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82" r:id="rId4"/>
    <p:sldId id="281" r:id="rId5"/>
    <p:sldId id="280" r:id="rId6"/>
    <p:sldId id="258" r:id="rId7"/>
    <p:sldId id="259" r:id="rId8"/>
    <p:sldId id="260" r:id="rId9"/>
    <p:sldId id="263" r:id="rId10"/>
    <p:sldId id="264" r:id="rId11"/>
    <p:sldId id="262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79" r:id="rId34"/>
    <p:sldId id="290" r:id="rId35"/>
    <p:sldId id="292" r:id="rId36"/>
    <p:sldId id="297" r:id="rId37"/>
    <p:sldId id="291" r:id="rId38"/>
    <p:sldId id="293" r:id="rId39"/>
    <p:sldId id="298" r:id="rId40"/>
    <p:sldId id="294" r:id="rId41"/>
    <p:sldId id="299" r:id="rId42"/>
    <p:sldId id="295" r:id="rId43"/>
    <p:sldId id="300" r:id="rId44"/>
    <p:sldId id="301" r:id="rId45"/>
    <p:sldId id="296" r:id="rId4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40" autoAdjust="0"/>
  </p:normalViewPr>
  <p:slideViewPr>
    <p:cSldViewPr>
      <p:cViewPr varScale="1">
        <p:scale>
          <a:sx n="64" d="100"/>
          <a:sy n="64" d="100"/>
        </p:scale>
        <p:origin x="-12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3/12/2017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892" y="22405"/>
            <a:ext cx="9155783" cy="6813190"/>
          </a:xfrm>
          <a:prstGeom prst="rect">
            <a:avLst/>
          </a:prstGeom>
        </p:spPr>
      </p:pic>
      <p:pic>
        <p:nvPicPr>
          <p:cNvPr id="5" name="Рисунок 4" descr="images (66)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1660792" y="2057400"/>
            <a:ext cx="7483207" cy="4796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33600" y="228600"/>
            <a:ext cx="6477000" cy="18288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6212"/>
                <a:gd name="adj2" fmla="val 0"/>
              </a:avLst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Свято казки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0"/>
            <a:ext cx="7511144" cy="4953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9654" y="5257800"/>
            <a:ext cx="6058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Кривенька качечка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7248" y="0"/>
            <a:ext cx="7126152" cy="49538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9000" y="5181600"/>
            <a:ext cx="2895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ріпка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0"/>
            <a:ext cx="6953152" cy="53716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7400" y="5562600"/>
            <a:ext cx="496155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Івасик - </a:t>
            </a:r>
            <a:r>
              <a:rPr lang="uk-UA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Телесик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0"/>
            <a:ext cx="5257800" cy="5257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5600" y="5486400"/>
            <a:ext cx="330276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рукавичка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0"/>
            <a:ext cx="4717473" cy="51892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4600" y="5334000"/>
            <a:ext cx="4430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Котик і Півник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0"/>
            <a:ext cx="7151391" cy="4953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0400" y="5181600"/>
            <a:ext cx="2643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Колосок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6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883" y="0"/>
            <a:ext cx="7104742" cy="5029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0400" y="5181600"/>
            <a:ext cx="2725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Буратіно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6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0"/>
            <a:ext cx="6815972" cy="5105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4600" y="5334000"/>
            <a:ext cx="4300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Курочка Ряба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6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0"/>
            <a:ext cx="5366410" cy="52016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5600" y="5486400"/>
            <a:ext cx="3749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Попелюшка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95600"/>
            <a:ext cx="2962275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86000" y="228600"/>
            <a:ext cx="6477000" cy="35052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 правильна </a:t>
            </a:r>
          </a:p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 казки?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7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943"/>
            <a:ext cx="9143999" cy="6864943"/>
          </a:xfrm>
          <a:prstGeom prst="rect">
            <a:avLst/>
          </a:prstGeom>
        </p:spPr>
      </p:pic>
      <p:pic>
        <p:nvPicPr>
          <p:cNvPr id="3" name="Рисунок 2" descr="9786175364208 pri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80647">
            <a:off x="532892" y="306764"/>
            <a:ext cx="2393430" cy="3497705"/>
          </a:xfrm>
          <a:prstGeom prst="rect">
            <a:avLst/>
          </a:prstGeom>
        </p:spPr>
      </p:pic>
      <p:pic>
        <p:nvPicPr>
          <p:cNvPr id="4" name="Рисунок 3" descr="Без названия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58574">
            <a:off x="5926855" y="239200"/>
            <a:ext cx="2677471" cy="3510765"/>
          </a:xfrm>
          <a:prstGeom prst="rect">
            <a:avLst/>
          </a:prstGeom>
        </p:spPr>
      </p:pic>
      <p:pic>
        <p:nvPicPr>
          <p:cNvPr id="5" name="Рисунок 4" descr="a0e6e0eb457d1382fb8c351333a038c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0"/>
            <a:ext cx="2286000" cy="298323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ам себе переводчик - Страница 5 - ФОР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254250"/>
            <a:ext cx="66675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5000" y="685800"/>
            <a:ext cx="5562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Семеро поросят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0800" y="1828800"/>
            <a:ext cx="4075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Троє поросят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лсон ДивоРів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1" y="2708275"/>
            <a:ext cx="4135438" cy="413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71600" y="609600"/>
            <a:ext cx="6340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Карлсон</a:t>
            </a:r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uk-UA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Вінні</a:t>
            </a:r>
            <a:r>
              <a:rPr lang="uk-UA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-Пух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1600200"/>
            <a:ext cx="5297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Малюк і </a:t>
            </a:r>
            <a:r>
              <a:rPr lang="uk-UA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Карлсон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зки для детей с картинками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178050"/>
            <a:ext cx="38703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09800" y="381000"/>
            <a:ext cx="4608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Муха - красуня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33600" y="1219200"/>
            <a:ext cx="4914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Муха - Цокотуха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unforkids.ru/pictures/ruskazka/skazka_4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881584"/>
            <a:ext cx="3300412" cy="497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5000" y="381000"/>
            <a:ext cx="53472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Доктор Незнайка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295400"/>
            <a:ext cx="4677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Лікар </a:t>
            </a:r>
            <a:r>
              <a:rPr lang="uk-UA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Айболить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зки для детей с картинками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30350"/>
            <a:ext cx="374967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00200" y="304800"/>
            <a:ext cx="4506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Іван</a:t>
            </a:r>
            <a:r>
              <a:rPr lang="ru-RU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царевич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8029" y="1447800"/>
            <a:ext cx="40294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Казка про </a:t>
            </a:r>
          </a:p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Золоту рибку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6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1190" y="2739776"/>
            <a:ext cx="5817810" cy="4118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0600" y="304800"/>
            <a:ext cx="71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Краплинка - </a:t>
            </a:r>
            <a:r>
              <a:rPr lang="uk-UA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веселинка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5600" y="1447800"/>
            <a:ext cx="3330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Капітошка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q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39019" y="0"/>
            <a:ext cx="12246429" cy="68580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q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9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0"/>
            <a:ext cx="5972175" cy="6825343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за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7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09600" y="0"/>
            <a:ext cx="10488706" cy="685800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2633d771d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5459" y="0"/>
            <a:ext cx="10294919" cy="68580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9885600_2ibfzlhdft79vm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911" y="0"/>
            <a:ext cx="9239822" cy="6858001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7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" y="-47263"/>
            <a:ext cx="7719562" cy="6905263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hablon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0" y="1952148"/>
            <a:ext cx="6858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333333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1201782">
            <a:off x="1371600" y="1600200"/>
            <a:ext cx="6172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225451">
            <a:off x="1257661" y="2606775"/>
            <a:ext cx="7438718" cy="25146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uk-UA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27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“Сторінками</a:t>
            </a:r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27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27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казок”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2700000" scaled="1"/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альвіна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04800"/>
            <a:ext cx="5029200" cy="5029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71600" y="5334000"/>
            <a:ext cx="6676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Відгадай героїв казок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0026694634_05-oct.-23-18.3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34032" cy="6858000"/>
          </a:xfrm>
          <a:prstGeom prst="rect">
            <a:avLst/>
          </a:prstGeom>
        </p:spPr>
      </p:pic>
      <p:pic>
        <p:nvPicPr>
          <p:cNvPr id="3" name="Рисунок 2" descr="ковер літа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1750" y="0"/>
            <a:ext cx="2762250" cy="1657350"/>
          </a:xfrm>
          <a:prstGeom prst="rect">
            <a:avLst/>
          </a:prstGeom>
        </p:spPr>
      </p:pic>
      <p:pic>
        <p:nvPicPr>
          <p:cNvPr id="4" name="Рисунок 3" descr="кош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990600"/>
            <a:ext cx="2247900" cy="2028825"/>
          </a:xfrm>
          <a:prstGeom prst="rect">
            <a:avLst/>
          </a:prstGeom>
        </p:spPr>
      </p:pic>
      <p:pic>
        <p:nvPicPr>
          <p:cNvPr id="5" name="Рисунок 4" descr="золотий ключи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2666999"/>
            <a:ext cx="2819400" cy="2111829"/>
          </a:xfrm>
          <a:prstGeom prst="rect">
            <a:avLst/>
          </a:prstGeom>
        </p:spPr>
      </p:pic>
      <p:pic>
        <p:nvPicPr>
          <p:cNvPr id="6" name="Рисунок 5" descr="чарівне дзеркал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4114800"/>
            <a:ext cx="2143125" cy="21431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" y="533400"/>
            <a:ext cx="480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Чиї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речі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7" descr="перо Жар -птиці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43700" y="4953000"/>
            <a:ext cx="2400300" cy="19050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kazochnyie-geroi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-76200"/>
            <a:ext cx="7010400" cy="70104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it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4444" y="505118"/>
            <a:ext cx="3902556" cy="4552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5562600"/>
            <a:ext cx="4267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телеграми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5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0"/>
            <a:ext cx="6629400" cy="5800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52600" y="5715000"/>
            <a:ext cx="51716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Виправ помилки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200" y="545981"/>
            <a:ext cx="8229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</a:t>
            </a:r>
            <a:r>
              <a:rPr lang="uk-UA" sz="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uk-UA" sz="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7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Жили собі лід та жаба. Спекла якось жаба колосок. А він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скік-поскік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та й утік!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Зустрілися якось миска та бабка. Бабка й питає: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Як ти можеш в дірці шити? От я живу в ручці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Посіяв лід річку. Виросла річка велика-велика...</a:t>
            </a:r>
            <a:endParaRPr kumimoji="0" lang="uk-UA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8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600" y="-802641"/>
            <a:ext cx="9372600" cy="812292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19562" cy="4119562"/>
          </a:xfrm>
          <a:prstGeom prst="rect">
            <a:avLst/>
          </a:prstGeom>
        </p:spPr>
      </p:pic>
      <p:pic>
        <p:nvPicPr>
          <p:cNvPr id="3" name="Рисунок 2" descr="images (2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1143" y="0"/>
            <a:ext cx="544285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" y="4648200"/>
            <a:ext cx="3352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Казковий</a:t>
            </a:r>
          </a:p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лабіринт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4777619" cy="6019800"/>
          </a:xfrm>
          <a:prstGeom prst="rect">
            <a:avLst/>
          </a:prstGeom>
        </p:spPr>
      </p:pic>
      <p:pic>
        <p:nvPicPr>
          <p:cNvPr id="3" name="Рисунок 2" descr="images (2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0109" y="457200"/>
            <a:ext cx="4153891" cy="59436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8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1" y="356797"/>
            <a:ext cx="3733800" cy="65012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838200"/>
            <a:ext cx="59458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Склади ілюстрацію </a:t>
            </a:r>
          </a:p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 </a:t>
            </a:r>
            <a:r>
              <a:rPr lang="uk-UA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пазлів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8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3039" y="0"/>
            <a:ext cx="4950962" cy="3429000"/>
          </a:xfrm>
          <a:prstGeom prst="rect">
            <a:avLst/>
          </a:prstGeom>
        </p:spPr>
      </p:pic>
      <p:pic>
        <p:nvPicPr>
          <p:cNvPr id="3" name="Рисунок 2" descr="золоте яєчк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429000"/>
            <a:ext cx="4996017" cy="34290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0"/>
            <a:ext cx="7106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Відгадайте назву казки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600" y="685800"/>
            <a:ext cx="8915400" cy="559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Катя, Оля,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Борис, Олег, Ліда, Олена,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Костя.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Андрій, Кирило, Петро, Ірина,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Руслан.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Олександр, Корній, Розалія, Ігор, Світлана.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Антон, Кузя, Чарльз,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Олексій, Ліля,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Анна,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Степан,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Ульяна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Роман.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Аліса, Кіндрат,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Чук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 Ольга, Володя, Оксана, Марія, Йосип, Юля, Діна.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Аманда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Зоя,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Ентон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Римма,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Едуард, Дмитро, Аркадій, Захар, Олег, Ксенія.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7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Облако 4"/>
          <p:cNvSpPr/>
          <p:nvPr/>
        </p:nvSpPr>
        <p:spPr>
          <a:xfrm rot="450225">
            <a:off x="762000" y="2971800"/>
            <a:ext cx="8001000" cy="3886200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19200" y="1699744"/>
            <a:ext cx="7924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Ми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зустрілися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казці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Щоб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радісну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мить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Зрозуміти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 як прекрасно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світі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білому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жить.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Хай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минає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дитинство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маєві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літ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забудеться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казки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Лагідний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світ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7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750"/>
            <a:ext cx="9144000" cy="7454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ис. 6106, добавлен 23.9.2012. Похожие темы: персонажи из мультфиль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352800"/>
            <a:ext cx="313463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4800" y="685800"/>
            <a:ext cx="8610600" cy="2667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uk-UA" sz="5400" b="1" cap="all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Назви казку</a:t>
            </a:r>
          </a:p>
          <a:p>
            <a:pPr algn="ctr"/>
            <a:r>
              <a:rPr lang="uk-UA" sz="5400" b="1" cap="all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за ілюстрацією</a:t>
            </a:r>
            <a:endParaRPr lang="ru-RU" sz="5400" b="1" cap="all" dirty="0">
              <a:ln w="38100" cmpd="sng">
                <a:solidFill>
                  <a:srgbClr val="FF0000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0"/>
            <a:ext cx="6705600" cy="5029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5334000"/>
            <a:ext cx="4648200" cy="8471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КОЛОБОК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0"/>
            <a:ext cx="7001933" cy="49750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3000" y="5334000"/>
            <a:ext cx="6892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Вовк і семеро козенят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4426" y="0"/>
            <a:ext cx="7147560" cy="5105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76400" y="5257800"/>
            <a:ext cx="6074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Лисичка і Журавель</a:t>
            </a:r>
            <a:endParaRPr lang="ru-RU" sz="54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366</TotalTime>
  <Words>105</Words>
  <Application>Microsoft Office PowerPoint</Application>
  <PresentationFormat>Экран (4:3)</PresentationFormat>
  <Paragraphs>68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Петро</dc:creator>
  <cp:lastModifiedBy>Петро</cp:lastModifiedBy>
  <cp:revision>41</cp:revision>
  <dcterms:created xsi:type="dcterms:W3CDTF">2017-03-10T20:02:47Z</dcterms:created>
  <dcterms:modified xsi:type="dcterms:W3CDTF">2017-03-12T18:37:51Z</dcterms:modified>
</cp:coreProperties>
</file>