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21"/>
  </p:notesMasterIdLst>
  <p:sldIdLst>
    <p:sldId id="28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82" r:id="rId19"/>
    <p:sldId id="283" r:id="rId20"/>
  </p:sldIdLst>
  <p:sldSz cx="9144000" cy="6858000" type="screen4x3"/>
  <p:notesSz cx="6858000" cy="9144000"/>
  <p:embeddedFontLs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Georgia" pitchFamily="18" charset="0"/>
      <p:regular r:id="rId26"/>
      <p:bold r:id="rId27"/>
      <p:italic r:id="rId28"/>
      <p:boldItalic r:id="rId29"/>
    </p:embeddedFont>
    <p:embeddedFont>
      <p:font typeface="Galdeano" charset="0"/>
      <p:regular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>
        <p:scale>
          <a:sx n="53" d="100"/>
          <a:sy n="53" d="100"/>
        </p:scale>
        <p:origin x="-1860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128762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0" name="Shape 3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9" name="Shape 3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6" name="Shape 3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3" name="Shape 3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0" name="Shape 4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7" name="Shape 4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14" name="Shape 4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Shape 5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3" name="Shape 5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9" name="Shape 5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1" name="Shape 3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5" name="Shape 3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2" name="Shape 3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228600" y="228600"/>
            <a:ext cx="8695944" cy="6035039"/>
          </a:xfrm>
          <a:prstGeom prst="roundRect">
            <a:avLst>
              <a:gd name="adj" fmla="val 1272"/>
            </a:avLst>
          </a:prstGeom>
          <a:gradFill>
            <a:gsLst>
              <a:gs pos="0">
                <a:srgbClr val="0293E0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grpSp>
        <p:nvGrpSpPr>
          <p:cNvPr id="20" name="Shape 20"/>
          <p:cNvGrpSpPr/>
          <p:nvPr/>
        </p:nvGrpSpPr>
        <p:grpSpPr>
          <a:xfrm>
            <a:off x="211664" y="5353963"/>
            <a:ext cx="8723376" cy="1331580"/>
            <a:chOff x="-3905250" y="4294187"/>
            <a:chExt cx="13011150" cy="1892300"/>
          </a:xfrm>
        </p:grpSpPr>
        <p:sp>
          <p:nvSpPr>
            <p:cNvPr id="21" name="Shape 21"/>
            <p:cNvSpPr/>
            <p:nvPr/>
          </p:nvSpPr>
          <p:spPr>
            <a:xfrm>
              <a:off x="4810125" y="4500562"/>
              <a:ext cx="4295775" cy="101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3" y="0"/>
                  </a:moveTo>
                  <a:lnTo>
                    <a:pt x="119733" y="0"/>
                  </a:lnTo>
                  <a:lnTo>
                    <a:pt x="114678" y="3375"/>
                  </a:lnTo>
                  <a:lnTo>
                    <a:pt x="109534" y="7125"/>
                  </a:lnTo>
                  <a:lnTo>
                    <a:pt x="104301" y="11250"/>
                  </a:lnTo>
                  <a:lnTo>
                    <a:pt x="98891" y="15375"/>
                  </a:lnTo>
                  <a:lnTo>
                    <a:pt x="93392" y="20250"/>
                  </a:lnTo>
                  <a:lnTo>
                    <a:pt x="87716" y="25125"/>
                  </a:lnTo>
                  <a:lnTo>
                    <a:pt x="81951" y="30750"/>
                  </a:lnTo>
                  <a:lnTo>
                    <a:pt x="76008" y="36375"/>
                  </a:lnTo>
                  <a:lnTo>
                    <a:pt x="76008" y="36375"/>
                  </a:lnTo>
                  <a:lnTo>
                    <a:pt x="65277" y="47250"/>
                  </a:lnTo>
                  <a:lnTo>
                    <a:pt x="54811" y="57000"/>
                  </a:lnTo>
                  <a:lnTo>
                    <a:pt x="44789" y="66000"/>
                  </a:lnTo>
                  <a:lnTo>
                    <a:pt x="35121" y="74625"/>
                  </a:lnTo>
                  <a:lnTo>
                    <a:pt x="25898" y="82125"/>
                  </a:lnTo>
                  <a:lnTo>
                    <a:pt x="16940" y="88875"/>
                  </a:lnTo>
                  <a:lnTo>
                    <a:pt x="8337" y="95250"/>
                  </a:lnTo>
                  <a:lnTo>
                    <a:pt x="0" y="100875"/>
                  </a:lnTo>
                  <a:lnTo>
                    <a:pt x="0" y="100875"/>
                  </a:lnTo>
                  <a:lnTo>
                    <a:pt x="5764" y="104250"/>
                  </a:lnTo>
                  <a:lnTo>
                    <a:pt x="11263" y="107250"/>
                  </a:lnTo>
                  <a:lnTo>
                    <a:pt x="16585" y="109875"/>
                  </a:lnTo>
                  <a:lnTo>
                    <a:pt x="21818" y="112125"/>
                  </a:lnTo>
                  <a:lnTo>
                    <a:pt x="26873" y="114375"/>
                  </a:lnTo>
                  <a:lnTo>
                    <a:pt x="31751" y="115875"/>
                  </a:lnTo>
                  <a:lnTo>
                    <a:pt x="36452" y="117375"/>
                  </a:lnTo>
                  <a:lnTo>
                    <a:pt x="41064" y="118500"/>
                  </a:lnTo>
                  <a:lnTo>
                    <a:pt x="45587" y="119250"/>
                  </a:lnTo>
                  <a:lnTo>
                    <a:pt x="49933" y="119625"/>
                  </a:lnTo>
                  <a:lnTo>
                    <a:pt x="54101" y="120000"/>
                  </a:lnTo>
                  <a:lnTo>
                    <a:pt x="58181" y="120000"/>
                  </a:lnTo>
                  <a:lnTo>
                    <a:pt x="62172" y="119625"/>
                  </a:lnTo>
                  <a:lnTo>
                    <a:pt x="66075" y="119250"/>
                  </a:lnTo>
                  <a:lnTo>
                    <a:pt x="69800" y="118500"/>
                  </a:lnTo>
                  <a:lnTo>
                    <a:pt x="73436" y="117375"/>
                  </a:lnTo>
                  <a:lnTo>
                    <a:pt x="76895" y="116250"/>
                  </a:lnTo>
                  <a:lnTo>
                    <a:pt x="80354" y="114750"/>
                  </a:lnTo>
                  <a:lnTo>
                    <a:pt x="83636" y="112875"/>
                  </a:lnTo>
                  <a:lnTo>
                    <a:pt x="86917" y="111000"/>
                  </a:lnTo>
                  <a:lnTo>
                    <a:pt x="90022" y="108750"/>
                  </a:lnTo>
                  <a:lnTo>
                    <a:pt x="93126" y="106500"/>
                  </a:lnTo>
                  <a:lnTo>
                    <a:pt x="96053" y="103875"/>
                  </a:lnTo>
                  <a:lnTo>
                    <a:pt x="98980" y="101250"/>
                  </a:lnTo>
                  <a:lnTo>
                    <a:pt x="101818" y="98250"/>
                  </a:lnTo>
                  <a:lnTo>
                    <a:pt x="104567" y="95250"/>
                  </a:lnTo>
                  <a:lnTo>
                    <a:pt x="107228" y="91875"/>
                  </a:lnTo>
                  <a:lnTo>
                    <a:pt x="109889" y="88500"/>
                  </a:lnTo>
                  <a:lnTo>
                    <a:pt x="114944" y="81000"/>
                  </a:lnTo>
                  <a:lnTo>
                    <a:pt x="119822" y="73125"/>
                  </a:lnTo>
                  <a:lnTo>
                    <a:pt x="119822" y="73125"/>
                  </a:lnTo>
                  <a:lnTo>
                    <a:pt x="120000" y="72750"/>
                  </a:lnTo>
                  <a:lnTo>
                    <a:pt x="120000" y="72750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19733" y="0"/>
                  </a:lnTo>
                  <a:lnTo>
                    <a:pt x="119733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22" name="Shape 22"/>
            <p:cNvSpPr/>
            <p:nvPr/>
          </p:nvSpPr>
          <p:spPr>
            <a:xfrm>
              <a:off x="-309562" y="4318000"/>
              <a:ext cx="8280401" cy="12096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12440"/>
                  </a:moveTo>
                  <a:lnTo>
                    <a:pt x="120000" y="112440"/>
                  </a:lnTo>
                  <a:lnTo>
                    <a:pt x="117377" y="110236"/>
                  </a:lnTo>
                  <a:lnTo>
                    <a:pt x="114662" y="108031"/>
                  </a:lnTo>
                  <a:lnTo>
                    <a:pt x="109003" y="102677"/>
                  </a:lnTo>
                  <a:lnTo>
                    <a:pt x="103021" y="96062"/>
                  </a:lnTo>
                  <a:lnTo>
                    <a:pt x="96717" y="88818"/>
                  </a:lnTo>
                  <a:lnTo>
                    <a:pt x="90046" y="80000"/>
                  </a:lnTo>
                  <a:lnTo>
                    <a:pt x="83006" y="70236"/>
                  </a:lnTo>
                  <a:lnTo>
                    <a:pt x="75598" y="58897"/>
                  </a:lnTo>
                  <a:lnTo>
                    <a:pt x="67776" y="46614"/>
                  </a:lnTo>
                  <a:lnTo>
                    <a:pt x="67776" y="46614"/>
                  </a:lnTo>
                  <a:lnTo>
                    <a:pt x="64693" y="41889"/>
                  </a:lnTo>
                  <a:lnTo>
                    <a:pt x="61702" y="37165"/>
                  </a:lnTo>
                  <a:lnTo>
                    <a:pt x="58803" y="33070"/>
                  </a:lnTo>
                  <a:lnTo>
                    <a:pt x="55904" y="28976"/>
                  </a:lnTo>
                  <a:lnTo>
                    <a:pt x="53098" y="25511"/>
                  </a:lnTo>
                  <a:lnTo>
                    <a:pt x="50383" y="22047"/>
                  </a:lnTo>
                  <a:lnTo>
                    <a:pt x="47714" y="18897"/>
                  </a:lnTo>
                  <a:lnTo>
                    <a:pt x="45092" y="16062"/>
                  </a:lnTo>
                  <a:lnTo>
                    <a:pt x="42561" y="13543"/>
                  </a:lnTo>
                  <a:lnTo>
                    <a:pt x="40030" y="11338"/>
                  </a:lnTo>
                  <a:lnTo>
                    <a:pt x="35245" y="7244"/>
                  </a:lnTo>
                  <a:lnTo>
                    <a:pt x="30690" y="4409"/>
                  </a:lnTo>
                  <a:lnTo>
                    <a:pt x="26411" y="2204"/>
                  </a:lnTo>
                  <a:lnTo>
                    <a:pt x="22315" y="629"/>
                  </a:lnTo>
                  <a:lnTo>
                    <a:pt x="18450" y="0"/>
                  </a:lnTo>
                  <a:lnTo>
                    <a:pt x="14815" y="0"/>
                  </a:lnTo>
                  <a:lnTo>
                    <a:pt x="11411" y="629"/>
                  </a:lnTo>
                  <a:lnTo>
                    <a:pt x="8236" y="1574"/>
                  </a:lnTo>
                  <a:lnTo>
                    <a:pt x="5291" y="3149"/>
                  </a:lnTo>
                  <a:lnTo>
                    <a:pt x="2530" y="5039"/>
                  </a:lnTo>
                  <a:lnTo>
                    <a:pt x="0" y="7559"/>
                  </a:lnTo>
                  <a:lnTo>
                    <a:pt x="0" y="7559"/>
                  </a:lnTo>
                  <a:lnTo>
                    <a:pt x="3542" y="10393"/>
                  </a:lnTo>
                  <a:lnTo>
                    <a:pt x="7223" y="13543"/>
                  </a:lnTo>
                  <a:lnTo>
                    <a:pt x="11042" y="17637"/>
                  </a:lnTo>
                  <a:lnTo>
                    <a:pt x="15000" y="22047"/>
                  </a:lnTo>
                  <a:lnTo>
                    <a:pt x="19095" y="27401"/>
                  </a:lnTo>
                  <a:lnTo>
                    <a:pt x="23328" y="33070"/>
                  </a:lnTo>
                  <a:lnTo>
                    <a:pt x="27745" y="39370"/>
                  </a:lnTo>
                  <a:lnTo>
                    <a:pt x="32254" y="46614"/>
                  </a:lnTo>
                  <a:lnTo>
                    <a:pt x="32254" y="46614"/>
                  </a:lnTo>
                  <a:lnTo>
                    <a:pt x="40398" y="59527"/>
                  </a:lnTo>
                  <a:lnTo>
                    <a:pt x="48128" y="70866"/>
                  </a:lnTo>
                  <a:lnTo>
                    <a:pt x="55398" y="81259"/>
                  </a:lnTo>
                  <a:lnTo>
                    <a:pt x="58941" y="85669"/>
                  </a:lnTo>
                  <a:lnTo>
                    <a:pt x="62300" y="90078"/>
                  </a:lnTo>
                  <a:lnTo>
                    <a:pt x="65613" y="94173"/>
                  </a:lnTo>
                  <a:lnTo>
                    <a:pt x="68834" y="97637"/>
                  </a:lnTo>
                  <a:lnTo>
                    <a:pt x="71963" y="101102"/>
                  </a:lnTo>
                  <a:lnTo>
                    <a:pt x="75000" y="104251"/>
                  </a:lnTo>
                  <a:lnTo>
                    <a:pt x="77944" y="106771"/>
                  </a:lnTo>
                  <a:lnTo>
                    <a:pt x="80797" y="109291"/>
                  </a:lnTo>
                  <a:lnTo>
                    <a:pt x="83558" y="111496"/>
                  </a:lnTo>
                  <a:lnTo>
                    <a:pt x="86273" y="113700"/>
                  </a:lnTo>
                  <a:lnTo>
                    <a:pt x="88895" y="115275"/>
                  </a:lnTo>
                  <a:lnTo>
                    <a:pt x="91426" y="116535"/>
                  </a:lnTo>
                  <a:lnTo>
                    <a:pt x="93865" y="117795"/>
                  </a:lnTo>
                  <a:lnTo>
                    <a:pt x="96257" y="118740"/>
                  </a:lnTo>
                  <a:lnTo>
                    <a:pt x="98604" y="119370"/>
                  </a:lnTo>
                  <a:lnTo>
                    <a:pt x="100858" y="120000"/>
                  </a:lnTo>
                  <a:lnTo>
                    <a:pt x="103021" y="120000"/>
                  </a:lnTo>
                  <a:lnTo>
                    <a:pt x="105138" y="120000"/>
                  </a:lnTo>
                  <a:lnTo>
                    <a:pt x="107208" y="119685"/>
                  </a:lnTo>
                  <a:lnTo>
                    <a:pt x="109187" y="119370"/>
                  </a:lnTo>
                  <a:lnTo>
                    <a:pt x="111119" y="118740"/>
                  </a:lnTo>
                  <a:lnTo>
                    <a:pt x="113006" y="117795"/>
                  </a:lnTo>
                  <a:lnTo>
                    <a:pt x="114846" y="116535"/>
                  </a:lnTo>
                  <a:lnTo>
                    <a:pt x="116595" y="115275"/>
                  </a:lnTo>
                  <a:lnTo>
                    <a:pt x="118343" y="114015"/>
                  </a:lnTo>
                  <a:lnTo>
                    <a:pt x="120000" y="112440"/>
                  </a:lnTo>
                  <a:lnTo>
                    <a:pt x="120000" y="112440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23" name="Shape 23"/>
            <p:cNvSpPr/>
            <p:nvPr/>
          </p:nvSpPr>
          <p:spPr>
            <a:xfrm>
              <a:off x="3175" y="4335462"/>
              <a:ext cx="8166099" cy="11017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103"/>
                  </a:moveTo>
                  <a:lnTo>
                    <a:pt x="0" y="12103"/>
                  </a:lnTo>
                  <a:lnTo>
                    <a:pt x="419" y="11412"/>
                  </a:lnTo>
                  <a:lnTo>
                    <a:pt x="1679" y="9682"/>
                  </a:lnTo>
                  <a:lnTo>
                    <a:pt x="3825" y="7262"/>
                  </a:lnTo>
                  <a:lnTo>
                    <a:pt x="5225" y="5878"/>
                  </a:lnTo>
                  <a:lnTo>
                    <a:pt x="6858" y="4495"/>
                  </a:lnTo>
                  <a:lnTo>
                    <a:pt x="8678" y="3458"/>
                  </a:lnTo>
                  <a:lnTo>
                    <a:pt x="10777" y="2420"/>
                  </a:lnTo>
                  <a:lnTo>
                    <a:pt x="13063" y="1383"/>
                  </a:lnTo>
                  <a:lnTo>
                    <a:pt x="15629" y="691"/>
                  </a:lnTo>
                  <a:lnTo>
                    <a:pt x="18429" y="345"/>
                  </a:lnTo>
                  <a:lnTo>
                    <a:pt x="21461" y="0"/>
                  </a:lnTo>
                  <a:lnTo>
                    <a:pt x="24727" y="345"/>
                  </a:lnTo>
                  <a:lnTo>
                    <a:pt x="28227" y="1037"/>
                  </a:lnTo>
                  <a:lnTo>
                    <a:pt x="32006" y="2420"/>
                  </a:lnTo>
                  <a:lnTo>
                    <a:pt x="36018" y="4149"/>
                  </a:lnTo>
                  <a:lnTo>
                    <a:pt x="40264" y="6916"/>
                  </a:lnTo>
                  <a:lnTo>
                    <a:pt x="44790" y="10028"/>
                  </a:lnTo>
                  <a:lnTo>
                    <a:pt x="49595" y="13832"/>
                  </a:lnTo>
                  <a:lnTo>
                    <a:pt x="54634" y="18328"/>
                  </a:lnTo>
                  <a:lnTo>
                    <a:pt x="59953" y="23861"/>
                  </a:lnTo>
                  <a:lnTo>
                    <a:pt x="65505" y="30086"/>
                  </a:lnTo>
                  <a:lnTo>
                    <a:pt x="71337" y="37348"/>
                  </a:lnTo>
                  <a:lnTo>
                    <a:pt x="77449" y="45994"/>
                  </a:lnTo>
                  <a:lnTo>
                    <a:pt x="83841" y="55331"/>
                  </a:lnTo>
                  <a:lnTo>
                    <a:pt x="90513" y="65706"/>
                  </a:lnTo>
                  <a:lnTo>
                    <a:pt x="97465" y="77463"/>
                  </a:lnTo>
                  <a:lnTo>
                    <a:pt x="104696" y="90259"/>
                  </a:lnTo>
                  <a:lnTo>
                    <a:pt x="112208" y="104438"/>
                  </a:lnTo>
                  <a:lnTo>
                    <a:pt x="120000" y="12000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24" name="Shape 24"/>
            <p:cNvSpPr/>
            <p:nvPr/>
          </p:nvSpPr>
          <p:spPr>
            <a:xfrm>
              <a:off x="4156075" y="4316412"/>
              <a:ext cx="4940299" cy="92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19999"/>
                  </a:moveTo>
                  <a:lnTo>
                    <a:pt x="0" y="119999"/>
                  </a:lnTo>
                  <a:lnTo>
                    <a:pt x="3470" y="115068"/>
                  </a:lnTo>
                  <a:lnTo>
                    <a:pt x="12956" y="102328"/>
                  </a:lnTo>
                  <a:lnTo>
                    <a:pt x="19511" y="93698"/>
                  </a:lnTo>
                  <a:lnTo>
                    <a:pt x="27069" y="84246"/>
                  </a:lnTo>
                  <a:lnTo>
                    <a:pt x="35475" y="73972"/>
                  </a:lnTo>
                  <a:lnTo>
                    <a:pt x="44498" y="62876"/>
                  </a:lnTo>
                  <a:lnTo>
                    <a:pt x="54061" y="52191"/>
                  </a:lnTo>
                  <a:lnTo>
                    <a:pt x="63856" y="41506"/>
                  </a:lnTo>
                  <a:lnTo>
                    <a:pt x="73881" y="31643"/>
                  </a:lnTo>
                  <a:lnTo>
                    <a:pt x="83830" y="22191"/>
                  </a:lnTo>
                  <a:lnTo>
                    <a:pt x="88766" y="18082"/>
                  </a:lnTo>
                  <a:lnTo>
                    <a:pt x="93547" y="13972"/>
                  </a:lnTo>
                  <a:lnTo>
                    <a:pt x="98329" y="10684"/>
                  </a:lnTo>
                  <a:lnTo>
                    <a:pt x="102956" y="7397"/>
                  </a:lnTo>
                  <a:lnTo>
                    <a:pt x="107506" y="4931"/>
                  </a:lnTo>
                  <a:lnTo>
                    <a:pt x="111825" y="2876"/>
                  </a:lnTo>
                  <a:lnTo>
                    <a:pt x="115989" y="1232"/>
                  </a:lnTo>
                  <a:lnTo>
                    <a:pt x="120000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25" name="Shape 25"/>
            <p:cNvSpPr/>
            <p:nvPr/>
          </p:nvSpPr>
          <p:spPr>
            <a:xfrm>
              <a:off x="-3905250" y="4294187"/>
              <a:ext cx="13011149" cy="189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1" y="51543"/>
                  </a:moveTo>
                  <a:lnTo>
                    <a:pt x="119941" y="51543"/>
                  </a:lnTo>
                  <a:lnTo>
                    <a:pt x="118828" y="54563"/>
                  </a:lnTo>
                  <a:lnTo>
                    <a:pt x="117715" y="57382"/>
                  </a:lnTo>
                  <a:lnTo>
                    <a:pt x="116544" y="60000"/>
                  </a:lnTo>
                  <a:lnTo>
                    <a:pt x="115344" y="62416"/>
                  </a:lnTo>
                  <a:lnTo>
                    <a:pt x="114114" y="64832"/>
                  </a:lnTo>
                  <a:lnTo>
                    <a:pt x="112825" y="67046"/>
                  </a:lnTo>
                  <a:lnTo>
                    <a:pt x="111508" y="68859"/>
                  </a:lnTo>
                  <a:lnTo>
                    <a:pt x="110131" y="70671"/>
                  </a:lnTo>
                  <a:lnTo>
                    <a:pt x="108696" y="72281"/>
                  </a:lnTo>
                  <a:lnTo>
                    <a:pt x="107203" y="73489"/>
                  </a:lnTo>
                  <a:lnTo>
                    <a:pt x="105651" y="74697"/>
                  </a:lnTo>
                  <a:lnTo>
                    <a:pt x="104040" y="75503"/>
                  </a:lnTo>
                  <a:lnTo>
                    <a:pt x="102371" y="76308"/>
                  </a:lnTo>
                  <a:lnTo>
                    <a:pt x="100614" y="76711"/>
                  </a:lnTo>
                  <a:lnTo>
                    <a:pt x="98799" y="76711"/>
                  </a:lnTo>
                  <a:lnTo>
                    <a:pt x="96896" y="76510"/>
                  </a:lnTo>
                  <a:lnTo>
                    <a:pt x="94904" y="76107"/>
                  </a:lnTo>
                  <a:lnTo>
                    <a:pt x="92855" y="75503"/>
                  </a:lnTo>
                  <a:lnTo>
                    <a:pt x="90717" y="74496"/>
                  </a:lnTo>
                  <a:lnTo>
                    <a:pt x="88462" y="73087"/>
                  </a:lnTo>
                  <a:lnTo>
                    <a:pt x="86120" y="71476"/>
                  </a:lnTo>
                  <a:lnTo>
                    <a:pt x="83689" y="69463"/>
                  </a:lnTo>
                  <a:lnTo>
                    <a:pt x="81171" y="67248"/>
                  </a:lnTo>
                  <a:lnTo>
                    <a:pt x="78535" y="64630"/>
                  </a:lnTo>
                  <a:lnTo>
                    <a:pt x="75783" y="61610"/>
                  </a:lnTo>
                  <a:lnTo>
                    <a:pt x="72942" y="58187"/>
                  </a:lnTo>
                  <a:lnTo>
                    <a:pt x="69956" y="54362"/>
                  </a:lnTo>
                  <a:lnTo>
                    <a:pt x="66881" y="50335"/>
                  </a:lnTo>
                  <a:lnTo>
                    <a:pt x="63660" y="45704"/>
                  </a:lnTo>
                  <a:lnTo>
                    <a:pt x="60351" y="40872"/>
                  </a:lnTo>
                  <a:lnTo>
                    <a:pt x="56896" y="35637"/>
                  </a:lnTo>
                  <a:lnTo>
                    <a:pt x="53294" y="29798"/>
                  </a:lnTo>
                  <a:lnTo>
                    <a:pt x="53294" y="29798"/>
                  </a:lnTo>
                  <a:lnTo>
                    <a:pt x="49721" y="24161"/>
                  </a:lnTo>
                  <a:lnTo>
                    <a:pt x="46266" y="19328"/>
                  </a:lnTo>
                  <a:lnTo>
                    <a:pt x="42957" y="14899"/>
                  </a:lnTo>
                  <a:lnTo>
                    <a:pt x="39795" y="11275"/>
                  </a:lnTo>
                  <a:lnTo>
                    <a:pt x="36778" y="8255"/>
                  </a:lnTo>
                  <a:lnTo>
                    <a:pt x="33879" y="5637"/>
                  </a:lnTo>
                  <a:lnTo>
                    <a:pt x="31127" y="3624"/>
                  </a:lnTo>
                  <a:lnTo>
                    <a:pt x="28521" y="2013"/>
                  </a:lnTo>
                  <a:lnTo>
                    <a:pt x="26002" y="1006"/>
                  </a:lnTo>
                  <a:lnTo>
                    <a:pt x="23660" y="201"/>
                  </a:lnTo>
                  <a:lnTo>
                    <a:pt x="21405" y="0"/>
                  </a:lnTo>
                  <a:lnTo>
                    <a:pt x="19297" y="0"/>
                  </a:lnTo>
                  <a:lnTo>
                    <a:pt x="17306" y="402"/>
                  </a:lnTo>
                  <a:lnTo>
                    <a:pt x="15431" y="1006"/>
                  </a:lnTo>
                  <a:lnTo>
                    <a:pt x="13674" y="2013"/>
                  </a:lnTo>
                  <a:lnTo>
                    <a:pt x="12035" y="3020"/>
                  </a:lnTo>
                  <a:lnTo>
                    <a:pt x="10483" y="4429"/>
                  </a:lnTo>
                  <a:lnTo>
                    <a:pt x="9077" y="5838"/>
                  </a:lnTo>
                  <a:lnTo>
                    <a:pt x="7759" y="7449"/>
                  </a:lnTo>
                  <a:lnTo>
                    <a:pt x="6588" y="9261"/>
                  </a:lnTo>
                  <a:lnTo>
                    <a:pt x="5475" y="10872"/>
                  </a:lnTo>
                  <a:lnTo>
                    <a:pt x="4509" y="12684"/>
                  </a:lnTo>
                  <a:lnTo>
                    <a:pt x="3631" y="14496"/>
                  </a:lnTo>
                  <a:lnTo>
                    <a:pt x="2840" y="16107"/>
                  </a:lnTo>
                  <a:lnTo>
                    <a:pt x="2166" y="17718"/>
                  </a:lnTo>
                  <a:lnTo>
                    <a:pt x="1581" y="19328"/>
                  </a:lnTo>
                  <a:lnTo>
                    <a:pt x="702" y="21744"/>
                  </a:lnTo>
                  <a:lnTo>
                    <a:pt x="175" y="23557"/>
                  </a:lnTo>
                  <a:lnTo>
                    <a:pt x="0" y="24161"/>
                  </a:lnTo>
                  <a:lnTo>
                    <a:pt x="0" y="120000"/>
                  </a:lnTo>
                  <a:lnTo>
                    <a:pt x="119941" y="120000"/>
                  </a:lnTo>
                  <a:lnTo>
                    <a:pt x="119941" y="120000"/>
                  </a:lnTo>
                  <a:lnTo>
                    <a:pt x="120000" y="119395"/>
                  </a:lnTo>
                  <a:lnTo>
                    <a:pt x="120000" y="119395"/>
                  </a:lnTo>
                  <a:lnTo>
                    <a:pt x="120000" y="51342"/>
                  </a:lnTo>
                  <a:lnTo>
                    <a:pt x="120000" y="51342"/>
                  </a:lnTo>
                  <a:lnTo>
                    <a:pt x="119941" y="51543"/>
                  </a:lnTo>
                  <a:lnTo>
                    <a:pt x="119941" y="5154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</p:grpSp>
      <p:sp>
        <p:nvSpPr>
          <p:cNvPr id="26" name="Shape 26"/>
          <p:cNvSpPr txBox="1">
            <a:spLocks noGrp="1"/>
          </p:cNvSpPr>
          <p:nvPr>
            <p:ph type="ctrTitle"/>
          </p:nvPr>
        </p:nvSpPr>
        <p:spPr>
          <a:xfrm>
            <a:off x="685800" y="1600200"/>
            <a:ext cx="7772400" cy="17801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rgbClr val="FFFFFF"/>
              </a:buClr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ubTitle" idx="1"/>
          </p:nvPr>
        </p:nvSpPr>
        <p:spPr>
          <a:xfrm>
            <a:off x="1371600" y="3556001"/>
            <a:ext cx="6400799" cy="147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ctr" rtl="0">
              <a:spcBef>
                <a:spcPts val="440"/>
              </a:spcBef>
              <a:buClr>
                <a:schemeClr val="accent1"/>
              </a:buClr>
              <a:buFont typeface="Noto Sans Symbols"/>
              <a:buNone/>
              <a:defRPr sz="22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ctr" rtl="0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ctr" rtl="0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ctr" rtl="0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ctr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ctr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ctr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ctr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5163671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3991087" y="6250162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‹#›</a:t>
            </a:fld>
            <a:endParaRPr lang="uk-UA" sz="1000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FFFFFF"/>
              </a:buClr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 rot="5400000">
            <a:off x="2850885" y="696648"/>
            <a:ext cx="3450695" cy="74083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74320" marR="0" lvl="0" indent="-121920" algn="l" rtl="0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576263" marR="0" lvl="1" indent="-144462" algn="l" rtl="0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855663" marR="0" lvl="2" indent="-106362" algn="l" rtl="0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143000" marR="0" lvl="3" indent="-114300" algn="l" rtl="0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463040" marR="0" lvl="4" indent="-129539" algn="l" rtl="0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447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473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498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397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87" name="Shape 187"/>
          <p:cNvSpPr txBox="1">
            <a:spLocks noGrp="1"/>
          </p:cNvSpPr>
          <p:nvPr>
            <p:ph type="dt" idx="10"/>
          </p:nvPr>
        </p:nvSpPr>
        <p:spPr>
          <a:xfrm>
            <a:off x="5163671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89" name="Shape 189"/>
          <p:cNvSpPr txBox="1">
            <a:spLocks noGrp="1"/>
          </p:cNvSpPr>
          <p:nvPr>
            <p:ph type="sldNum" idx="12"/>
          </p:nvPr>
        </p:nvSpPr>
        <p:spPr>
          <a:xfrm>
            <a:off x="3991087" y="6250162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‹#›</a:t>
            </a:fld>
            <a:endParaRPr lang="uk-UA" sz="1000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rgbClr val="0293E0"/>
              </a:gs>
              <a:gs pos="90000">
                <a:srgbClr val="81D2FE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92" name="Shape 192"/>
          <p:cNvSpPr txBox="1">
            <a:spLocks noGrp="1"/>
          </p:cNvSpPr>
          <p:nvPr>
            <p:ph type="dt" idx="10"/>
          </p:nvPr>
        </p:nvSpPr>
        <p:spPr>
          <a:xfrm>
            <a:off x="5163671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93" name="Shape 193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sldNum" idx="12"/>
          </p:nvPr>
        </p:nvSpPr>
        <p:spPr>
          <a:xfrm>
            <a:off x="3991087" y="6250162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‹#›</a:t>
            </a:fld>
            <a:endParaRPr lang="uk-UA" sz="1000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grpSp>
        <p:nvGrpSpPr>
          <p:cNvPr id="195" name="Shape 195"/>
          <p:cNvGrpSpPr/>
          <p:nvPr/>
        </p:nvGrpSpPr>
        <p:grpSpPr>
          <a:xfrm>
            <a:off x="211664" y="714191"/>
            <a:ext cx="8723376" cy="1331580"/>
            <a:chOff x="-3905250" y="4294187"/>
            <a:chExt cx="13011150" cy="1892300"/>
          </a:xfrm>
        </p:grpSpPr>
        <p:sp>
          <p:nvSpPr>
            <p:cNvPr id="196" name="Shape 196"/>
            <p:cNvSpPr/>
            <p:nvPr/>
          </p:nvSpPr>
          <p:spPr>
            <a:xfrm>
              <a:off x="4810125" y="4500562"/>
              <a:ext cx="4295775" cy="101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3" y="0"/>
                  </a:moveTo>
                  <a:lnTo>
                    <a:pt x="119733" y="0"/>
                  </a:lnTo>
                  <a:lnTo>
                    <a:pt x="114678" y="3375"/>
                  </a:lnTo>
                  <a:lnTo>
                    <a:pt x="109534" y="7125"/>
                  </a:lnTo>
                  <a:lnTo>
                    <a:pt x="104301" y="11250"/>
                  </a:lnTo>
                  <a:lnTo>
                    <a:pt x="98891" y="15375"/>
                  </a:lnTo>
                  <a:lnTo>
                    <a:pt x="93392" y="20250"/>
                  </a:lnTo>
                  <a:lnTo>
                    <a:pt x="87716" y="25125"/>
                  </a:lnTo>
                  <a:lnTo>
                    <a:pt x="81951" y="30750"/>
                  </a:lnTo>
                  <a:lnTo>
                    <a:pt x="76008" y="36375"/>
                  </a:lnTo>
                  <a:lnTo>
                    <a:pt x="76008" y="36375"/>
                  </a:lnTo>
                  <a:lnTo>
                    <a:pt x="65277" y="47250"/>
                  </a:lnTo>
                  <a:lnTo>
                    <a:pt x="54811" y="57000"/>
                  </a:lnTo>
                  <a:lnTo>
                    <a:pt x="44789" y="66000"/>
                  </a:lnTo>
                  <a:lnTo>
                    <a:pt x="35121" y="74625"/>
                  </a:lnTo>
                  <a:lnTo>
                    <a:pt x="25898" y="82125"/>
                  </a:lnTo>
                  <a:lnTo>
                    <a:pt x="16940" y="88875"/>
                  </a:lnTo>
                  <a:lnTo>
                    <a:pt x="8337" y="95250"/>
                  </a:lnTo>
                  <a:lnTo>
                    <a:pt x="0" y="100875"/>
                  </a:lnTo>
                  <a:lnTo>
                    <a:pt x="0" y="100875"/>
                  </a:lnTo>
                  <a:lnTo>
                    <a:pt x="5764" y="104250"/>
                  </a:lnTo>
                  <a:lnTo>
                    <a:pt x="11263" y="107250"/>
                  </a:lnTo>
                  <a:lnTo>
                    <a:pt x="16585" y="109875"/>
                  </a:lnTo>
                  <a:lnTo>
                    <a:pt x="21818" y="112125"/>
                  </a:lnTo>
                  <a:lnTo>
                    <a:pt x="26873" y="114375"/>
                  </a:lnTo>
                  <a:lnTo>
                    <a:pt x="31751" y="115875"/>
                  </a:lnTo>
                  <a:lnTo>
                    <a:pt x="36452" y="117375"/>
                  </a:lnTo>
                  <a:lnTo>
                    <a:pt x="41064" y="118500"/>
                  </a:lnTo>
                  <a:lnTo>
                    <a:pt x="45587" y="119250"/>
                  </a:lnTo>
                  <a:lnTo>
                    <a:pt x="49933" y="119625"/>
                  </a:lnTo>
                  <a:lnTo>
                    <a:pt x="54101" y="120000"/>
                  </a:lnTo>
                  <a:lnTo>
                    <a:pt x="58181" y="120000"/>
                  </a:lnTo>
                  <a:lnTo>
                    <a:pt x="62172" y="119625"/>
                  </a:lnTo>
                  <a:lnTo>
                    <a:pt x="66075" y="119250"/>
                  </a:lnTo>
                  <a:lnTo>
                    <a:pt x="69800" y="118500"/>
                  </a:lnTo>
                  <a:lnTo>
                    <a:pt x="73436" y="117375"/>
                  </a:lnTo>
                  <a:lnTo>
                    <a:pt x="76895" y="116250"/>
                  </a:lnTo>
                  <a:lnTo>
                    <a:pt x="80354" y="114750"/>
                  </a:lnTo>
                  <a:lnTo>
                    <a:pt x="83636" y="112875"/>
                  </a:lnTo>
                  <a:lnTo>
                    <a:pt x="86917" y="111000"/>
                  </a:lnTo>
                  <a:lnTo>
                    <a:pt x="90022" y="108750"/>
                  </a:lnTo>
                  <a:lnTo>
                    <a:pt x="93126" y="106500"/>
                  </a:lnTo>
                  <a:lnTo>
                    <a:pt x="96053" y="103875"/>
                  </a:lnTo>
                  <a:lnTo>
                    <a:pt x="98980" y="101250"/>
                  </a:lnTo>
                  <a:lnTo>
                    <a:pt x="101818" y="98250"/>
                  </a:lnTo>
                  <a:lnTo>
                    <a:pt x="104567" y="95250"/>
                  </a:lnTo>
                  <a:lnTo>
                    <a:pt x="107228" y="91875"/>
                  </a:lnTo>
                  <a:lnTo>
                    <a:pt x="109889" y="88500"/>
                  </a:lnTo>
                  <a:lnTo>
                    <a:pt x="114944" y="81000"/>
                  </a:lnTo>
                  <a:lnTo>
                    <a:pt x="119822" y="73125"/>
                  </a:lnTo>
                  <a:lnTo>
                    <a:pt x="119822" y="73125"/>
                  </a:lnTo>
                  <a:lnTo>
                    <a:pt x="120000" y="72750"/>
                  </a:lnTo>
                  <a:lnTo>
                    <a:pt x="120000" y="72750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19733" y="0"/>
                  </a:lnTo>
                  <a:lnTo>
                    <a:pt x="119733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97" name="Shape 197"/>
            <p:cNvSpPr/>
            <p:nvPr/>
          </p:nvSpPr>
          <p:spPr>
            <a:xfrm>
              <a:off x="-309562" y="4318000"/>
              <a:ext cx="8280401" cy="12096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12440"/>
                  </a:moveTo>
                  <a:lnTo>
                    <a:pt x="120000" y="112440"/>
                  </a:lnTo>
                  <a:lnTo>
                    <a:pt x="117377" y="110236"/>
                  </a:lnTo>
                  <a:lnTo>
                    <a:pt x="114662" y="108031"/>
                  </a:lnTo>
                  <a:lnTo>
                    <a:pt x="109003" y="102677"/>
                  </a:lnTo>
                  <a:lnTo>
                    <a:pt x="103021" y="96062"/>
                  </a:lnTo>
                  <a:lnTo>
                    <a:pt x="96717" y="88818"/>
                  </a:lnTo>
                  <a:lnTo>
                    <a:pt x="90046" y="80000"/>
                  </a:lnTo>
                  <a:lnTo>
                    <a:pt x="83006" y="70236"/>
                  </a:lnTo>
                  <a:lnTo>
                    <a:pt x="75598" y="58897"/>
                  </a:lnTo>
                  <a:lnTo>
                    <a:pt x="67776" y="46614"/>
                  </a:lnTo>
                  <a:lnTo>
                    <a:pt x="67776" y="46614"/>
                  </a:lnTo>
                  <a:lnTo>
                    <a:pt x="64693" y="41889"/>
                  </a:lnTo>
                  <a:lnTo>
                    <a:pt x="61702" y="37165"/>
                  </a:lnTo>
                  <a:lnTo>
                    <a:pt x="58803" y="33070"/>
                  </a:lnTo>
                  <a:lnTo>
                    <a:pt x="55904" y="28976"/>
                  </a:lnTo>
                  <a:lnTo>
                    <a:pt x="53098" y="25511"/>
                  </a:lnTo>
                  <a:lnTo>
                    <a:pt x="50383" y="22047"/>
                  </a:lnTo>
                  <a:lnTo>
                    <a:pt x="47714" y="18897"/>
                  </a:lnTo>
                  <a:lnTo>
                    <a:pt x="45092" y="16062"/>
                  </a:lnTo>
                  <a:lnTo>
                    <a:pt x="42561" y="13543"/>
                  </a:lnTo>
                  <a:lnTo>
                    <a:pt x="40030" y="11338"/>
                  </a:lnTo>
                  <a:lnTo>
                    <a:pt x="35245" y="7244"/>
                  </a:lnTo>
                  <a:lnTo>
                    <a:pt x="30690" y="4409"/>
                  </a:lnTo>
                  <a:lnTo>
                    <a:pt x="26411" y="2204"/>
                  </a:lnTo>
                  <a:lnTo>
                    <a:pt x="22315" y="629"/>
                  </a:lnTo>
                  <a:lnTo>
                    <a:pt x="18450" y="0"/>
                  </a:lnTo>
                  <a:lnTo>
                    <a:pt x="14815" y="0"/>
                  </a:lnTo>
                  <a:lnTo>
                    <a:pt x="11411" y="629"/>
                  </a:lnTo>
                  <a:lnTo>
                    <a:pt x="8236" y="1574"/>
                  </a:lnTo>
                  <a:lnTo>
                    <a:pt x="5291" y="3149"/>
                  </a:lnTo>
                  <a:lnTo>
                    <a:pt x="2530" y="5039"/>
                  </a:lnTo>
                  <a:lnTo>
                    <a:pt x="0" y="7559"/>
                  </a:lnTo>
                  <a:lnTo>
                    <a:pt x="0" y="7559"/>
                  </a:lnTo>
                  <a:lnTo>
                    <a:pt x="3542" y="10393"/>
                  </a:lnTo>
                  <a:lnTo>
                    <a:pt x="7223" y="13543"/>
                  </a:lnTo>
                  <a:lnTo>
                    <a:pt x="11042" y="17637"/>
                  </a:lnTo>
                  <a:lnTo>
                    <a:pt x="15000" y="22047"/>
                  </a:lnTo>
                  <a:lnTo>
                    <a:pt x="19095" y="27401"/>
                  </a:lnTo>
                  <a:lnTo>
                    <a:pt x="23328" y="33070"/>
                  </a:lnTo>
                  <a:lnTo>
                    <a:pt x="27745" y="39370"/>
                  </a:lnTo>
                  <a:lnTo>
                    <a:pt x="32254" y="46614"/>
                  </a:lnTo>
                  <a:lnTo>
                    <a:pt x="32254" y="46614"/>
                  </a:lnTo>
                  <a:lnTo>
                    <a:pt x="40398" y="59527"/>
                  </a:lnTo>
                  <a:lnTo>
                    <a:pt x="48128" y="70866"/>
                  </a:lnTo>
                  <a:lnTo>
                    <a:pt x="55398" y="81259"/>
                  </a:lnTo>
                  <a:lnTo>
                    <a:pt x="58941" y="85669"/>
                  </a:lnTo>
                  <a:lnTo>
                    <a:pt x="62300" y="90078"/>
                  </a:lnTo>
                  <a:lnTo>
                    <a:pt x="65613" y="94173"/>
                  </a:lnTo>
                  <a:lnTo>
                    <a:pt x="68834" y="97637"/>
                  </a:lnTo>
                  <a:lnTo>
                    <a:pt x="71963" y="101102"/>
                  </a:lnTo>
                  <a:lnTo>
                    <a:pt x="75000" y="104251"/>
                  </a:lnTo>
                  <a:lnTo>
                    <a:pt x="77944" y="106771"/>
                  </a:lnTo>
                  <a:lnTo>
                    <a:pt x="80797" y="109291"/>
                  </a:lnTo>
                  <a:lnTo>
                    <a:pt x="83558" y="111496"/>
                  </a:lnTo>
                  <a:lnTo>
                    <a:pt x="86273" y="113700"/>
                  </a:lnTo>
                  <a:lnTo>
                    <a:pt x="88895" y="115275"/>
                  </a:lnTo>
                  <a:lnTo>
                    <a:pt x="91426" y="116535"/>
                  </a:lnTo>
                  <a:lnTo>
                    <a:pt x="93865" y="117795"/>
                  </a:lnTo>
                  <a:lnTo>
                    <a:pt x="96257" y="118740"/>
                  </a:lnTo>
                  <a:lnTo>
                    <a:pt x="98604" y="119370"/>
                  </a:lnTo>
                  <a:lnTo>
                    <a:pt x="100858" y="120000"/>
                  </a:lnTo>
                  <a:lnTo>
                    <a:pt x="103021" y="120000"/>
                  </a:lnTo>
                  <a:lnTo>
                    <a:pt x="105138" y="120000"/>
                  </a:lnTo>
                  <a:lnTo>
                    <a:pt x="107208" y="119685"/>
                  </a:lnTo>
                  <a:lnTo>
                    <a:pt x="109187" y="119370"/>
                  </a:lnTo>
                  <a:lnTo>
                    <a:pt x="111119" y="118740"/>
                  </a:lnTo>
                  <a:lnTo>
                    <a:pt x="113006" y="117795"/>
                  </a:lnTo>
                  <a:lnTo>
                    <a:pt x="114846" y="116535"/>
                  </a:lnTo>
                  <a:lnTo>
                    <a:pt x="116595" y="115275"/>
                  </a:lnTo>
                  <a:lnTo>
                    <a:pt x="118343" y="114015"/>
                  </a:lnTo>
                  <a:lnTo>
                    <a:pt x="120000" y="112440"/>
                  </a:lnTo>
                  <a:lnTo>
                    <a:pt x="120000" y="112440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3175" y="4335462"/>
              <a:ext cx="8166099" cy="11017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103"/>
                  </a:moveTo>
                  <a:lnTo>
                    <a:pt x="0" y="12103"/>
                  </a:lnTo>
                  <a:lnTo>
                    <a:pt x="419" y="11412"/>
                  </a:lnTo>
                  <a:lnTo>
                    <a:pt x="1679" y="9682"/>
                  </a:lnTo>
                  <a:lnTo>
                    <a:pt x="3825" y="7262"/>
                  </a:lnTo>
                  <a:lnTo>
                    <a:pt x="5225" y="5878"/>
                  </a:lnTo>
                  <a:lnTo>
                    <a:pt x="6858" y="4495"/>
                  </a:lnTo>
                  <a:lnTo>
                    <a:pt x="8678" y="3458"/>
                  </a:lnTo>
                  <a:lnTo>
                    <a:pt x="10777" y="2420"/>
                  </a:lnTo>
                  <a:lnTo>
                    <a:pt x="13063" y="1383"/>
                  </a:lnTo>
                  <a:lnTo>
                    <a:pt x="15629" y="691"/>
                  </a:lnTo>
                  <a:lnTo>
                    <a:pt x="18429" y="345"/>
                  </a:lnTo>
                  <a:lnTo>
                    <a:pt x="21461" y="0"/>
                  </a:lnTo>
                  <a:lnTo>
                    <a:pt x="24727" y="345"/>
                  </a:lnTo>
                  <a:lnTo>
                    <a:pt x="28227" y="1037"/>
                  </a:lnTo>
                  <a:lnTo>
                    <a:pt x="32006" y="2420"/>
                  </a:lnTo>
                  <a:lnTo>
                    <a:pt x="36018" y="4149"/>
                  </a:lnTo>
                  <a:lnTo>
                    <a:pt x="40264" y="6916"/>
                  </a:lnTo>
                  <a:lnTo>
                    <a:pt x="44790" y="10028"/>
                  </a:lnTo>
                  <a:lnTo>
                    <a:pt x="49595" y="13832"/>
                  </a:lnTo>
                  <a:lnTo>
                    <a:pt x="54634" y="18328"/>
                  </a:lnTo>
                  <a:lnTo>
                    <a:pt x="59953" y="23861"/>
                  </a:lnTo>
                  <a:lnTo>
                    <a:pt x="65505" y="30086"/>
                  </a:lnTo>
                  <a:lnTo>
                    <a:pt x="71337" y="37348"/>
                  </a:lnTo>
                  <a:lnTo>
                    <a:pt x="77449" y="45994"/>
                  </a:lnTo>
                  <a:lnTo>
                    <a:pt x="83841" y="55331"/>
                  </a:lnTo>
                  <a:lnTo>
                    <a:pt x="90513" y="65706"/>
                  </a:lnTo>
                  <a:lnTo>
                    <a:pt x="97465" y="77463"/>
                  </a:lnTo>
                  <a:lnTo>
                    <a:pt x="104696" y="90259"/>
                  </a:lnTo>
                  <a:lnTo>
                    <a:pt x="112208" y="104438"/>
                  </a:lnTo>
                  <a:lnTo>
                    <a:pt x="120000" y="12000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4156075" y="4316412"/>
              <a:ext cx="4940299" cy="92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19999"/>
                  </a:moveTo>
                  <a:lnTo>
                    <a:pt x="0" y="119999"/>
                  </a:lnTo>
                  <a:lnTo>
                    <a:pt x="3470" y="115068"/>
                  </a:lnTo>
                  <a:lnTo>
                    <a:pt x="12956" y="102328"/>
                  </a:lnTo>
                  <a:lnTo>
                    <a:pt x="19511" y="93698"/>
                  </a:lnTo>
                  <a:lnTo>
                    <a:pt x="27069" y="84246"/>
                  </a:lnTo>
                  <a:lnTo>
                    <a:pt x="35475" y="73972"/>
                  </a:lnTo>
                  <a:lnTo>
                    <a:pt x="44498" y="62876"/>
                  </a:lnTo>
                  <a:lnTo>
                    <a:pt x="54061" y="52191"/>
                  </a:lnTo>
                  <a:lnTo>
                    <a:pt x="63856" y="41506"/>
                  </a:lnTo>
                  <a:lnTo>
                    <a:pt x="73881" y="31643"/>
                  </a:lnTo>
                  <a:lnTo>
                    <a:pt x="83830" y="22191"/>
                  </a:lnTo>
                  <a:lnTo>
                    <a:pt x="88766" y="18082"/>
                  </a:lnTo>
                  <a:lnTo>
                    <a:pt x="93547" y="13972"/>
                  </a:lnTo>
                  <a:lnTo>
                    <a:pt x="98329" y="10684"/>
                  </a:lnTo>
                  <a:lnTo>
                    <a:pt x="102956" y="7397"/>
                  </a:lnTo>
                  <a:lnTo>
                    <a:pt x="107506" y="4931"/>
                  </a:lnTo>
                  <a:lnTo>
                    <a:pt x="111825" y="2876"/>
                  </a:lnTo>
                  <a:lnTo>
                    <a:pt x="115989" y="1232"/>
                  </a:lnTo>
                  <a:lnTo>
                    <a:pt x="120000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200" name="Shape 200"/>
            <p:cNvSpPr/>
            <p:nvPr/>
          </p:nvSpPr>
          <p:spPr>
            <a:xfrm>
              <a:off x="-3905250" y="4294187"/>
              <a:ext cx="13011149" cy="189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1" y="51543"/>
                  </a:moveTo>
                  <a:lnTo>
                    <a:pt x="119941" y="51543"/>
                  </a:lnTo>
                  <a:lnTo>
                    <a:pt x="118828" y="54563"/>
                  </a:lnTo>
                  <a:lnTo>
                    <a:pt x="117715" y="57382"/>
                  </a:lnTo>
                  <a:lnTo>
                    <a:pt x="116544" y="60000"/>
                  </a:lnTo>
                  <a:lnTo>
                    <a:pt x="115344" y="62416"/>
                  </a:lnTo>
                  <a:lnTo>
                    <a:pt x="114114" y="64832"/>
                  </a:lnTo>
                  <a:lnTo>
                    <a:pt x="112825" y="67046"/>
                  </a:lnTo>
                  <a:lnTo>
                    <a:pt x="111508" y="68859"/>
                  </a:lnTo>
                  <a:lnTo>
                    <a:pt x="110131" y="70671"/>
                  </a:lnTo>
                  <a:lnTo>
                    <a:pt x="108696" y="72281"/>
                  </a:lnTo>
                  <a:lnTo>
                    <a:pt x="107203" y="73489"/>
                  </a:lnTo>
                  <a:lnTo>
                    <a:pt x="105651" y="74697"/>
                  </a:lnTo>
                  <a:lnTo>
                    <a:pt x="104040" y="75503"/>
                  </a:lnTo>
                  <a:lnTo>
                    <a:pt x="102371" y="76308"/>
                  </a:lnTo>
                  <a:lnTo>
                    <a:pt x="100614" y="76711"/>
                  </a:lnTo>
                  <a:lnTo>
                    <a:pt x="98799" y="76711"/>
                  </a:lnTo>
                  <a:lnTo>
                    <a:pt x="96896" y="76510"/>
                  </a:lnTo>
                  <a:lnTo>
                    <a:pt x="94904" y="76107"/>
                  </a:lnTo>
                  <a:lnTo>
                    <a:pt x="92855" y="75503"/>
                  </a:lnTo>
                  <a:lnTo>
                    <a:pt x="90717" y="74496"/>
                  </a:lnTo>
                  <a:lnTo>
                    <a:pt x="88462" y="73087"/>
                  </a:lnTo>
                  <a:lnTo>
                    <a:pt x="86120" y="71476"/>
                  </a:lnTo>
                  <a:lnTo>
                    <a:pt x="83689" y="69463"/>
                  </a:lnTo>
                  <a:lnTo>
                    <a:pt x="81171" y="67248"/>
                  </a:lnTo>
                  <a:lnTo>
                    <a:pt x="78535" y="64630"/>
                  </a:lnTo>
                  <a:lnTo>
                    <a:pt x="75783" y="61610"/>
                  </a:lnTo>
                  <a:lnTo>
                    <a:pt x="72942" y="58187"/>
                  </a:lnTo>
                  <a:lnTo>
                    <a:pt x="69956" y="54362"/>
                  </a:lnTo>
                  <a:lnTo>
                    <a:pt x="66881" y="50335"/>
                  </a:lnTo>
                  <a:lnTo>
                    <a:pt x="63660" y="45704"/>
                  </a:lnTo>
                  <a:lnTo>
                    <a:pt x="60351" y="40872"/>
                  </a:lnTo>
                  <a:lnTo>
                    <a:pt x="56896" y="35637"/>
                  </a:lnTo>
                  <a:lnTo>
                    <a:pt x="53294" y="29798"/>
                  </a:lnTo>
                  <a:lnTo>
                    <a:pt x="53294" y="29798"/>
                  </a:lnTo>
                  <a:lnTo>
                    <a:pt x="49721" y="24161"/>
                  </a:lnTo>
                  <a:lnTo>
                    <a:pt x="46266" y="19328"/>
                  </a:lnTo>
                  <a:lnTo>
                    <a:pt x="42957" y="14899"/>
                  </a:lnTo>
                  <a:lnTo>
                    <a:pt x="39795" y="11275"/>
                  </a:lnTo>
                  <a:lnTo>
                    <a:pt x="36778" y="8255"/>
                  </a:lnTo>
                  <a:lnTo>
                    <a:pt x="33879" y="5637"/>
                  </a:lnTo>
                  <a:lnTo>
                    <a:pt x="31127" y="3624"/>
                  </a:lnTo>
                  <a:lnTo>
                    <a:pt x="28521" y="2013"/>
                  </a:lnTo>
                  <a:lnTo>
                    <a:pt x="26002" y="1006"/>
                  </a:lnTo>
                  <a:lnTo>
                    <a:pt x="23660" y="201"/>
                  </a:lnTo>
                  <a:lnTo>
                    <a:pt x="21405" y="0"/>
                  </a:lnTo>
                  <a:lnTo>
                    <a:pt x="19297" y="0"/>
                  </a:lnTo>
                  <a:lnTo>
                    <a:pt x="17306" y="402"/>
                  </a:lnTo>
                  <a:lnTo>
                    <a:pt x="15431" y="1006"/>
                  </a:lnTo>
                  <a:lnTo>
                    <a:pt x="13674" y="2013"/>
                  </a:lnTo>
                  <a:lnTo>
                    <a:pt x="12035" y="3020"/>
                  </a:lnTo>
                  <a:lnTo>
                    <a:pt x="10483" y="4429"/>
                  </a:lnTo>
                  <a:lnTo>
                    <a:pt x="9077" y="5838"/>
                  </a:lnTo>
                  <a:lnTo>
                    <a:pt x="7759" y="7449"/>
                  </a:lnTo>
                  <a:lnTo>
                    <a:pt x="6588" y="9261"/>
                  </a:lnTo>
                  <a:lnTo>
                    <a:pt x="5475" y="10872"/>
                  </a:lnTo>
                  <a:lnTo>
                    <a:pt x="4509" y="12684"/>
                  </a:lnTo>
                  <a:lnTo>
                    <a:pt x="3631" y="14496"/>
                  </a:lnTo>
                  <a:lnTo>
                    <a:pt x="2840" y="16107"/>
                  </a:lnTo>
                  <a:lnTo>
                    <a:pt x="2166" y="17718"/>
                  </a:lnTo>
                  <a:lnTo>
                    <a:pt x="1581" y="19328"/>
                  </a:lnTo>
                  <a:lnTo>
                    <a:pt x="702" y="21744"/>
                  </a:lnTo>
                  <a:lnTo>
                    <a:pt x="175" y="23557"/>
                  </a:lnTo>
                  <a:lnTo>
                    <a:pt x="0" y="24161"/>
                  </a:lnTo>
                  <a:lnTo>
                    <a:pt x="0" y="120000"/>
                  </a:lnTo>
                  <a:lnTo>
                    <a:pt x="119941" y="120000"/>
                  </a:lnTo>
                  <a:lnTo>
                    <a:pt x="119941" y="120000"/>
                  </a:lnTo>
                  <a:lnTo>
                    <a:pt x="120000" y="119395"/>
                  </a:lnTo>
                  <a:lnTo>
                    <a:pt x="120000" y="119395"/>
                  </a:lnTo>
                  <a:lnTo>
                    <a:pt x="120000" y="51342"/>
                  </a:lnTo>
                  <a:lnTo>
                    <a:pt x="120000" y="51342"/>
                  </a:lnTo>
                  <a:lnTo>
                    <a:pt x="119941" y="51543"/>
                  </a:lnTo>
                  <a:lnTo>
                    <a:pt x="119941" y="5154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</p:grpSp>
      <p:sp>
        <p:nvSpPr>
          <p:cNvPr id="201" name="Shape 201"/>
          <p:cNvSpPr txBox="1">
            <a:spLocks noGrp="1"/>
          </p:cNvSpPr>
          <p:nvPr>
            <p:ph type="title"/>
          </p:nvPr>
        </p:nvSpPr>
        <p:spPr>
          <a:xfrm rot="5400000">
            <a:off x="5414433" y="2662766"/>
            <a:ext cx="4487333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Galdeano"/>
              <a:buNone/>
              <a:defRPr sz="4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 rot="5400000">
            <a:off x="1223433" y="681567"/>
            <a:ext cx="4487333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21920" algn="l" rtl="0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576263" marR="0" lvl="1" indent="-144462" algn="l" rtl="0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855663" marR="0" lvl="2" indent="-106362" algn="l" rtl="0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143000" marR="0" lvl="3" indent="-114300" algn="l" rtl="0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463040" marR="0" lvl="4" indent="-129539" algn="l" rtl="0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447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473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498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397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ouse Mischief 1 - 3 варианта Lef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155446" y="116586"/>
            <a:ext cx="8833103" cy="7591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1"/>
          <a:lstStyle>
            <a:lvl1pPr marL="0" marR="0" lvl="0" indent="0" algn="ctr" rtl="0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301943" marR="0" lvl="1" indent="-9843" algn="ctr" rtl="0">
              <a:spcBef>
                <a:spcPts val="440"/>
              </a:spcBef>
              <a:buClr>
                <a:schemeClr val="accent1"/>
              </a:buClr>
              <a:buFont typeface="Noto Sans Symbols"/>
              <a:buNone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627063" marR="0" lvl="2" indent="-4762" algn="ctr" rtl="0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914400" marR="0" lvl="3" indent="0" algn="ctr" rtl="0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234440" marR="0" lvl="4" indent="-2539" algn="ctr" rtl="0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447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473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498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397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205" name="Shape 205"/>
          <p:cNvSpPr txBox="1">
            <a:spLocks noGrp="1"/>
          </p:cNvSpPr>
          <p:nvPr>
            <p:ph type="body" idx="2"/>
          </p:nvPr>
        </p:nvSpPr>
        <p:spPr>
          <a:xfrm>
            <a:off x="1371600" y="1673351"/>
            <a:ext cx="7388352" cy="12159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301943" marR="0" lvl="1" indent="-9843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627063" marR="0" lvl="2" indent="-4762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914400" marR="0" lvl="3" indent="0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234440" marR="0" lvl="4" indent="-2539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447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473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498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397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206" name="Shape 206"/>
          <p:cNvSpPr txBox="1">
            <a:spLocks noGrp="1"/>
          </p:cNvSpPr>
          <p:nvPr>
            <p:ph type="body" idx="3"/>
          </p:nvPr>
        </p:nvSpPr>
        <p:spPr>
          <a:xfrm>
            <a:off x="1371600" y="3005860"/>
            <a:ext cx="7388352" cy="12159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301943" marR="0" lvl="1" indent="-9843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627063" marR="0" lvl="2" indent="-4762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914400" marR="0" lvl="3" indent="0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234440" marR="0" lvl="4" indent="-2539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447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473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498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397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207" name="Shape 207"/>
          <p:cNvSpPr txBox="1">
            <a:spLocks noGrp="1"/>
          </p:cNvSpPr>
          <p:nvPr>
            <p:ph type="body" idx="4"/>
          </p:nvPr>
        </p:nvSpPr>
        <p:spPr>
          <a:xfrm>
            <a:off x="1371600" y="4338371"/>
            <a:ext cx="7388352" cy="12159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301943" marR="0" lvl="1" indent="-9843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627063" marR="0" lvl="2" indent="-4762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914400" marR="0" lvl="3" indent="0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234440" marR="0" lvl="4" indent="-2539" algn="l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447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473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498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397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pic>
        <p:nvPicPr>
          <p:cNvPr id="208" name="Shape 20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5447" y="1852689"/>
            <a:ext cx="857250" cy="85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Shape 2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5447" y="3185198"/>
            <a:ext cx="857250" cy="85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Shape 2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5447" y="4517707"/>
            <a:ext cx="857250" cy="85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ouse Mischief 1 - Drawing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155446" y="116586"/>
            <a:ext cx="8833103" cy="75918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1"/>
          <a:lstStyle>
            <a:lvl1pPr marL="0" marR="0" lvl="0" indent="0" algn="ctr" rtl="0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301943" marR="0" lvl="1" indent="-9843" algn="ctr" rtl="0">
              <a:spcBef>
                <a:spcPts val="440"/>
              </a:spcBef>
              <a:buClr>
                <a:schemeClr val="accent1"/>
              </a:buClr>
              <a:buFont typeface="Noto Sans Symbols"/>
              <a:buNone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627063" marR="0" lvl="2" indent="-4762" algn="ctr" rtl="0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914400" marR="0" lvl="3" indent="0" algn="ctr" rtl="0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234440" marR="0" lvl="4" indent="-2539" algn="ctr" rtl="0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447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473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498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397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213" name="Shape 213"/>
          <p:cNvSpPr/>
          <p:nvPr/>
        </p:nvSpPr>
        <p:spPr>
          <a:xfrm>
            <a:off x="155447" y="1523390"/>
            <a:ext cx="804672" cy="50654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rgbClr val="0293E0"/>
              </a:gs>
              <a:gs pos="90000">
                <a:srgbClr val="81D2FE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grpSp>
        <p:nvGrpSpPr>
          <p:cNvPr id="33" name="Shape 33"/>
          <p:cNvGrpSpPr/>
          <p:nvPr/>
        </p:nvGrpSpPr>
        <p:grpSpPr>
          <a:xfrm>
            <a:off x="211664" y="714190"/>
            <a:ext cx="8723376" cy="1329874"/>
            <a:chOff x="-3905251" y="4294187"/>
            <a:chExt cx="13027839" cy="1892300"/>
          </a:xfrm>
        </p:grpSpPr>
        <p:sp>
          <p:nvSpPr>
            <p:cNvPr id="34" name="Shape 34"/>
            <p:cNvSpPr/>
            <p:nvPr/>
          </p:nvSpPr>
          <p:spPr>
            <a:xfrm>
              <a:off x="4810125" y="4500562"/>
              <a:ext cx="4295775" cy="101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3" y="0"/>
                  </a:moveTo>
                  <a:lnTo>
                    <a:pt x="119733" y="0"/>
                  </a:lnTo>
                  <a:lnTo>
                    <a:pt x="114678" y="3375"/>
                  </a:lnTo>
                  <a:lnTo>
                    <a:pt x="109534" y="7125"/>
                  </a:lnTo>
                  <a:lnTo>
                    <a:pt x="104301" y="11250"/>
                  </a:lnTo>
                  <a:lnTo>
                    <a:pt x="98891" y="15375"/>
                  </a:lnTo>
                  <a:lnTo>
                    <a:pt x="93392" y="20250"/>
                  </a:lnTo>
                  <a:lnTo>
                    <a:pt x="87716" y="25125"/>
                  </a:lnTo>
                  <a:lnTo>
                    <a:pt x="81951" y="30750"/>
                  </a:lnTo>
                  <a:lnTo>
                    <a:pt x="76008" y="36375"/>
                  </a:lnTo>
                  <a:lnTo>
                    <a:pt x="76008" y="36375"/>
                  </a:lnTo>
                  <a:lnTo>
                    <a:pt x="65277" y="47250"/>
                  </a:lnTo>
                  <a:lnTo>
                    <a:pt x="54811" y="57000"/>
                  </a:lnTo>
                  <a:lnTo>
                    <a:pt x="44789" y="66000"/>
                  </a:lnTo>
                  <a:lnTo>
                    <a:pt x="35121" y="74625"/>
                  </a:lnTo>
                  <a:lnTo>
                    <a:pt x="25898" y="82125"/>
                  </a:lnTo>
                  <a:lnTo>
                    <a:pt x="16940" y="88875"/>
                  </a:lnTo>
                  <a:lnTo>
                    <a:pt x="8337" y="95250"/>
                  </a:lnTo>
                  <a:lnTo>
                    <a:pt x="0" y="100875"/>
                  </a:lnTo>
                  <a:lnTo>
                    <a:pt x="0" y="100875"/>
                  </a:lnTo>
                  <a:lnTo>
                    <a:pt x="5764" y="104250"/>
                  </a:lnTo>
                  <a:lnTo>
                    <a:pt x="11263" y="107250"/>
                  </a:lnTo>
                  <a:lnTo>
                    <a:pt x="16585" y="109875"/>
                  </a:lnTo>
                  <a:lnTo>
                    <a:pt x="21818" y="112125"/>
                  </a:lnTo>
                  <a:lnTo>
                    <a:pt x="26873" y="114375"/>
                  </a:lnTo>
                  <a:lnTo>
                    <a:pt x="31751" y="115875"/>
                  </a:lnTo>
                  <a:lnTo>
                    <a:pt x="36452" y="117375"/>
                  </a:lnTo>
                  <a:lnTo>
                    <a:pt x="41064" y="118500"/>
                  </a:lnTo>
                  <a:lnTo>
                    <a:pt x="45587" y="119250"/>
                  </a:lnTo>
                  <a:lnTo>
                    <a:pt x="49933" y="119625"/>
                  </a:lnTo>
                  <a:lnTo>
                    <a:pt x="54101" y="120000"/>
                  </a:lnTo>
                  <a:lnTo>
                    <a:pt x="58181" y="120000"/>
                  </a:lnTo>
                  <a:lnTo>
                    <a:pt x="62172" y="119625"/>
                  </a:lnTo>
                  <a:lnTo>
                    <a:pt x="66075" y="119250"/>
                  </a:lnTo>
                  <a:lnTo>
                    <a:pt x="69800" y="118500"/>
                  </a:lnTo>
                  <a:lnTo>
                    <a:pt x="73436" y="117375"/>
                  </a:lnTo>
                  <a:lnTo>
                    <a:pt x="76895" y="116250"/>
                  </a:lnTo>
                  <a:lnTo>
                    <a:pt x="80354" y="114750"/>
                  </a:lnTo>
                  <a:lnTo>
                    <a:pt x="83636" y="112875"/>
                  </a:lnTo>
                  <a:lnTo>
                    <a:pt x="86917" y="111000"/>
                  </a:lnTo>
                  <a:lnTo>
                    <a:pt x="90022" y="108750"/>
                  </a:lnTo>
                  <a:lnTo>
                    <a:pt x="93126" y="106500"/>
                  </a:lnTo>
                  <a:lnTo>
                    <a:pt x="96053" y="103875"/>
                  </a:lnTo>
                  <a:lnTo>
                    <a:pt x="98980" y="101250"/>
                  </a:lnTo>
                  <a:lnTo>
                    <a:pt x="101818" y="98250"/>
                  </a:lnTo>
                  <a:lnTo>
                    <a:pt x="104567" y="95250"/>
                  </a:lnTo>
                  <a:lnTo>
                    <a:pt x="107228" y="91875"/>
                  </a:lnTo>
                  <a:lnTo>
                    <a:pt x="109889" y="88500"/>
                  </a:lnTo>
                  <a:lnTo>
                    <a:pt x="114944" y="81000"/>
                  </a:lnTo>
                  <a:lnTo>
                    <a:pt x="119822" y="73125"/>
                  </a:lnTo>
                  <a:lnTo>
                    <a:pt x="119822" y="73125"/>
                  </a:lnTo>
                  <a:lnTo>
                    <a:pt x="120000" y="72750"/>
                  </a:lnTo>
                  <a:lnTo>
                    <a:pt x="120000" y="72750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19733" y="0"/>
                  </a:lnTo>
                  <a:lnTo>
                    <a:pt x="119733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35" name="Shape 35"/>
            <p:cNvSpPr/>
            <p:nvPr/>
          </p:nvSpPr>
          <p:spPr>
            <a:xfrm>
              <a:off x="-309562" y="4318000"/>
              <a:ext cx="8280401" cy="12096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12440"/>
                  </a:moveTo>
                  <a:lnTo>
                    <a:pt x="120000" y="112440"/>
                  </a:lnTo>
                  <a:lnTo>
                    <a:pt x="117377" y="110236"/>
                  </a:lnTo>
                  <a:lnTo>
                    <a:pt x="114662" y="108031"/>
                  </a:lnTo>
                  <a:lnTo>
                    <a:pt x="109003" y="102677"/>
                  </a:lnTo>
                  <a:lnTo>
                    <a:pt x="103021" y="96062"/>
                  </a:lnTo>
                  <a:lnTo>
                    <a:pt x="96717" y="88818"/>
                  </a:lnTo>
                  <a:lnTo>
                    <a:pt x="90046" y="80000"/>
                  </a:lnTo>
                  <a:lnTo>
                    <a:pt x="83006" y="70236"/>
                  </a:lnTo>
                  <a:lnTo>
                    <a:pt x="75598" y="58897"/>
                  </a:lnTo>
                  <a:lnTo>
                    <a:pt x="67776" y="46614"/>
                  </a:lnTo>
                  <a:lnTo>
                    <a:pt x="67776" y="46614"/>
                  </a:lnTo>
                  <a:lnTo>
                    <a:pt x="64693" y="41889"/>
                  </a:lnTo>
                  <a:lnTo>
                    <a:pt x="61702" y="37165"/>
                  </a:lnTo>
                  <a:lnTo>
                    <a:pt x="58803" y="33070"/>
                  </a:lnTo>
                  <a:lnTo>
                    <a:pt x="55904" y="28976"/>
                  </a:lnTo>
                  <a:lnTo>
                    <a:pt x="53098" y="25511"/>
                  </a:lnTo>
                  <a:lnTo>
                    <a:pt x="50383" y="22047"/>
                  </a:lnTo>
                  <a:lnTo>
                    <a:pt x="47714" y="18897"/>
                  </a:lnTo>
                  <a:lnTo>
                    <a:pt x="45092" y="16062"/>
                  </a:lnTo>
                  <a:lnTo>
                    <a:pt x="42561" y="13543"/>
                  </a:lnTo>
                  <a:lnTo>
                    <a:pt x="40030" y="11338"/>
                  </a:lnTo>
                  <a:lnTo>
                    <a:pt x="35245" y="7244"/>
                  </a:lnTo>
                  <a:lnTo>
                    <a:pt x="30690" y="4409"/>
                  </a:lnTo>
                  <a:lnTo>
                    <a:pt x="26411" y="2204"/>
                  </a:lnTo>
                  <a:lnTo>
                    <a:pt x="22315" y="629"/>
                  </a:lnTo>
                  <a:lnTo>
                    <a:pt x="18450" y="0"/>
                  </a:lnTo>
                  <a:lnTo>
                    <a:pt x="14815" y="0"/>
                  </a:lnTo>
                  <a:lnTo>
                    <a:pt x="11411" y="629"/>
                  </a:lnTo>
                  <a:lnTo>
                    <a:pt x="8236" y="1574"/>
                  </a:lnTo>
                  <a:lnTo>
                    <a:pt x="5291" y="3149"/>
                  </a:lnTo>
                  <a:lnTo>
                    <a:pt x="2530" y="5039"/>
                  </a:lnTo>
                  <a:lnTo>
                    <a:pt x="0" y="7559"/>
                  </a:lnTo>
                  <a:lnTo>
                    <a:pt x="0" y="7559"/>
                  </a:lnTo>
                  <a:lnTo>
                    <a:pt x="3542" y="10393"/>
                  </a:lnTo>
                  <a:lnTo>
                    <a:pt x="7223" y="13543"/>
                  </a:lnTo>
                  <a:lnTo>
                    <a:pt x="11042" y="17637"/>
                  </a:lnTo>
                  <a:lnTo>
                    <a:pt x="15000" y="22047"/>
                  </a:lnTo>
                  <a:lnTo>
                    <a:pt x="19095" y="27401"/>
                  </a:lnTo>
                  <a:lnTo>
                    <a:pt x="23328" y="33070"/>
                  </a:lnTo>
                  <a:lnTo>
                    <a:pt x="27745" y="39370"/>
                  </a:lnTo>
                  <a:lnTo>
                    <a:pt x="32254" y="46614"/>
                  </a:lnTo>
                  <a:lnTo>
                    <a:pt x="32254" y="46614"/>
                  </a:lnTo>
                  <a:lnTo>
                    <a:pt x="40398" y="59527"/>
                  </a:lnTo>
                  <a:lnTo>
                    <a:pt x="48128" y="70866"/>
                  </a:lnTo>
                  <a:lnTo>
                    <a:pt x="55398" y="81259"/>
                  </a:lnTo>
                  <a:lnTo>
                    <a:pt x="58941" y="85669"/>
                  </a:lnTo>
                  <a:lnTo>
                    <a:pt x="62300" y="90078"/>
                  </a:lnTo>
                  <a:lnTo>
                    <a:pt x="65613" y="94173"/>
                  </a:lnTo>
                  <a:lnTo>
                    <a:pt x="68834" y="97637"/>
                  </a:lnTo>
                  <a:lnTo>
                    <a:pt x="71963" y="101102"/>
                  </a:lnTo>
                  <a:lnTo>
                    <a:pt x="75000" y="104251"/>
                  </a:lnTo>
                  <a:lnTo>
                    <a:pt x="77944" y="106771"/>
                  </a:lnTo>
                  <a:lnTo>
                    <a:pt x="80797" y="109291"/>
                  </a:lnTo>
                  <a:lnTo>
                    <a:pt x="83558" y="111496"/>
                  </a:lnTo>
                  <a:lnTo>
                    <a:pt x="86273" y="113700"/>
                  </a:lnTo>
                  <a:lnTo>
                    <a:pt x="88895" y="115275"/>
                  </a:lnTo>
                  <a:lnTo>
                    <a:pt x="91426" y="116535"/>
                  </a:lnTo>
                  <a:lnTo>
                    <a:pt x="93865" y="117795"/>
                  </a:lnTo>
                  <a:lnTo>
                    <a:pt x="96257" y="118740"/>
                  </a:lnTo>
                  <a:lnTo>
                    <a:pt x="98604" y="119370"/>
                  </a:lnTo>
                  <a:lnTo>
                    <a:pt x="100858" y="120000"/>
                  </a:lnTo>
                  <a:lnTo>
                    <a:pt x="103021" y="120000"/>
                  </a:lnTo>
                  <a:lnTo>
                    <a:pt x="105138" y="120000"/>
                  </a:lnTo>
                  <a:lnTo>
                    <a:pt x="107208" y="119685"/>
                  </a:lnTo>
                  <a:lnTo>
                    <a:pt x="109187" y="119370"/>
                  </a:lnTo>
                  <a:lnTo>
                    <a:pt x="111119" y="118740"/>
                  </a:lnTo>
                  <a:lnTo>
                    <a:pt x="113006" y="117795"/>
                  </a:lnTo>
                  <a:lnTo>
                    <a:pt x="114846" y="116535"/>
                  </a:lnTo>
                  <a:lnTo>
                    <a:pt x="116595" y="115275"/>
                  </a:lnTo>
                  <a:lnTo>
                    <a:pt x="118343" y="114015"/>
                  </a:lnTo>
                  <a:lnTo>
                    <a:pt x="120000" y="112440"/>
                  </a:lnTo>
                  <a:lnTo>
                    <a:pt x="120000" y="112440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36" name="Shape 36"/>
            <p:cNvSpPr/>
            <p:nvPr/>
          </p:nvSpPr>
          <p:spPr>
            <a:xfrm>
              <a:off x="3175" y="4335462"/>
              <a:ext cx="8166099" cy="11017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103"/>
                  </a:moveTo>
                  <a:lnTo>
                    <a:pt x="0" y="12103"/>
                  </a:lnTo>
                  <a:lnTo>
                    <a:pt x="419" y="11412"/>
                  </a:lnTo>
                  <a:lnTo>
                    <a:pt x="1679" y="9682"/>
                  </a:lnTo>
                  <a:lnTo>
                    <a:pt x="3825" y="7262"/>
                  </a:lnTo>
                  <a:lnTo>
                    <a:pt x="5225" y="5878"/>
                  </a:lnTo>
                  <a:lnTo>
                    <a:pt x="6858" y="4495"/>
                  </a:lnTo>
                  <a:lnTo>
                    <a:pt x="8678" y="3458"/>
                  </a:lnTo>
                  <a:lnTo>
                    <a:pt x="10777" y="2420"/>
                  </a:lnTo>
                  <a:lnTo>
                    <a:pt x="13063" y="1383"/>
                  </a:lnTo>
                  <a:lnTo>
                    <a:pt x="15629" y="691"/>
                  </a:lnTo>
                  <a:lnTo>
                    <a:pt x="18429" y="345"/>
                  </a:lnTo>
                  <a:lnTo>
                    <a:pt x="21461" y="0"/>
                  </a:lnTo>
                  <a:lnTo>
                    <a:pt x="24727" y="345"/>
                  </a:lnTo>
                  <a:lnTo>
                    <a:pt x="28227" y="1037"/>
                  </a:lnTo>
                  <a:lnTo>
                    <a:pt x="32006" y="2420"/>
                  </a:lnTo>
                  <a:lnTo>
                    <a:pt x="36018" y="4149"/>
                  </a:lnTo>
                  <a:lnTo>
                    <a:pt x="40264" y="6916"/>
                  </a:lnTo>
                  <a:lnTo>
                    <a:pt x="44790" y="10028"/>
                  </a:lnTo>
                  <a:lnTo>
                    <a:pt x="49595" y="13832"/>
                  </a:lnTo>
                  <a:lnTo>
                    <a:pt x="54634" y="18328"/>
                  </a:lnTo>
                  <a:lnTo>
                    <a:pt x="59953" y="23861"/>
                  </a:lnTo>
                  <a:lnTo>
                    <a:pt x="65505" y="30086"/>
                  </a:lnTo>
                  <a:lnTo>
                    <a:pt x="71337" y="37348"/>
                  </a:lnTo>
                  <a:lnTo>
                    <a:pt x="77449" y="45994"/>
                  </a:lnTo>
                  <a:lnTo>
                    <a:pt x="83841" y="55331"/>
                  </a:lnTo>
                  <a:lnTo>
                    <a:pt x="90513" y="65706"/>
                  </a:lnTo>
                  <a:lnTo>
                    <a:pt x="97465" y="77463"/>
                  </a:lnTo>
                  <a:lnTo>
                    <a:pt x="104696" y="90259"/>
                  </a:lnTo>
                  <a:lnTo>
                    <a:pt x="112208" y="104438"/>
                  </a:lnTo>
                  <a:lnTo>
                    <a:pt x="120000" y="12000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37" name="Shape 37"/>
            <p:cNvSpPr/>
            <p:nvPr/>
          </p:nvSpPr>
          <p:spPr>
            <a:xfrm>
              <a:off x="4156075" y="4316412"/>
              <a:ext cx="4940299" cy="92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19999"/>
                  </a:moveTo>
                  <a:lnTo>
                    <a:pt x="0" y="119999"/>
                  </a:lnTo>
                  <a:lnTo>
                    <a:pt x="3470" y="115068"/>
                  </a:lnTo>
                  <a:lnTo>
                    <a:pt x="12956" y="102328"/>
                  </a:lnTo>
                  <a:lnTo>
                    <a:pt x="19511" y="93698"/>
                  </a:lnTo>
                  <a:lnTo>
                    <a:pt x="27069" y="84246"/>
                  </a:lnTo>
                  <a:lnTo>
                    <a:pt x="35475" y="73972"/>
                  </a:lnTo>
                  <a:lnTo>
                    <a:pt x="44498" y="62876"/>
                  </a:lnTo>
                  <a:lnTo>
                    <a:pt x="54061" y="52191"/>
                  </a:lnTo>
                  <a:lnTo>
                    <a:pt x="63856" y="41506"/>
                  </a:lnTo>
                  <a:lnTo>
                    <a:pt x="73881" y="31643"/>
                  </a:lnTo>
                  <a:lnTo>
                    <a:pt x="83830" y="22191"/>
                  </a:lnTo>
                  <a:lnTo>
                    <a:pt x="88766" y="18082"/>
                  </a:lnTo>
                  <a:lnTo>
                    <a:pt x="93547" y="13972"/>
                  </a:lnTo>
                  <a:lnTo>
                    <a:pt x="98329" y="10684"/>
                  </a:lnTo>
                  <a:lnTo>
                    <a:pt x="102956" y="7397"/>
                  </a:lnTo>
                  <a:lnTo>
                    <a:pt x="107506" y="4931"/>
                  </a:lnTo>
                  <a:lnTo>
                    <a:pt x="111825" y="2876"/>
                  </a:lnTo>
                  <a:lnTo>
                    <a:pt x="115989" y="1232"/>
                  </a:lnTo>
                  <a:lnTo>
                    <a:pt x="120000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38" name="Shape 38"/>
            <p:cNvSpPr/>
            <p:nvPr/>
          </p:nvSpPr>
          <p:spPr>
            <a:xfrm>
              <a:off x="-3905251" y="4294187"/>
              <a:ext cx="13027839" cy="189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1" y="51543"/>
                  </a:moveTo>
                  <a:lnTo>
                    <a:pt x="119941" y="51543"/>
                  </a:lnTo>
                  <a:lnTo>
                    <a:pt x="118828" y="54563"/>
                  </a:lnTo>
                  <a:lnTo>
                    <a:pt x="117715" y="57382"/>
                  </a:lnTo>
                  <a:lnTo>
                    <a:pt x="116544" y="60000"/>
                  </a:lnTo>
                  <a:lnTo>
                    <a:pt x="115344" y="62416"/>
                  </a:lnTo>
                  <a:lnTo>
                    <a:pt x="114114" y="64832"/>
                  </a:lnTo>
                  <a:lnTo>
                    <a:pt x="112825" y="67046"/>
                  </a:lnTo>
                  <a:lnTo>
                    <a:pt x="111508" y="68859"/>
                  </a:lnTo>
                  <a:lnTo>
                    <a:pt x="110131" y="70671"/>
                  </a:lnTo>
                  <a:lnTo>
                    <a:pt x="108696" y="72281"/>
                  </a:lnTo>
                  <a:lnTo>
                    <a:pt x="107203" y="73489"/>
                  </a:lnTo>
                  <a:lnTo>
                    <a:pt x="105651" y="74697"/>
                  </a:lnTo>
                  <a:lnTo>
                    <a:pt x="104040" y="75503"/>
                  </a:lnTo>
                  <a:lnTo>
                    <a:pt x="102371" y="76308"/>
                  </a:lnTo>
                  <a:lnTo>
                    <a:pt x="100614" y="76711"/>
                  </a:lnTo>
                  <a:lnTo>
                    <a:pt x="98799" y="76711"/>
                  </a:lnTo>
                  <a:lnTo>
                    <a:pt x="96896" y="76510"/>
                  </a:lnTo>
                  <a:lnTo>
                    <a:pt x="94904" y="76107"/>
                  </a:lnTo>
                  <a:lnTo>
                    <a:pt x="92855" y="75503"/>
                  </a:lnTo>
                  <a:lnTo>
                    <a:pt x="90717" y="74496"/>
                  </a:lnTo>
                  <a:lnTo>
                    <a:pt x="88462" y="73087"/>
                  </a:lnTo>
                  <a:lnTo>
                    <a:pt x="86120" y="71476"/>
                  </a:lnTo>
                  <a:lnTo>
                    <a:pt x="83689" y="69463"/>
                  </a:lnTo>
                  <a:lnTo>
                    <a:pt x="81171" y="67248"/>
                  </a:lnTo>
                  <a:lnTo>
                    <a:pt x="78535" y="64630"/>
                  </a:lnTo>
                  <a:lnTo>
                    <a:pt x="75783" y="61610"/>
                  </a:lnTo>
                  <a:lnTo>
                    <a:pt x="72942" y="58187"/>
                  </a:lnTo>
                  <a:lnTo>
                    <a:pt x="69956" y="54362"/>
                  </a:lnTo>
                  <a:lnTo>
                    <a:pt x="66881" y="50335"/>
                  </a:lnTo>
                  <a:lnTo>
                    <a:pt x="63660" y="45704"/>
                  </a:lnTo>
                  <a:lnTo>
                    <a:pt x="60351" y="40872"/>
                  </a:lnTo>
                  <a:lnTo>
                    <a:pt x="56896" y="35637"/>
                  </a:lnTo>
                  <a:lnTo>
                    <a:pt x="53294" y="29798"/>
                  </a:lnTo>
                  <a:lnTo>
                    <a:pt x="53294" y="29798"/>
                  </a:lnTo>
                  <a:lnTo>
                    <a:pt x="49721" y="24161"/>
                  </a:lnTo>
                  <a:lnTo>
                    <a:pt x="46266" y="19328"/>
                  </a:lnTo>
                  <a:lnTo>
                    <a:pt x="42957" y="14899"/>
                  </a:lnTo>
                  <a:lnTo>
                    <a:pt x="39795" y="11275"/>
                  </a:lnTo>
                  <a:lnTo>
                    <a:pt x="36778" y="8255"/>
                  </a:lnTo>
                  <a:lnTo>
                    <a:pt x="33879" y="5637"/>
                  </a:lnTo>
                  <a:lnTo>
                    <a:pt x="31127" y="3624"/>
                  </a:lnTo>
                  <a:lnTo>
                    <a:pt x="28521" y="2013"/>
                  </a:lnTo>
                  <a:lnTo>
                    <a:pt x="26002" y="1006"/>
                  </a:lnTo>
                  <a:lnTo>
                    <a:pt x="23660" y="201"/>
                  </a:lnTo>
                  <a:lnTo>
                    <a:pt x="21405" y="0"/>
                  </a:lnTo>
                  <a:lnTo>
                    <a:pt x="19297" y="0"/>
                  </a:lnTo>
                  <a:lnTo>
                    <a:pt x="17306" y="402"/>
                  </a:lnTo>
                  <a:lnTo>
                    <a:pt x="15431" y="1006"/>
                  </a:lnTo>
                  <a:lnTo>
                    <a:pt x="13674" y="2013"/>
                  </a:lnTo>
                  <a:lnTo>
                    <a:pt x="12035" y="3020"/>
                  </a:lnTo>
                  <a:lnTo>
                    <a:pt x="10483" y="4429"/>
                  </a:lnTo>
                  <a:lnTo>
                    <a:pt x="9077" y="5838"/>
                  </a:lnTo>
                  <a:lnTo>
                    <a:pt x="7759" y="7449"/>
                  </a:lnTo>
                  <a:lnTo>
                    <a:pt x="6588" y="9261"/>
                  </a:lnTo>
                  <a:lnTo>
                    <a:pt x="5475" y="10872"/>
                  </a:lnTo>
                  <a:lnTo>
                    <a:pt x="4509" y="12684"/>
                  </a:lnTo>
                  <a:lnTo>
                    <a:pt x="3631" y="14496"/>
                  </a:lnTo>
                  <a:lnTo>
                    <a:pt x="2840" y="16107"/>
                  </a:lnTo>
                  <a:lnTo>
                    <a:pt x="2166" y="17718"/>
                  </a:lnTo>
                  <a:lnTo>
                    <a:pt x="1581" y="19328"/>
                  </a:lnTo>
                  <a:lnTo>
                    <a:pt x="702" y="21744"/>
                  </a:lnTo>
                  <a:lnTo>
                    <a:pt x="175" y="23557"/>
                  </a:lnTo>
                  <a:lnTo>
                    <a:pt x="0" y="24161"/>
                  </a:lnTo>
                  <a:lnTo>
                    <a:pt x="0" y="120000"/>
                  </a:lnTo>
                  <a:lnTo>
                    <a:pt x="119941" y="120000"/>
                  </a:lnTo>
                  <a:lnTo>
                    <a:pt x="119941" y="120000"/>
                  </a:lnTo>
                  <a:lnTo>
                    <a:pt x="120000" y="119395"/>
                  </a:lnTo>
                  <a:lnTo>
                    <a:pt x="120000" y="119395"/>
                  </a:lnTo>
                  <a:lnTo>
                    <a:pt x="120000" y="51342"/>
                  </a:lnTo>
                  <a:lnTo>
                    <a:pt x="120000" y="51342"/>
                  </a:lnTo>
                  <a:lnTo>
                    <a:pt x="119941" y="51543"/>
                  </a:lnTo>
                  <a:lnTo>
                    <a:pt x="119941" y="5154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</p:grp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5163671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3991087" y="6250162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‹#›</a:t>
            </a:fld>
            <a:endParaRPr lang="uk-UA" sz="1000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872066" y="2675466"/>
            <a:ext cx="7408332" cy="34506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21920" algn="l" rtl="0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576263" marR="0" lvl="1" indent="-144462" algn="l" rtl="0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855663" marR="0" lvl="2" indent="-106362" algn="l" rtl="0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143000" marR="0" lvl="3" indent="-114300" algn="l" rtl="0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463040" marR="0" lvl="4" indent="-129539" algn="l" rtl="0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447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473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498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397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dt" idx="10"/>
          </p:nvPr>
        </p:nvSpPr>
        <p:spPr>
          <a:xfrm>
            <a:off x="5163671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3991087" y="6250162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‹#›</a:t>
            </a:fld>
            <a:endParaRPr lang="uk-UA" sz="1000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FFFFFF"/>
              </a:buClr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228600" y="228600"/>
            <a:ext cx="8695944" cy="4736591"/>
          </a:xfrm>
          <a:prstGeom prst="roundRect">
            <a:avLst>
              <a:gd name="adj" fmla="val 1272"/>
            </a:avLst>
          </a:prstGeom>
          <a:gradFill>
            <a:gsLst>
              <a:gs pos="0">
                <a:srgbClr val="0293E0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25" name="Shape 125"/>
          <p:cNvSpPr/>
          <p:nvPr/>
        </p:nvSpPr>
        <p:spPr>
          <a:xfrm>
            <a:off x="6047437" y="4203592"/>
            <a:ext cx="2876429" cy="714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3" y="0"/>
                </a:moveTo>
                <a:lnTo>
                  <a:pt x="119733" y="0"/>
                </a:lnTo>
                <a:lnTo>
                  <a:pt x="114678" y="3375"/>
                </a:lnTo>
                <a:lnTo>
                  <a:pt x="109534" y="7125"/>
                </a:lnTo>
                <a:lnTo>
                  <a:pt x="104301" y="11250"/>
                </a:lnTo>
                <a:lnTo>
                  <a:pt x="98891" y="15375"/>
                </a:lnTo>
                <a:lnTo>
                  <a:pt x="93392" y="20250"/>
                </a:lnTo>
                <a:lnTo>
                  <a:pt x="87716" y="25125"/>
                </a:lnTo>
                <a:lnTo>
                  <a:pt x="81951" y="30750"/>
                </a:lnTo>
                <a:lnTo>
                  <a:pt x="76008" y="36375"/>
                </a:lnTo>
                <a:lnTo>
                  <a:pt x="76008" y="36375"/>
                </a:lnTo>
                <a:lnTo>
                  <a:pt x="65277" y="47250"/>
                </a:lnTo>
                <a:lnTo>
                  <a:pt x="54811" y="57000"/>
                </a:lnTo>
                <a:lnTo>
                  <a:pt x="44789" y="66000"/>
                </a:lnTo>
                <a:lnTo>
                  <a:pt x="35121" y="74625"/>
                </a:lnTo>
                <a:lnTo>
                  <a:pt x="25898" y="82125"/>
                </a:lnTo>
                <a:lnTo>
                  <a:pt x="16940" y="88875"/>
                </a:lnTo>
                <a:lnTo>
                  <a:pt x="8337" y="95250"/>
                </a:lnTo>
                <a:lnTo>
                  <a:pt x="0" y="100875"/>
                </a:lnTo>
                <a:lnTo>
                  <a:pt x="0" y="100875"/>
                </a:lnTo>
                <a:lnTo>
                  <a:pt x="5764" y="104250"/>
                </a:lnTo>
                <a:lnTo>
                  <a:pt x="11263" y="107250"/>
                </a:lnTo>
                <a:lnTo>
                  <a:pt x="16585" y="109875"/>
                </a:lnTo>
                <a:lnTo>
                  <a:pt x="21818" y="112125"/>
                </a:lnTo>
                <a:lnTo>
                  <a:pt x="26873" y="114375"/>
                </a:lnTo>
                <a:lnTo>
                  <a:pt x="31751" y="115875"/>
                </a:lnTo>
                <a:lnTo>
                  <a:pt x="36452" y="117375"/>
                </a:lnTo>
                <a:lnTo>
                  <a:pt x="41064" y="118500"/>
                </a:lnTo>
                <a:lnTo>
                  <a:pt x="45587" y="119250"/>
                </a:lnTo>
                <a:lnTo>
                  <a:pt x="49933" y="119625"/>
                </a:lnTo>
                <a:lnTo>
                  <a:pt x="54101" y="120000"/>
                </a:lnTo>
                <a:lnTo>
                  <a:pt x="58181" y="120000"/>
                </a:lnTo>
                <a:lnTo>
                  <a:pt x="62172" y="119625"/>
                </a:lnTo>
                <a:lnTo>
                  <a:pt x="66075" y="119250"/>
                </a:lnTo>
                <a:lnTo>
                  <a:pt x="69800" y="118500"/>
                </a:lnTo>
                <a:lnTo>
                  <a:pt x="73436" y="117375"/>
                </a:lnTo>
                <a:lnTo>
                  <a:pt x="76895" y="116250"/>
                </a:lnTo>
                <a:lnTo>
                  <a:pt x="80354" y="114750"/>
                </a:lnTo>
                <a:lnTo>
                  <a:pt x="83636" y="112875"/>
                </a:lnTo>
                <a:lnTo>
                  <a:pt x="86917" y="111000"/>
                </a:lnTo>
                <a:lnTo>
                  <a:pt x="90022" y="108750"/>
                </a:lnTo>
                <a:lnTo>
                  <a:pt x="93126" y="106500"/>
                </a:lnTo>
                <a:lnTo>
                  <a:pt x="96053" y="103875"/>
                </a:lnTo>
                <a:lnTo>
                  <a:pt x="98980" y="101250"/>
                </a:lnTo>
                <a:lnTo>
                  <a:pt x="101818" y="98250"/>
                </a:lnTo>
                <a:lnTo>
                  <a:pt x="104567" y="95250"/>
                </a:lnTo>
                <a:lnTo>
                  <a:pt x="107228" y="91875"/>
                </a:lnTo>
                <a:lnTo>
                  <a:pt x="109889" y="88500"/>
                </a:lnTo>
                <a:lnTo>
                  <a:pt x="114944" y="81000"/>
                </a:lnTo>
                <a:lnTo>
                  <a:pt x="119822" y="73125"/>
                </a:lnTo>
                <a:lnTo>
                  <a:pt x="119822" y="73125"/>
                </a:lnTo>
                <a:lnTo>
                  <a:pt x="120000" y="72750"/>
                </a:lnTo>
                <a:lnTo>
                  <a:pt x="120000" y="72750"/>
                </a:lnTo>
                <a:lnTo>
                  <a:pt x="120000" y="0"/>
                </a:lnTo>
                <a:lnTo>
                  <a:pt x="120000" y="0"/>
                </a:lnTo>
                <a:lnTo>
                  <a:pt x="119733" y="0"/>
                </a:lnTo>
                <a:lnTo>
                  <a:pt x="119733" y="0"/>
                </a:lnTo>
                <a:close/>
              </a:path>
            </a:pathLst>
          </a:custGeom>
          <a:solidFill>
            <a:schemeClr val="lt2">
              <a:alpha val="28627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2619319" y="4075289"/>
            <a:ext cx="5544515" cy="8501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112440"/>
                </a:moveTo>
                <a:lnTo>
                  <a:pt x="120000" y="112440"/>
                </a:lnTo>
                <a:lnTo>
                  <a:pt x="117377" y="110236"/>
                </a:lnTo>
                <a:lnTo>
                  <a:pt x="114662" y="108031"/>
                </a:lnTo>
                <a:lnTo>
                  <a:pt x="109003" y="102677"/>
                </a:lnTo>
                <a:lnTo>
                  <a:pt x="103021" y="96062"/>
                </a:lnTo>
                <a:lnTo>
                  <a:pt x="96717" y="88818"/>
                </a:lnTo>
                <a:lnTo>
                  <a:pt x="90046" y="80000"/>
                </a:lnTo>
                <a:lnTo>
                  <a:pt x="83006" y="70236"/>
                </a:lnTo>
                <a:lnTo>
                  <a:pt x="75598" y="58897"/>
                </a:lnTo>
                <a:lnTo>
                  <a:pt x="67776" y="46614"/>
                </a:lnTo>
                <a:lnTo>
                  <a:pt x="67776" y="46614"/>
                </a:lnTo>
                <a:lnTo>
                  <a:pt x="64693" y="41889"/>
                </a:lnTo>
                <a:lnTo>
                  <a:pt x="61702" y="37165"/>
                </a:lnTo>
                <a:lnTo>
                  <a:pt x="58803" y="33070"/>
                </a:lnTo>
                <a:lnTo>
                  <a:pt x="55904" y="28976"/>
                </a:lnTo>
                <a:lnTo>
                  <a:pt x="53098" y="25511"/>
                </a:lnTo>
                <a:lnTo>
                  <a:pt x="50383" y="22047"/>
                </a:lnTo>
                <a:lnTo>
                  <a:pt x="47714" y="18897"/>
                </a:lnTo>
                <a:lnTo>
                  <a:pt x="45092" y="16062"/>
                </a:lnTo>
                <a:lnTo>
                  <a:pt x="42561" y="13543"/>
                </a:lnTo>
                <a:lnTo>
                  <a:pt x="40030" y="11338"/>
                </a:lnTo>
                <a:lnTo>
                  <a:pt x="35245" y="7244"/>
                </a:lnTo>
                <a:lnTo>
                  <a:pt x="30690" y="4409"/>
                </a:lnTo>
                <a:lnTo>
                  <a:pt x="26411" y="2204"/>
                </a:lnTo>
                <a:lnTo>
                  <a:pt x="22315" y="629"/>
                </a:lnTo>
                <a:lnTo>
                  <a:pt x="18450" y="0"/>
                </a:lnTo>
                <a:lnTo>
                  <a:pt x="14815" y="0"/>
                </a:lnTo>
                <a:lnTo>
                  <a:pt x="11411" y="629"/>
                </a:lnTo>
                <a:lnTo>
                  <a:pt x="8236" y="1574"/>
                </a:lnTo>
                <a:lnTo>
                  <a:pt x="5291" y="3149"/>
                </a:lnTo>
                <a:lnTo>
                  <a:pt x="2530" y="5039"/>
                </a:lnTo>
                <a:lnTo>
                  <a:pt x="0" y="7559"/>
                </a:lnTo>
                <a:lnTo>
                  <a:pt x="0" y="7559"/>
                </a:lnTo>
                <a:lnTo>
                  <a:pt x="3542" y="10393"/>
                </a:lnTo>
                <a:lnTo>
                  <a:pt x="7223" y="13543"/>
                </a:lnTo>
                <a:lnTo>
                  <a:pt x="11042" y="17637"/>
                </a:lnTo>
                <a:lnTo>
                  <a:pt x="15000" y="22047"/>
                </a:lnTo>
                <a:lnTo>
                  <a:pt x="19095" y="27401"/>
                </a:lnTo>
                <a:lnTo>
                  <a:pt x="23328" y="33070"/>
                </a:lnTo>
                <a:lnTo>
                  <a:pt x="27745" y="39370"/>
                </a:lnTo>
                <a:lnTo>
                  <a:pt x="32254" y="46614"/>
                </a:lnTo>
                <a:lnTo>
                  <a:pt x="32254" y="46614"/>
                </a:lnTo>
                <a:lnTo>
                  <a:pt x="40398" y="59527"/>
                </a:lnTo>
                <a:lnTo>
                  <a:pt x="48128" y="70866"/>
                </a:lnTo>
                <a:lnTo>
                  <a:pt x="55398" y="81259"/>
                </a:lnTo>
                <a:lnTo>
                  <a:pt x="58941" y="85669"/>
                </a:lnTo>
                <a:lnTo>
                  <a:pt x="62300" y="90078"/>
                </a:lnTo>
                <a:lnTo>
                  <a:pt x="65613" y="94173"/>
                </a:lnTo>
                <a:lnTo>
                  <a:pt x="68834" y="97637"/>
                </a:lnTo>
                <a:lnTo>
                  <a:pt x="71963" y="101102"/>
                </a:lnTo>
                <a:lnTo>
                  <a:pt x="75000" y="104251"/>
                </a:lnTo>
                <a:lnTo>
                  <a:pt x="77944" y="106771"/>
                </a:lnTo>
                <a:lnTo>
                  <a:pt x="80797" y="109291"/>
                </a:lnTo>
                <a:lnTo>
                  <a:pt x="83558" y="111496"/>
                </a:lnTo>
                <a:lnTo>
                  <a:pt x="86273" y="113700"/>
                </a:lnTo>
                <a:lnTo>
                  <a:pt x="88895" y="115275"/>
                </a:lnTo>
                <a:lnTo>
                  <a:pt x="91426" y="116535"/>
                </a:lnTo>
                <a:lnTo>
                  <a:pt x="93865" y="117795"/>
                </a:lnTo>
                <a:lnTo>
                  <a:pt x="96257" y="118740"/>
                </a:lnTo>
                <a:lnTo>
                  <a:pt x="98604" y="119370"/>
                </a:lnTo>
                <a:lnTo>
                  <a:pt x="100858" y="120000"/>
                </a:lnTo>
                <a:lnTo>
                  <a:pt x="103021" y="120000"/>
                </a:lnTo>
                <a:lnTo>
                  <a:pt x="105138" y="120000"/>
                </a:lnTo>
                <a:lnTo>
                  <a:pt x="107208" y="119685"/>
                </a:lnTo>
                <a:lnTo>
                  <a:pt x="109187" y="119370"/>
                </a:lnTo>
                <a:lnTo>
                  <a:pt x="111119" y="118740"/>
                </a:lnTo>
                <a:lnTo>
                  <a:pt x="113006" y="117795"/>
                </a:lnTo>
                <a:lnTo>
                  <a:pt x="114846" y="116535"/>
                </a:lnTo>
                <a:lnTo>
                  <a:pt x="116595" y="115275"/>
                </a:lnTo>
                <a:lnTo>
                  <a:pt x="118343" y="114015"/>
                </a:lnTo>
                <a:lnTo>
                  <a:pt x="120000" y="112440"/>
                </a:lnTo>
                <a:lnTo>
                  <a:pt x="120000" y="112440"/>
                </a:lnTo>
                <a:close/>
              </a:path>
            </a:pathLst>
          </a:custGeom>
          <a:solidFill>
            <a:schemeClr val="lt2">
              <a:alpha val="40000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2828727" y="4087562"/>
            <a:ext cx="5467979" cy="77427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2103"/>
                </a:moveTo>
                <a:lnTo>
                  <a:pt x="0" y="12103"/>
                </a:lnTo>
                <a:lnTo>
                  <a:pt x="419" y="11412"/>
                </a:lnTo>
                <a:lnTo>
                  <a:pt x="1679" y="9682"/>
                </a:lnTo>
                <a:lnTo>
                  <a:pt x="3825" y="7262"/>
                </a:lnTo>
                <a:lnTo>
                  <a:pt x="5225" y="5878"/>
                </a:lnTo>
                <a:lnTo>
                  <a:pt x="6858" y="4495"/>
                </a:lnTo>
                <a:lnTo>
                  <a:pt x="8678" y="3458"/>
                </a:lnTo>
                <a:lnTo>
                  <a:pt x="10777" y="2420"/>
                </a:lnTo>
                <a:lnTo>
                  <a:pt x="13063" y="1383"/>
                </a:lnTo>
                <a:lnTo>
                  <a:pt x="15629" y="691"/>
                </a:lnTo>
                <a:lnTo>
                  <a:pt x="18429" y="345"/>
                </a:lnTo>
                <a:lnTo>
                  <a:pt x="21461" y="0"/>
                </a:lnTo>
                <a:lnTo>
                  <a:pt x="24727" y="345"/>
                </a:lnTo>
                <a:lnTo>
                  <a:pt x="28227" y="1037"/>
                </a:lnTo>
                <a:lnTo>
                  <a:pt x="32006" y="2420"/>
                </a:lnTo>
                <a:lnTo>
                  <a:pt x="36018" y="4149"/>
                </a:lnTo>
                <a:lnTo>
                  <a:pt x="40264" y="6916"/>
                </a:lnTo>
                <a:lnTo>
                  <a:pt x="44790" y="10028"/>
                </a:lnTo>
                <a:lnTo>
                  <a:pt x="49595" y="13832"/>
                </a:lnTo>
                <a:lnTo>
                  <a:pt x="54634" y="18328"/>
                </a:lnTo>
                <a:lnTo>
                  <a:pt x="59953" y="23861"/>
                </a:lnTo>
                <a:lnTo>
                  <a:pt x="65505" y="30086"/>
                </a:lnTo>
                <a:lnTo>
                  <a:pt x="71337" y="37348"/>
                </a:lnTo>
                <a:lnTo>
                  <a:pt x="77449" y="45994"/>
                </a:lnTo>
                <a:lnTo>
                  <a:pt x="83841" y="55331"/>
                </a:lnTo>
                <a:lnTo>
                  <a:pt x="90513" y="65706"/>
                </a:lnTo>
                <a:lnTo>
                  <a:pt x="97465" y="77463"/>
                </a:lnTo>
                <a:lnTo>
                  <a:pt x="104696" y="90259"/>
                </a:lnTo>
                <a:lnTo>
                  <a:pt x="112208" y="104438"/>
                </a:lnTo>
                <a:lnTo>
                  <a:pt x="120000" y="120000"/>
                </a:ln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5609489" y="4074173"/>
            <a:ext cx="3307999" cy="65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19999"/>
                </a:moveTo>
                <a:lnTo>
                  <a:pt x="0" y="119999"/>
                </a:lnTo>
                <a:lnTo>
                  <a:pt x="3470" y="115068"/>
                </a:lnTo>
                <a:lnTo>
                  <a:pt x="12956" y="102328"/>
                </a:lnTo>
                <a:lnTo>
                  <a:pt x="19511" y="93698"/>
                </a:lnTo>
                <a:lnTo>
                  <a:pt x="27069" y="84246"/>
                </a:lnTo>
                <a:lnTo>
                  <a:pt x="35475" y="73972"/>
                </a:lnTo>
                <a:lnTo>
                  <a:pt x="44498" y="62876"/>
                </a:lnTo>
                <a:lnTo>
                  <a:pt x="54061" y="52191"/>
                </a:lnTo>
                <a:lnTo>
                  <a:pt x="63856" y="41506"/>
                </a:lnTo>
                <a:lnTo>
                  <a:pt x="73881" y="31643"/>
                </a:lnTo>
                <a:lnTo>
                  <a:pt x="83830" y="22191"/>
                </a:lnTo>
                <a:lnTo>
                  <a:pt x="88766" y="18082"/>
                </a:lnTo>
                <a:lnTo>
                  <a:pt x="93547" y="13972"/>
                </a:lnTo>
                <a:lnTo>
                  <a:pt x="98329" y="10684"/>
                </a:lnTo>
                <a:lnTo>
                  <a:pt x="102956" y="7397"/>
                </a:lnTo>
                <a:lnTo>
                  <a:pt x="107506" y="4931"/>
                </a:lnTo>
                <a:lnTo>
                  <a:pt x="111825" y="2876"/>
                </a:lnTo>
                <a:lnTo>
                  <a:pt x="115989" y="1232"/>
                </a:lnTo>
                <a:lnTo>
                  <a:pt x="120000" y="0"/>
                </a:ln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211664" y="4058555"/>
            <a:ext cx="8723376" cy="13298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941" y="51543"/>
                </a:moveTo>
                <a:lnTo>
                  <a:pt x="119941" y="51543"/>
                </a:lnTo>
                <a:lnTo>
                  <a:pt x="118828" y="54563"/>
                </a:lnTo>
                <a:lnTo>
                  <a:pt x="117715" y="57382"/>
                </a:lnTo>
                <a:lnTo>
                  <a:pt x="116544" y="60000"/>
                </a:lnTo>
                <a:lnTo>
                  <a:pt x="115344" y="62416"/>
                </a:lnTo>
                <a:lnTo>
                  <a:pt x="114114" y="64832"/>
                </a:lnTo>
                <a:lnTo>
                  <a:pt x="112825" y="67046"/>
                </a:lnTo>
                <a:lnTo>
                  <a:pt x="111508" y="68859"/>
                </a:lnTo>
                <a:lnTo>
                  <a:pt x="110131" y="70671"/>
                </a:lnTo>
                <a:lnTo>
                  <a:pt x="108696" y="72281"/>
                </a:lnTo>
                <a:lnTo>
                  <a:pt x="107203" y="73489"/>
                </a:lnTo>
                <a:lnTo>
                  <a:pt x="105651" y="74697"/>
                </a:lnTo>
                <a:lnTo>
                  <a:pt x="104040" y="75503"/>
                </a:lnTo>
                <a:lnTo>
                  <a:pt x="102371" y="76308"/>
                </a:lnTo>
                <a:lnTo>
                  <a:pt x="100614" y="76711"/>
                </a:lnTo>
                <a:lnTo>
                  <a:pt x="98799" y="76711"/>
                </a:lnTo>
                <a:lnTo>
                  <a:pt x="96896" y="76510"/>
                </a:lnTo>
                <a:lnTo>
                  <a:pt x="94904" y="76107"/>
                </a:lnTo>
                <a:lnTo>
                  <a:pt x="92855" y="75503"/>
                </a:lnTo>
                <a:lnTo>
                  <a:pt x="90717" y="74496"/>
                </a:lnTo>
                <a:lnTo>
                  <a:pt x="88462" y="73087"/>
                </a:lnTo>
                <a:lnTo>
                  <a:pt x="86120" y="71476"/>
                </a:lnTo>
                <a:lnTo>
                  <a:pt x="83689" y="69463"/>
                </a:lnTo>
                <a:lnTo>
                  <a:pt x="81171" y="67248"/>
                </a:lnTo>
                <a:lnTo>
                  <a:pt x="78535" y="64630"/>
                </a:lnTo>
                <a:lnTo>
                  <a:pt x="75783" y="61610"/>
                </a:lnTo>
                <a:lnTo>
                  <a:pt x="72942" y="58187"/>
                </a:lnTo>
                <a:lnTo>
                  <a:pt x="69956" y="54362"/>
                </a:lnTo>
                <a:lnTo>
                  <a:pt x="66881" y="50335"/>
                </a:lnTo>
                <a:lnTo>
                  <a:pt x="63660" y="45704"/>
                </a:lnTo>
                <a:lnTo>
                  <a:pt x="60351" y="40872"/>
                </a:lnTo>
                <a:lnTo>
                  <a:pt x="56896" y="35637"/>
                </a:lnTo>
                <a:lnTo>
                  <a:pt x="53294" y="29798"/>
                </a:lnTo>
                <a:lnTo>
                  <a:pt x="53294" y="29798"/>
                </a:lnTo>
                <a:lnTo>
                  <a:pt x="49721" y="24161"/>
                </a:lnTo>
                <a:lnTo>
                  <a:pt x="46266" y="19328"/>
                </a:lnTo>
                <a:lnTo>
                  <a:pt x="42957" y="14899"/>
                </a:lnTo>
                <a:lnTo>
                  <a:pt x="39795" y="11275"/>
                </a:lnTo>
                <a:lnTo>
                  <a:pt x="36778" y="8255"/>
                </a:lnTo>
                <a:lnTo>
                  <a:pt x="33879" y="5637"/>
                </a:lnTo>
                <a:lnTo>
                  <a:pt x="31127" y="3624"/>
                </a:lnTo>
                <a:lnTo>
                  <a:pt x="28521" y="2013"/>
                </a:lnTo>
                <a:lnTo>
                  <a:pt x="26002" y="1006"/>
                </a:lnTo>
                <a:lnTo>
                  <a:pt x="23660" y="201"/>
                </a:lnTo>
                <a:lnTo>
                  <a:pt x="21405" y="0"/>
                </a:lnTo>
                <a:lnTo>
                  <a:pt x="19297" y="0"/>
                </a:lnTo>
                <a:lnTo>
                  <a:pt x="17306" y="402"/>
                </a:lnTo>
                <a:lnTo>
                  <a:pt x="15431" y="1006"/>
                </a:lnTo>
                <a:lnTo>
                  <a:pt x="13674" y="2013"/>
                </a:lnTo>
                <a:lnTo>
                  <a:pt x="12035" y="3020"/>
                </a:lnTo>
                <a:lnTo>
                  <a:pt x="10483" y="4429"/>
                </a:lnTo>
                <a:lnTo>
                  <a:pt x="9077" y="5838"/>
                </a:lnTo>
                <a:lnTo>
                  <a:pt x="7759" y="7449"/>
                </a:lnTo>
                <a:lnTo>
                  <a:pt x="6588" y="9261"/>
                </a:lnTo>
                <a:lnTo>
                  <a:pt x="5475" y="10872"/>
                </a:lnTo>
                <a:lnTo>
                  <a:pt x="4509" y="12684"/>
                </a:lnTo>
                <a:lnTo>
                  <a:pt x="3631" y="14496"/>
                </a:lnTo>
                <a:lnTo>
                  <a:pt x="2840" y="16107"/>
                </a:lnTo>
                <a:lnTo>
                  <a:pt x="2166" y="17718"/>
                </a:lnTo>
                <a:lnTo>
                  <a:pt x="1581" y="19328"/>
                </a:lnTo>
                <a:lnTo>
                  <a:pt x="702" y="21744"/>
                </a:lnTo>
                <a:lnTo>
                  <a:pt x="175" y="23557"/>
                </a:lnTo>
                <a:lnTo>
                  <a:pt x="0" y="24161"/>
                </a:lnTo>
                <a:lnTo>
                  <a:pt x="0" y="120000"/>
                </a:lnTo>
                <a:lnTo>
                  <a:pt x="119941" y="120000"/>
                </a:lnTo>
                <a:lnTo>
                  <a:pt x="119941" y="120000"/>
                </a:lnTo>
                <a:lnTo>
                  <a:pt x="120000" y="119395"/>
                </a:lnTo>
                <a:lnTo>
                  <a:pt x="120000" y="119395"/>
                </a:lnTo>
                <a:lnTo>
                  <a:pt x="120000" y="51342"/>
                </a:lnTo>
                <a:lnTo>
                  <a:pt x="120000" y="51342"/>
                </a:lnTo>
                <a:lnTo>
                  <a:pt x="119941" y="51543"/>
                </a:lnTo>
                <a:lnTo>
                  <a:pt x="119941" y="51543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690031" y="2463559"/>
            <a:ext cx="7772400" cy="152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buClr>
                <a:srgbClr val="FFFFFF"/>
              </a:buClr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1367365" y="1437448"/>
            <a:ext cx="6417733" cy="939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280"/>
              </a:spcBef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280"/>
              </a:spcBef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400" b="0" i="0" u="none" strike="noStrike" cap="none">
                <a:solidFill>
                  <a:srgbClr val="888888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dt" idx="10"/>
          </p:nvPr>
        </p:nvSpPr>
        <p:spPr>
          <a:xfrm>
            <a:off x="5163671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3991087" y="6250162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‹#›</a:t>
            </a:fld>
            <a:endParaRPr lang="uk-UA" sz="1000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FFFFFF"/>
              </a:buClr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dt" idx="10"/>
          </p:nvPr>
        </p:nvSpPr>
        <p:spPr>
          <a:xfrm>
            <a:off x="5163671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sldNum" idx="12"/>
          </p:nvPr>
        </p:nvSpPr>
        <p:spPr>
          <a:xfrm>
            <a:off x="3991087" y="6250162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‹#›</a:t>
            </a:fld>
            <a:endParaRPr lang="uk-UA" sz="1000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76654" y="2679191"/>
            <a:ext cx="3822191" cy="34472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21920" algn="l" rtl="0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576263" marR="0" lvl="1" indent="-144462" algn="l" rtl="0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855663" marR="0" lvl="2" indent="-106362" algn="l" rtl="0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143000" marR="0" lvl="3" indent="-114300" algn="l" rtl="0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463040" marR="0" lvl="4" indent="-129539" algn="l" rtl="0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447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473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498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397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body" idx="2"/>
          </p:nvPr>
        </p:nvSpPr>
        <p:spPr>
          <a:xfrm>
            <a:off x="4645151" y="2679191"/>
            <a:ext cx="3822191" cy="34472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21920" algn="l" rtl="0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576263" marR="0" lvl="1" indent="-144462" algn="l" rtl="0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855663" marR="0" lvl="2" indent="-106362" algn="l" rtl="0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143000" marR="0" lvl="3" indent="-114300" algn="l" rtl="0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463040" marR="0" lvl="4" indent="-129539" algn="l" rtl="0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447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473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498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397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FFFFFF"/>
              </a:buClr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76656" y="2678114"/>
            <a:ext cx="3822191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sz="20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sz="18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body" idx="2"/>
          </p:nvPr>
        </p:nvSpPr>
        <p:spPr>
          <a:xfrm>
            <a:off x="677331" y="3429000"/>
            <a:ext cx="3820055" cy="26971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47320" algn="l" rtl="0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576263" marR="0" lvl="1" indent="-169862" algn="l" rtl="0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855663" marR="0" lvl="2" indent="-131762" algn="l" rtl="0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143000" marR="0" lvl="3" indent="-139700" algn="l" rtl="0">
              <a:spcBef>
                <a:spcPts val="28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463040" marR="0" lvl="4" indent="-142239" algn="l" rtl="0">
              <a:spcBef>
                <a:spcPts val="28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320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346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371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270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body" idx="3"/>
          </p:nvPr>
        </p:nvSpPr>
        <p:spPr>
          <a:xfrm>
            <a:off x="4648200" y="2678113"/>
            <a:ext cx="3822191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sz="20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sz="18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1600" b="1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body" idx="4"/>
          </p:nvPr>
        </p:nvSpPr>
        <p:spPr>
          <a:xfrm>
            <a:off x="4645025" y="3429000"/>
            <a:ext cx="3822191" cy="26971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47320" algn="l" rtl="0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576263" marR="0" lvl="1" indent="-169862" algn="l" rtl="0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855663" marR="0" lvl="2" indent="-131762" algn="l" rtl="0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143000" marR="0" lvl="3" indent="-139700" algn="l" rtl="0">
              <a:spcBef>
                <a:spcPts val="28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463040" marR="0" lvl="4" indent="-142239" algn="l" rtl="0">
              <a:spcBef>
                <a:spcPts val="28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320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346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371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270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dt" idx="10"/>
          </p:nvPr>
        </p:nvSpPr>
        <p:spPr>
          <a:xfrm>
            <a:off x="5163671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3991087" y="6250162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‹#›</a:t>
            </a:fld>
            <a:endParaRPr lang="uk-UA" sz="1000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FFFFFF"/>
              </a:buClr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dt" idx="10"/>
          </p:nvPr>
        </p:nvSpPr>
        <p:spPr>
          <a:xfrm>
            <a:off x="5163671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3991087" y="6250162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‹#›</a:t>
            </a:fld>
            <a:endParaRPr lang="uk-UA" sz="1000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rgbClr val="0293E0"/>
              </a:gs>
              <a:gs pos="90000">
                <a:srgbClr val="81D2FE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58" name="Shape 158"/>
          <p:cNvSpPr txBox="1">
            <a:spLocks noGrp="1"/>
          </p:cNvSpPr>
          <p:nvPr>
            <p:ph type="dt" idx="10"/>
          </p:nvPr>
        </p:nvSpPr>
        <p:spPr>
          <a:xfrm>
            <a:off x="5163671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xfrm>
            <a:off x="3991087" y="6250162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‹#›</a:t>
            </a:fld>
            <a:endParaRPr lang="uk-UA" sz="1000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914400" y="3581400"/>
            <a:ext cx="3352799" cy="1905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grpSp>
        <p:nvGrpSpPr>
          <p:cNvPr id="162" name="Shape 162"/>
          <p:cNvGrpSpPr/>
          <p:nvPr/>
        </p:nvGrpSpPr>
        <p:grpSpPr>
          <a:xfrm>
            <a:off x="211664" y="714191"/>
            <a:ext cx="8723376" cy="1331580"/>
            <a:chOff x="-3905250" y="4294187"/>
            <a:chExt cx="13011150" cy="1892300"/>
          </a:xfrm>
        </p:grpSpPr>
        <p:sp>
          <p:nvSpPr>
            <p:cNvPr id="163" name="Shape 163"/>
            <p:cNvSpPr/>
            <p:nvPr/>
          </p:nvSpPr>
          <p:spPr>
            <a:xfrm>
              <a:off x="4810125" y="4500562"/>
              <a:ext cx="4295775" cy="101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3" y="0"/>
                  </a:moveTo>
                  <a:lnTo>
                    <a:pt x="119733" y="0"/>
                  </a:lnTo>
                  <a:lnTo>
                    <a:pt x="114678" y="3375"/>
                  </a:lnTo>
                  <a:lnTo>
                    <a:pt x="109534" y="7125"/>
                  </a:lnTo>
                  <a:lnTo>
                    <a:pt x="104301" y="11250"/>
                  </a:lnTo>
                  <a:lnTo>
                    <a:pt x="98891" y="15375"/>
                  </a:lnTo>
                  <a:lnTo>
                    <a:pt x="93392" y="20250"/>
                  </a:lnTo>
                  <a:lnTo>
                    <a:pt x="87716" y="25125"/>
                  </a:lnTo>
                  <a:lnTo>
                    <a:pt x="81951" y="30750"/>
                  </a:lnTo>
                  <a:lnTo>
                    <a:pt x="76008" y="36375"/>
                  </a:lnTo>
                  <a:lnTo>
                    <a:pt x="76008" y="36375"/>
                  </a:lnTo>
                  <a:lnTo>
                    <a:pt x="65277" y="47250"/>
                  </a:lnTo>
                  <a:lnTo>
                    <a:pt x="54811" y="57000"/>
                  </a:lnTo>
                  <a:lnTo>
                    <a:pt x="44789" y="66000"/>
                  </a:lnTo>
                  <a:lnTo>
                    <a:pt x="35121" y="74625"/>
                  </a:lnTo>
                  <a:lnTo>
                    <a:pt x="25898" y="82125"/>
                  </a:lnTo>
                  <a:lnTo>
                    <a:pt x="16940" y="88875"/>
                  </a:lnTo>
                  <a:lnTo>
                    <a:pt x="8337" y="95250"/>
                  </a:lnTo>
                  <a:lnTo>
                    <a:pt x="0" y="100875"/>
                  </a:lnTo>
                  <a:lnTo>
                    <a:pt x="0" y="100875"/>
                  </a:lnTo>
                  <a:lnTo>
                    <a:pt x="5764" y="104250"/>
                  </a:lnTo>
                  <a:lnTo>
                    <a:pt x="11263" y="107250"/>
                  </a:lnTo>
                  <a:lnTo>
                    <a:pt x="16585" y="109875"/>
                  </a:lnTo>
                  <a:lnTo>
                    <a:pt x="21818" y="112125"/>
                  </a:lnTo>
                  <a:lnTo>
                    <a:pt x="26873" y="114375"/>
                  </a:lnTo>
                  <a:lnTo>
                    <a:pt x="31751" y="115875"/>
                  </a:lnTo>
                  <a:lnTo>
                    <a:pt x="36452" y="117375"/>
                  </a:lnTo>
                  <a:lnTo>
                    <a:pt x="41064" y="118500"/>
                  </a:lnTo>
                  <a:lnTo>
                    <a:pt x="45587" y="119250"/>
                  </a:lnTo>
                  <a:lnTo>
                    <a:pt x="49933" y="119625"/>
                  </a:lnTo>
                  <a:lnTo>
                    <a:pt x="54101" y="120000"/>
                  </a:lnTo>
                  <a:lnTo>
                    <a:pt x="58181" y="120000"/>
                  </a:lnTo>
                  <a:lnTo>
                    <a:pt x="62172" y="119625"/>
                  </a:lnTo>
                  <a:lnTo>
                    <a:pt x="66075" y="119250"/>
                  </a:lnTo>
                  <a:lnTo>
                    <a:pt x="69800" y="118500"/>
                  </a:lnTo>
                  <a:lnTo>
                    <a:pt x="73436" y="117375"/>
                  </a:lnTo>
                  <a:lnTo>
                    <a:pt x="76895" y="116250"/>
                  </a:lnTo>
                  <a:lnTo>
                    <a:pt x="80354" y="114750"/>
                  </a:lnTo>
                  <a:lnTo>
                    <a:pt x="83636" y="112875"/>
                  </a:lnTo>
                  <a:lnTo>
                    <a:pt x="86917" y="111000"/>
                  </a:lnTo>
                  <a:lnTo>
                    <a:pt x="90022" y="108750"/>
                  </a:lnTo>
                  <a:lnTo>
                    <a:pt x="93126" y="106500"/>
                  </a:lnTo>
                  <a:lnTo>
                    <a:pt x="96053" y="103875"/>
                  </a:lnTo>
                  <a:lnTo>
                    <a:pt x="98980" y="101250"/>
                  </a:lnTo>
                  <a:lnTo>
                    <a:pt x="101818" y="98250"/>
                  </a:lnTo>
                  <a:lnTo>
                    <a:pt x="104567" y="95250"/>
                  </a:lnTo>
                  <a:lnTo>
                    <a:pt x="107228" y="91875"/>
                  </a:lnTo>
                  <a:lnTo>
                    <a:pt x="109889" y="88500"/>
                  </a:lnTo>
                  <a:lnTo>
                    <a:pt x="114944" y="81000"/>
                  </a:lnTo>
                  <a:lnTo>
                    <a:pt x="119822" y="73125"/>
                  </a:lnTo>
                  <a:lnTo>
                    <a:pt x="119822" y="73125"/>
                  </a:lnTo>
                  <a:lnTo>
                    <a:pt x="120000" y="72750"/>
                  </a:lnTo>
                  <a:lnTo>
                    <a:pt x="120000" y="72750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19733" y="0"/>
                  </a:lnTo>
                  <a:lnTo>
                    <a:pt x="119733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64" name="Shape 164"/>
            <p:cNvSpPr/>
            <p:nvPr/>
          </p:nvSpPr>
          <p:spPr>
            <a:xfrm>
              <a:off x="-309562" y="4318000"/>
              <a:ext cx="8280401" cy="12096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12440"/>
                  </a:moveTo>
                  <a:lnTo>
                    <a:pt x="120000" y="112440"/>
                  </a:lnTo>
                  <a:lnTo>
                    <a:pt x="117377" y="110236"/>
                  </a:lnTo>
                  <a:lnTo>
                    <a:pt x="114662" y="108031"/>
                  </a:lnTo>
                  <a:lnTo>
                    <a:pt x="109003" y="102677"/>
                  </a:lnTo>
                  <a:lnTo>
                    <a:pt x="103021" y="96062"/>
                  </a:lnTo>
                  <a:lnTo>
                    <a:pt x="96717" y="88818"/>
                  </a:lnTo>
                  <a:lnTo>
                    <a:pt x="90046" y="80000"/>
                  </a:lnTo>
                  <a:lnTo>
                    <a:pt x="83006" y="70236"/>
                  </a:lnTo>
                  <a:lnTo>
                    <a:pt x="75598" y="58897"/>
                  </a:lnTo>
                  <a:lnTo>
                    <a:pt x="67776" y="46614"/>
                  </a:lnTo>
                  <a:lnTo>
                    <a:pt x="67776" y="46614"/>
                  </a:lnTo>
                  <a:lnTo>
                    <a:pt x="64693" y="41889"/>
                  </a:lnTo>
                  <a:lnTo>
                    <a:pt x="61702" y="37165"/>
                  </a:lnTo>
                  <a:lnTo>
                    <a:pt x="58803" y="33070"/>
                  </a:lnTo>
                  <a:lnTo>
                    <a:pt x="55904" y="28976"/>
                  </a:lnTo>
                  <a:lnTo>
                    <a:pt x="53098" y="25511"/>
                  </a:lnTo>
                  <a:lnTo>
                    <a:pt x="50383" y="22047"/>
                  </a:lnTo>
                  <a:lnTo>
                    <a:pt x="47714" y="18897"/>
                  </a:lnTo>
                  <a:lnTo>
                    <a:pt x="45092" y="16062"/>
                  </a:lnTo>
                  <a:lnTo>
                    <a:pt x="42561" y="13543"/>
                  </a:lnTo>
                  <a:lnTo>
                    <a:pt x="40030" y="11338"/>
                  </a:lnTo>
                  <a:lnTo>
                    <a:pt x="35245" y="7244"/>
                  </a:lnTo>
                  <a:lnTo>
                    <a:pt x="30690" y="4409"/>
                  </a:lnTo>
                  <a:lnTo>
                    <a:pt x="26411" y="2204"/>
                  </a:lnTo>
                  <a:lnTo>
                    <a:pt x="22315" y="629"/>
                  </a:lnTo>
                  <a:lnTo>
                    <a:pt x="18450" y="0"/>
                  </a:lnTo>
                  <a:lnTo>
                    <a:pt x="14815" y="0"/>
                  </a:lnTo>
                  <a:lnTo>
                    <a:pt x="11411" y="629"/>
                  </a:lnTo>
                  <a:lnTo>
                    <a:pt x="8236" y="1574"/>
                  </a:lnTo>
                  <a:lnTo>
                    <a:pt x="5291" y="3149"/>
                  </a:lnTo>
                  <a:lnTo>
                    <a:pt x="2530" y="5039"/>
                  </a:lnTo>
                  <a:lnTo>
                    <a:pt x="0" y="7559"/>
                  </a:lnTo>
                  <a:lnTo>
                    <a:pt x="0" y="7559"/>
                  </a:lnTo>
                  <a:lnTo>
                    <a:pt x="3542" y="10393"/>
                  </a:lnTo>
                  <a:lnTo>
                    <a:pt x="7223" y="13543"/>
                  </a:lnTo>
                  <a:lnTo>
                    <a:pt x="11042" y="17637"/>
                  </a:lnTo>
                  <a:lnTo>
                    <a:pt x="15000" y="22047"/>
                  </a:lnTo>
                  <a:lnTo>
                    <a:pt x="19095" y="27401"/>
                  </a:lnTo>
                  <a:lnTo>
                    <a:pt x="23328" y="33070"/>
                  </a:lnTo>
                  <a:lnTo>
                    <a:pt x="27745" y="39370"/>
                  </a:lnTo>
                  <a:lnTo>
                    <a:pt x="32254" y="46614"/>
                  </a:lnTo>
                  <a:lnTo>
                    <a:pt x="32254" y="46614"/>
                  </a:lnTo>
                  <a:lnTo>
                    <a:pt x="40398" y="59527"/>
                  </a:lnTo>
                  <a:lnTo>
                    <a:pt x="48128" y="70866"/>
                  </a:lnTo>
                  <a:lnTo>
                    <a:pt x="55398" y="81259"/>
                  </a:lnTo>
                  <a:lnTo>
                    <a:pt x="58941" y="85669"/>
                  </a:lnTo>
                  <a:lnTo>
                    <a:pt x="62300" y="90078"/>
                  </a:lnTo>
                  <a:lnTo>
                    <a:pt x="65613" y="94173"/>
                  </a:lnTo>
                  <a:lnTo>
                    <a:pt x="68834" y="97637"/>
                  </a:lnTo>
                  <a:lnTo>
                    <a:pt x="71963" y="101102"/>
                  </a:lnTo>
                  <a:lnTo>
                    <a:pt x="75000" y="104251"/>
                  </a:lnTo>
                  <a:lnTo>
                    <a:pt x="77944" y="106771"/>
                  </a:lnTo>
                  <a:lnTo>
                    <a:pt x="80797" y="109291"/>
                  </a:lnTo>
                  <a:lnTo>
                    <a:pt x="83558" y="111496"/>
                  </a:lnTo>
                  <a:lnTo>
                    <a:pt x="86273" y="113700"/>
                  </a:lnTo>
                  <a:lnTo>
                    <a:pt x="88895" y="115275"/>
                  </a:lnTo>
                  <a:lnTo>
                    <a:pt x="91426" y="116535"/>
                  </a:lnTo>
                  <a:lnTo>
                    <a:pt x="93865" y="117795"/>
                  </a:lnTo>
                  <a:lnTo>
                    <a:pt x="96257" y="118740"/>
                  </a:lnTo>
                  <a:lnTo>
                    <a:pt x="98604" y="119370"/>
                  </a:lnTo>
                  <a:lnTo>
                    <a:pt x="100858" y="120000"/>
                  </a:lnTo>
                  <a:lnTo>
                    <a:pt x="103021" y="120000"/>
                  </a:lnTo>
                  <a:lnTo>
                    <a:pt x="105138" y="120000"/>
                  </a:lnTo>
                  <a:lnTo>
                    <a:pt x="107208" y="119685"/>
                  </a:lnTo>
                  <a:lnTo>
                    <a:pt x="109187" y="119370"/>
                  </a:lnTo>
                  <a:lnTo>
                    <a:pt x="111119" y="118740"/>
                  </a:lnTo>
                  <a:lnTo>
                    <a:pt x="113006" y="117795"/>
                  </a:lnTo>
                  <a:lnTo>
                    <a:pt x="114846" y="116535"/>
                  </a:lnTo>
                  <a:lnTo>
                    <a:pt x="116595" y="115275"/>
                  </a:lnTo>
                  <a:lnTo>
                    <a:pt x="118343" y="114015"/>
                  </a:lnTo>
                  <a:lnTo>
                    <a:pt x="120000" y="112440"/>
                  </a:lnTo>
                  <a:lnTo>
                    <a:pt x="120000" y="112440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65" name="Shape 165"/>
            <p:cNvSpPr/>
            <p:nvPr/>
          </p:nvSpPr>
          <p:spPr>
            <a:xfrm>
              <a:off x="3175" y="4335462"/>
              <a:ext cx="8166099" cy="11017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103"/>
                  </a:moveTo>
                  <a:lnTo>
                    <a:pt x="0" y="12103"/>
                  </a:lnTo>
                  <a:lnTo>
                    <a:pt x="419" y="11412"/>
                  </a:lnTo>
                  <a:lnTo>
                    <a:pt x="1679" y="9682"/>
                  </a:lnTo>
                  <a:lnTo>
                    <a:pt x="3825" y="7262"/>
                  </a:lnTo>
                  <a:lnTo>
                    <a:pt x="5225" y="5878"/>
                  </a:lnTo>
                  <a:lnTo>
                    <a:pt x="6858" y="4495"/>
                  </a:lnTo>
                  <a:lnTo>
                    <a:pt x="8678" y="3458"/>
                  </a:lnTo>
                  <a:lnTo>
                    <a:pt x="10777" y="2420"/>
                  </a:lnTo>
                  <a:lnTo>
                    <a:pt x="13063" y="1383"/>
                  </a:lnTo>
                  <a:lnTo>
                    <a:pt x="15629" y="691"/>
                  </a:lnTo>
                  <a:lnTo>
                    <a:pt x="18429" y="345"/>
                  </a:lnTo>
                  <a:lnTo>
                    <a:pt x="21461" y="0"/>
                  </a:lnTo>
                  <a:lnTo>
                    <a:pt x="24727" y="345"/>
                  </a:lnTo>
                  <a:lnTo>
                    <a:pt x="28227" y="1037"/>
                  </a:lnTo>
                  <a:lnTo>
                    <a:pt x="32006" y="2420"/>
                  </a:lnTo>
                  <a:lnTo>
                    <a:pt x="36018" y="4149"/>
                  </a:lnTo>
                  <a:lnTo>
                    <a:pt x="40264" y="6916"/>
                  </a:lnTo>
                  <a:lnTo>
                    <a:pt x="44790" y="10028"/>
                  </a:lnTo>
                  <a:lnTo>
                    <a:pt x="49595" y="13832"/>
                  </a:lnTo>
                  <a:lnTo>
                    <a:pt x="54634" y="18328"/>
                  </a:lnTo>
                  <a:lnTo>
                    <a:pt x="59953" y="23861"/>
                  </a:lnTo>
                  <a:lnTo>
                    <a:pt x="65505" y="30086"/>
                  </a:lnTo>
                  <a:lnTo>
                    <a:pt x="71337" y="37348"/>
                  </a:lnTo>
                  <a:lnTo>
                    <a:pt x="77449" y="45994"/>
                  </a:lnTo>
                  <a:lnTo>
                    <a:pt x="83841" y="55331"/>
                  </a:lnTo>
                  <a:lnTo>
                    <a:pt x="90513" y="65706"/>
                  </a:lnTo>
                  <a:lnTo>
                    <a:pt x="97465" y="77463"/>
                  </a:lnTo>
                  <a:lnTo>
                    <a:pt x="104696" y="90259"/>
                  </a:lnTo>
                  <a:lnTo>
                    <a:pt x="112208" y="104438"/>
                  </a:lnTo>
                  <a:lnTo>
                    <a:pt x="120000" y="12000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66" name="Shape 166"/>
            <p:cNvSpPr/>
            <p:nvPr/>
          </p:nvSpPr>
          <p:spPr>
            <a:xfrm>
              <a:off x="4156075" y="4316412"/>
              <a:ext cx="4940299" cy="92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19999"/>
                  </a:moveTo>
                  <a:lnTo>
                    <a:pt x="0" y="119999"/>
                  </a:lnTo>
                  <a:lnTo>
                    <a:pt x="3470" y="115068"/>
                  </a:lnTo>
                  <a:lnTo>
                    <a:pt x="12956" y="102328"/>
                  </a:lnTo>
                  <a:lnTo>
                    <a:pt x="19511" y="93698"/>
                  </a:lnTo>
                  <a:lnTo>
                    <a:pt x="27069" y="84246"/>
                  </a:lnTo>
                  <a:lnTo>
                    <a:pt x="35475" y="73972"/>
                  </a:lnTo>
                  <a:lnTo>
                    <a:pt x="44498" y="62876"/>
                  </a:lnTo>
                  <a:lnTo>
                    <a:pt x="54061" y="52191"/>
                  </a:lnTo>
                  <a:lnTo>
                    <a:pt x="63856" y="41506"/>
                  </a:lnTo>
                  <a:lnTo>
                    <a:pt x="73881" y="31643"/>
                  </a:lnTo>
                  <a:lnTo>
                    <a:pt x="83830" y="22191"/>
                  </a:lnTo>
                  <a:lnTo>
                    <a:pt x="88766" y="18082"/>
                  </a:lnTo>
                  <a:lnTo>
                    <a:pt x="93547" y="13972"/>
                  </a:lnTo>
                  <a:lnTo>
                    <a:pt x="98329" y="10684"/>
                  </a:lnTo>
                  <a:lnTo>
                    <a:pt x="102956" y="7397"/>
                  </a:lnTo>
                  <a:lnTo>
                    <a:pt x="107506" y="4931"/>
                  </a:lnTo>
                  <a:lnTo>
                    <a:pt x="111825" y="2876"/>
                  </a:lnTo>
                  <a:lnTo>
                    <a:pt x="115989" y="1232"/>
                  </a:lnTo>
                  <a:lnTo>
                    <a:pt x="120000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67" name="Shape 167"/>
            <p:cNvSpPr/>
            <p:nvPr/>
          </p:nvSpPr>
          <p:spPr>
            <a:xfrm>
              <a:off x="-3905250" y="4294187"/>
              <a:ext cx="13011149" cy="189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1" y="51543"/>
                  </a:moveTo>
                  <a:lnTo>
                    <a:pt x="119941" y="51543"/>
                  </a:lnTo>
                  <a:lnTo>
                    <a:pt x="118828" y="54563"/>
                  </a:lnTo>
                  <a:lnTo>
                    <a:pt x="117715" y="57382"/>
                  </a:lnTo>
                  <a:lnTo>
                    <a:pt x="116544" y="60000"/>
                  </a:lnTo>
                  <a:lnTo>
                    <a:pt x="115344" y="62416"/>
                  </a:lnTo>
                  <a:lnTo>
                    <a:pt x="114114" y="64832"/>
                  </a:lnTo>
                  <a:lnTo>
                    <a:pt x="112825" y="67046"/>
                  </a:lnTo>
                  <a:lnTo>
                    <a:pt x="111508" y="68859"/>
                  </a:lnTo>
                  <a:lnTo>
                    <a:pt x="110131" y="70671"/>
                  </a:lnTo>
                  <a:lnTo>
                    <a:pt x="108696" y="72281"/>
                  </a:lnTo>
                  <a:lnTo>
                    <a:pt x="107203" y="73489"/>
                  </a:lnTo>
                  <a:lnTo>
                    <a:pt x="105651" y="74697"/>
                  </a:lnTo>
                  <a:lnTo>
                    <a:pt x="104040" y="75503"/>
                  </a:lnTo>
                  <a:lnTo>
                    <a:pt x="102371" y="76308"/>
                  </a:lnTo>
                  <a:lnTo>
                    <a:pt x="100614" y="76711"/>
                  </a:lnTo>
                  <a:lnTo>
                    <a:pt x="98799" y="76711"/>
                  </a:lnTo>
                  <a:lnTo>
                    <a:pt x="96896" y="76510"/>
                  </a:lnTo>
                  <a:lnTo>
                    <a:pt x="94904" y="76107"/>
                  </a:lnTo>
                  <a:lnTo>
                    <a:pt x="92855" y="75503"/>
                  </a:lnTo>
                  <a:lnTo>
                    <a:pt x="90717" y="74496"/>
                  </a:lnTo>
                  <a:lnTo>
                    <a:pt x="88462" y="73087"/>
                  </a:lnTo>
                  <a:lnTo>
                    <a:pt x="86120" y="71476"/>
                  </a:lnTo>
                  <a:lnTo>
                    <a:pt x="83689" y="69463"/>
                  </a:lnTo>
                  <a:lnTo>
                    <a:pt x="81171" y="67248"/>
                  </a:lnTo>
                  <a:lnTo>
                    <a:pt x="78535" y="64630"/>
                  </a:lnTo>
                  <a:lnTo>
                    <a:pt x="75783" y="61610"/>
                  </a:lnTo>
                  <a:lnTo>
                    <a:pt x="72942" y="58187"/>
                  </a:lnTo>
                  <a:lnTo>
                    <a:pt x="69956" y="54362"/>
                  </a:lnTo>
                  <a:lnTo>
                    <a:pt x="66881" y="50335"/>
                  </a:lnTo>
                  <a:lnTo>
                    <a:pt x="63660" y="45704"/>
                  </a:lnTo>
                  <a:lnTo>
                    <a:pt x="60351" y="40872"/>
                  </a:lnTo>
                  <a:lnTo>
                    <a:pt x="56896" y="35637"/>
                  </a:lnTo>
                  <a:lnTo>
                    <a:pt x="53294" y="29798"/>
                  </a:lnTo>
                  <a:lnTo>
                    <a:pt x="53294" y="29798"/>
                  </a:lnTo>
                  <a:lnTo>
                    <a:pt x="49721" y="24161"/>
                  </a:lnTo>
                  <a:lnTo>
                    <a:pt x="46266" y="19328"/>
                  </a:lnTo>
                  <a:lnTo>
                    <a:pt x="42957" y="14899"/>
                  </a:lnTo>
                  <a:lnTo>
                    <a:pt x="39795" y="11275"/>
                  </a:lnTo>
                  <a:lnTo>
                    <a:pt x="36778" y="8255"/>
                  </a:lnTo>
                  <a:lnTo>
                    <a:pt x="33879" y="5637"/>
                  </a:lnTo>
                  <a:lnTo>
                    <a:pt x="31127" y="3624"/>
                  </a:lnTo>
                  <a:lnTo>
                    <a:pt x="28521" y="2013"/>
                  </a:lnTo>
                  <a:lnTo>
                    <a:pt x="26002" y="1006"/>
                  </a:lnTo>
                  <a:lnTo>
                    <a:pt x="23660" y="201"/>
                  </a:lnTo>
                  <a:lnTo>
                    <a:pt x="21405" y="0"/>
                  </a:lnTo>
                  <a:lnTo>
                    <a:pt x="19297" y="0"/>
                  </a:lnTo>
                  <a:lnTo>
                    <a:pt x="17306" y="402"/>
                  </a:lnTo>
                  <a:lnTo>
                    <a:pt x="15431" y="1006"/>
                  </a:lnTo>
                  <a:lnTo>
                    <a:pt x="13674" y="2013"/>
                  </a:lnTo>
                  <a:lnTo>
                    <a:pt x="12035" y="3020"/>
                  </a:lnTo>
                  <a:lnTo>
                    <a:pt x="10483" y="4429"/>
                  </a:lnTo>
                  <a:lnTo>
                    <a:pt x="9077" y="5838"/>
                  </a:lnTo>
                  <a:lnTo>
                    <a:pt x="7759" y="7449"/>
                  </a:lnTo>
                  <a:lnTo>
                    <a:pt x="6588" y="9261"/>
                  </a:lnTo>
                  <a:lnTo>
                    <a:pt x="5475" y="10872"/>
                  </a:lnTo>
                  <a:lnTo>
                    <a:pt x="4509" y="12684"/>
                  </a:lnTo>
                  <a:lnTo>
                    <a:pt x="3631" y="14496"/>
                  </a:lnTo>
                  <a:lnTo>
                    <a:pt x="2840" y="16107"/>
                  </a:lnTo>
                  <a:lnTo>
                    <a:pt x="2166" y="17718"/>
                  </a:lnTo>
                  <a:lnTo>
                    <a:pt x="1581" y="19328"/>
                  </a:lnTo>
                  <a:lnTo>
                    <a:pt x="702" y="21744"/>
                  </a:lnTo>
                  <a:lnTo>
                    <a:pt x="175" y="23557"/>
                  </a:lnTo>
                  <a:lnTo>
                    <a:pt x="0" y="24161"/>
                  </a:lnTo>
                  <a:lnTo>
                    <a:pt x="0" y="120000"/>
                  </a:lnTo>
                  <a:lnTo>
                    <a:pt x="119941" y="120000"/>
                  </a:lnTo>
                  <a:lnTo>
                    <a:pt x="119941" y="120000"/>
                  </a:lnTo>
                  <a:lnTo>
                    <a:pt x="120000" y="119395"/>
                  </a:lnTo>
                  <a:lnTo>
                    <a:pt x="120000" y="119395"/>
                  </a:lnTo>
                  <a:lnTo>
                    <a:pt x="120000" y="51342"/>
                  </a:lnTo>
                  <a:lnTo>
                    <a:pt x="120000" y="51342"/>
                  </a:lnTo>
                  <a:lnTo>
                    <a:pt x="119941" y="51543"/>
                  </a:lnTo>
                  <a:lnTo>
                    <a:pt x="119941" y="5154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</p:grpSp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914400" y="2286000"/>
            <a:ext cx="3352799" cy="12527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Galdeano"/>
              <a:buNone/>
              <a:defRPr sz="3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body" idx="2"/>
          </p:nvPr>
        </p:nvSpPr>
        <p:spPr>
          <a:xfrm>
            <a:off x="4651962" y="1828800"/>
            <a:ext cx="3904076" cy="3809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74320" marR="0" lvl="0" indent="-134620" algn="l" rtl="0">
              <a:spcBef>
                <a:spcPts val="440"/>
              </a:spcBef>
              <a:buClr>
                <a:schemeClr val="lt1"/>
              </a:buClr>
              <a:buSzPct val="1000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576263" marR="0" lvl="1" indent="-157162" algn="l" rtl="0">
              <a:spcBef>
                <a:spcPts val="400"/>
              </a:spcBef>
              <a:buClr>
                <a:schemeClr val="l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855663" marR="0" lvl="2" indent="-119062" algn="l" rtl="0">
              <a:spcBef>
                <a:spcPts val="360"/>
              </a:spcBef>
              <a:buClr>
                <a:schemeClr val="lt1"/>
              </a:buClr>
              <a:buSzPct val="1000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143000" marR="0" lvl="3" indent="-127000" algn="l" rtl="0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463040" marR="0" lvl="4" indent="-129539" algn="l" rtl="0">
              <a:spcBef>
                <a:spcPts val="320"/>
              </a:spcBef>
              <a:buClr>
                <a:schemeClr val="l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066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092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117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016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/>
        </p:nvSpPr>
        <p:spPr>
          <a:xfrm>
            <a:off x="228600" y="228600"/>
            <a:ext cx="8695944" cy="6035039"/>
          </a:xfrm>
          <a:prstGeom prst="roundRect">
            <a:avLst>
              <a:gd name="adj" fmla="val 1272"/>
            </a:avLst>
          </a:prstGeom>
          <a:gradFill>
            <a:gsLst>
              <a:gs pos="0">
                <a:srgbClr val="0293E0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grpSp>
        <p:nvGrpSpPr>
          <p:cNvPr id="172" name="Shape 172"/>
          <p:cNvGrpSpPr/>
          <p:nvPr/>
        </p:nvGrpSpPr>
        <p:grpSpPr>
          <a:xfrm>
            <a:off x="211664" y="5353963"/>
            <a:ext cx="8723376" cy="1331580"/>
            <a:chOff x="-3905250" y="4294187"/>
            <a:chExt cx="13011150" cy="1892300"/>
          </a:xfrm>
        </p:grpSpPr>
        <p:sp>
          <p:nvSpPr>
            <p:cNvPr id="173" name="Shape 173"/>
            <p:cNvSpPr/>
            <p:nvPr/>
          </p:nvSpPr>
          <p:spPr>
            <a:xfrm>
              <a:off x="4810125" y="4500562"/>
              <a:ext cx="4295775" cy="101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3" y="0"/>
                  </a:moveTo>
                  <a:lnTo>
                    <a:pt x="119733" y="0"/>
                  </a:lnTo>
                  <a:lnTo>
                    <a:pt x="114678" y="3375"/>
                  </a:lnTo>
                  <a:lnTo>
                    <a:pt x="109534" y="7125"/>
                  </a:lnTo>
                  <a:lnTo>
                    <a:pt x="104301" y="11250"/>
                  </a:lnTo>
                  <a:lnTo>
                    <a:pt x="98891" y="15375"/>
                  </a:lnTo>
                  <a:lnTo>
                    <a:pt x="93392" y="20250"/>
                  </a:lnTo>
                  <a:lnTo>
                    <a:pt x="87716" y="25125"/>
                  </a:lnTo>
                  <a:lnTo>
                    <a:pt x="81951" y="30750"/>
                  </a:lnTo>
                  <a:lnTo>
                    <a:pt x="76008" y="36375"/>
                  </a:lnTo>
                  <a:lnTo>
                    <a:pt x="76008" y="36375"/>
                  </a:lnTo>
                  <a:lnTo>
                    <a:pt x="65277" y="47250"/>
                  </a:lnTo>
                  <a:lnTo>
                    <a:pt x="54811" y="57000"/>
                  </a:lnTo>
                  <a:lnTo>
                    <a:pt x="44789" y="66000"/>
                  </a:lnTo>
                  <a:lnTo>
                    <a:pt x="35121" y="74625"/>
                  </a:lnTo>
                  <a:lnTo>
                    <a:pt x="25898" y="82125"/>
                  </a:lnTo>
                  <a:lnTo>
                    <a:pt x="16940" y="88875"/>
                  </a:lnTo>
                  <a:lnTo>
                    <a:pt x="8337" y="95250"/>
                  </a:lnTo>
                  <a:lnTo>
                    <a:pt x="0" y="100875"/>
                  </a:lnTo>
                  <a:lnTo>
                    <a:pt x="0" y="100875"/>
                  </a:lnTo>
                  <a:lnTo>
                    <a:pt x="5764" y="104250"/>
                  </a:lnTo>
                  <a:lnTo>
                    <a:pt x="11263" y="107250"/>
                  </a:lnTo>
                  <a:lnTo>
                    <a:pt x="16585" y="109875"/>
                  </a:lnTo>
                  <a:lnTo>
                    <a:pt x="21818" y="112125"/>
                  </a:lnTo>
                  <a:lnTo>
                    <a:pt x="26873" y="114375"/>
                  </a:lnTo>
                  <a:lnTo>
                    <a:pt x="31751" y="115875"/>
                  </a:lnTo>
                  <a:lnTo>
                    <a:pt x="36452" y="117375"/>
                  </a:lnTo>
                  <a:lnTo>
                    <a:pt x="41064" y="118500"/>
                  </a:lnTo>
                  <a:lnTo>
                    <a:pt x="45587" y="119250"/>
                  </a:lnTo>
                  <a:lnTo>
                    <a:pt x="49933" y="119625"/>
                  </a:lnTo>
                  <a:lnTo>
                    <a:pt x="54101" y="120000"/>
                  </a:lnTo>
                  <a:lnTo>
                    <a:pt x="58181" y="120000"/>
                  </a:lnTo>
                  <a:lnTo>
                    <a:pt x="62172" y="119625"/>
                  </a:lnTo>
                  <a:lnTo>
                    <a:pt x="66075" y="119250"/>
                  </a:lnTo>
                  <a:lnTo>
                    <a:pt x="69800" y="118500"/>
                  </a:lnTo>
                  <a:lnTo>
                    <a:pt x="73436" y="117375"/>
                  </a:lnTo>
                  <a:lnTo>
                    <a:pt x="76895" y="116250"/>
                  </a:lnTo>
                  <a:lnTo>
                    <a:pt x="80354" y="114750"/>
                  </a:lnTo>
                  <a:lnTo>
                    <a:pt x="83636" y="112875"/>
                  </a:lnTo>
                  <a:lnTo>
                    <a:pt x="86917" y="111000"/>
                  </a:lnTo>
                  <a:lnTo>
                    <a:pt x="90022" y="108750"/>
                  </a:lnTo>
                  <a:lnTo>
                    <a:pt x="93126" y="106500"/>
                  </a:lnTo>
                  <a:lnTo>
                    <a:pt x="96053" y="103875"/>
                  </a:lnTo>
                  <a:lnTo>
                    <a:pt x="98980" y="101250"/>
                  </a:lnTo>
                  <a:lnTo>
                    <a:pt x="101818" y="98250"/>
                  </a:lnTo>
                  <a:lnTo>
                    <a:pt x="104567" y="95250"/>
                  </a:lnTo>
                  <a:lnTo>
                    <a:pt x="107228" y="91875"/>
                  </a:lnTo>
                  <a:lnTo>
                    <a:pt x="109889" y="88500"/>
                  </a:lnTo>
                  <a:lnTo>
                    <a:pt x="114944" y="81000"/>
                  </a:lnTo>
                  <a:lnTo>
                    <a:pt x="119822" y="73125"/>
                  </a:lnTo>
                  <a:lnTo>
                    <a:pt x="119822" y="73125"/>
                  </a:lnTo>
                  <a:lnTo>
                    <a:pt x="120000" y="72750"/>
                  </a:lnTo>
                  <a:lnTo>
                    <a:pt x="120000" y="72750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19733" y="0"/>
                  </a:lnTo>
                  <a:lnTo>
                    <a:pt x="119733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74" name="Shape 174"/>
            <p:cNvSpPr/>
            <p:nvPr/>
          </p:nvSpPr>
          <p:spPr>
            <a:xfrm>
              <a:off x="-309562" y="4318000"/>
              <a:ext cx="8280401" cy="12096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12440"/>
                  </a:moveTo>
                  <a:lnTo>
                    <a:pt x="120000" y="112440"/>
                  </a:lnTo>
                  <a:lnTo>
                    <a:pt x="117377" y="110236"/>
                  </a:lnTo>
                  <a:lnTo>
                    <a:pt x="114662" y="108031"/>
                  </a:lnTo>
                  <a:lnTo>
                    <a:pt x="109003" y="102677"/>
                  </a:lnTo>
                  <a:lnTo>
                    <a:pt x="103021" y="96062"/>
                  </a:lnTo>
                  <a:lnTo>
                    <a:pt x="96717" y="88818"/>
                  </a:lnTo>
                  <a:lnTo>
                    <a:pt x="90046" y="80000"/>
                  </a:lnTo>
                  <a:lnTo>
                    <a:pt x="83006" y="70236"/>
                  </a:lnTo>
                  <a:lnTo>
                    <a:pt x="75598" y="58897"/>
                  </a:lnTo>
                  <a:lnTo>
                    <a:pt x="67776" y="46614"/>
                  </a:lnTo>
                  <a:lnTo>
                    <a:pt x="67776" y="46614"/>
                  </a:lnTo>
                  <a:lnTo>
                    <a:pt x="64693" y="41889"/>
                  </a:lnTo>
                  <a:lnTo>
                    <a:pt x="61702" y="37165"/>
                  </a:lnTo>
                  <a:lnTo>
                    <a:pt x="58803" y="33070"/>
                  </a:lnTo>
                  <a:lnTo>
                    <a:pt x="55904" y="28976"/>
                  </a:lnTo>
                  <a:lnTo>
                    <a:pt x="53098" y="25511"/>
                  </a:lnTo>
                  <a:lnTo>
                    <a:pt x="50383" y="22047"/>
                  </a:lnTo>
                  <a:lnTo>
                    <a:pt x="47714" y="18897"/>
                  </a:lnTo>
                  <a:lnTo>
                    <a:pt x="45092" y="16062"/>
                  </a:lnTo>
                  <a:lnTo>
                    <a:pt x="42561" y="13543"/>
                  </a:lnTo>
                  <a:lnTo>
                    <a:pt x="40030" y="11338"/>
                  </a:lnTo>
                  <a:lnTo>
                    <a:pt x="35245" y="7244"/>
                  </a:lnTo>
                  <a:lnTo>
                    <a:pt x="30690" y="4409"/>
                  </a:lnTo>
                  <a:lnTo>
                    <a:pt x="26411" y="2204"/>
                  </a:lnTo>
                  <a:lnTo>
                    <a:pt x="22315" y="629"/>
                  </a:lnTo>
                  <a:lnTo>
                    <a:pt x="18450" y="0"/>
                  </a:lnTo>
                  <a:lnTo>
                    <a:pt x="14815" y="0"/>
                  </a:lnTo>
                  <a:lnTo>
                    <a:pt x="11411" y="629"/>
                  </a:lnTo>
                  <a:lnTo>
                    <a:pt x="8236" y="1574"/>
                  </a:lnTo>
                  <a:lnTo>
                    <a:pt x="5291" y="3149"/>
                  </a:lnTo>
                  <a:lnTo>
                    <a:pt x="2530" y="5039"/>
                  </a:lnTo>
                  <a:lnTo>
                    <a:pt x="0" y="7559"/>
                  </a:lnTo>
                  <a:lnTo>
                    <a:pt x="0" y="7559"/>
                  </a:lnTo>
                  <a:lnTo>
                    <a:pt x="3542" y="10393"/>
                  </a:lnTo>
                  <a:lnTo>
                    <a:pt x="7223" y="13543"/>
                  </a:lnTo>
                  <a:lnTo>
                    <a:pt x="11042" y="17637"/>
                  </a:lnTo>
                  <a:lnTo>
                    <a:pt x="15000" y="22047"/>
                  </a:lnTo>
                  <a:lnTo>
                    <a:pt x="19095" y="27401"/>
                  </a:lnTo>
                  <a:lnTo>
                    <a:pt x="23328" y="33070"/>
                  </a:lnTo>
                  <a:lnTo>
                    <a:pt x="27745" y="39370"/>
                  </a:lnTo>
                  <a:lnTo>
                    <a:pt x="32254" y="46614"/>
                  </a:lnTo>
                  <a:lnTo>
                    <a:pt x="32254" y="46614"/>
                  </a:lnTo>
                  <a:lnTo>
                    <a:pt x="40398" y="59527"/>
                  </a:lnTo>
                  <a:lnTo>
                    <a:pt x="48128" y="70866"/>
                  </a:lnTo>
                  <a:lnTo>
                    <a:pt x="55398" y="81259"/>
                  </a:lnTo>
                  <a:lnTo>
                    <a:pt x="58941" y="85669"/>
                  </a:lnTo>
                  <a:lnTo>
                    <a:pt x="62300" y="90078"/>
                  </a:lnTo>
                  <a:lnTo>
                    <a:pt x="65613" y="94173"/>
                  </a:lnTo>
                  <a:lnTo>
                    <a:pt x="68834" y="97637"/>
                  </a:lnTo>
                  <a:lnTo>
                    <a:pt x="71963" y="101102"/>
                  </a:lnTo>
                  <a:lnTo>
                    <a:pt x="75000" y="104251"/>
                  </a:lnTo>
                  <a:lnTo>
                    <a:pt x="77944" y="106771"/>
                  </a:lnTo>
                  <a:lnTo>
                    <a:pt x="80797" y="109291"/>
                  </a:lnTo>
                  <a:lnTo>
                    <a:pt x="83558" y="111496"/>
                  </a:lnTo>
                  <a:lnTo>
                    <a:pt x="86273" y="113700"/>
                  </a:lnTo>
                  <a:lnTo>
                    <a:pt x="88895" y="115275"/>
                  </a:lnTo>
                  <a:lnTo>
                    <a:pt x="91426" y="116535"/>
                  </a:lnTo>
                  <a:lnTo>
                    <a:pt x="93865" y="117795"/>
                  </a:lnTo>
                  <a:lnTo>
                    <a:pt x="96257" y="118740"/>
                  </a:lnTo>
                  <a:lnTo>
                    <a:pt x="98604" y="119370"/>
                  </a:lnTo>
                  <a:lnTo>
                    <a:pt x="100858" y="120000"/>
                  </a:lnTo>
                  <a:lnTo>
                    <a:pt x="103021" y="120000"/>
                  </a:lnTo>
                  <a:lnTo>
                    <a:pt x="105138" y="120000"/>
                  </a:lnTo>
                  <a:lnTo>
                    <a:pt x="107208" y="119685"/>
                  </a:lnTo>
                  <a:lnTo>
                    <a:pt x="109187" y="119370"/>
                  </a:lnTo>
                  <a:lnTo>
                    <a:pt x="111119" y="118740"/>
                  </a:lnTo>
                  <a:lnTo>
                    <a:pt x="113006" y="117795"/>
                  </a:lnTo>
                  <a:lnTo>
                    <a:pt x="114846" y="116535"/>
                  </a:lnTo>
                  <a:lnTo>
                    <a:pt x="116595" y="115275"/>
                  </a:lnTo>
                  <a:lnTo>
                    <a:pt x="118343" y="114015"/>
                  </a:lnTo>
                  <a:lnTo>
                    <a:pt x="120000" y="112440"/>
                  </a:lnTo>
                  <a:lnTo>
                    <a:pt x="120000" y="112440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75" name="Shape 175"/>
            <p:cNvSpPr/>
            <p:nvPr/>
          </p:nvSpPr>
          <p:spPr>
            <a:xfrm>
              <a:off x="3175" y="4335462"/>
              <a:ext cx="8166099" cy="11017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103"/>
                  </a:moveTo>
                  <a:lnTo>
                    <a:pt x="0" y="12103"/>
                  </a:lnTo>
                  <a:lnTo>
                    <a:pt x="419" y="11412"/>
                  </a:lnTo>
                  <a:lnTo>
                    <a:pt x="1679" y="9682"/>
                  </a:lnTo>
                  <a:lnTo>
                    <a:pt x="3825" y="7262"/>
                  </a:lnTo>
                  <a:lnTo>
                    <a:pt x="5225" y="5878"/>
                  </a:lnTo>
                  <a:lnTo>
                    <a:pt x="6858" y="4495"/>
                  </a:lnTo>
                  <a:lnTo>
                    <a:pt x="8678" y="3458"/>
                  </a:lnTo>
                  <a:lnTo>
                    <a:pt x="10777" y="2420"/>
                  </a:lnTo>
                  <a:lnTo>
                    <a:pt x="13063" y="1383"/>
                  </a:lnTo>
                  <a:lnTo>
                    <a:pt x="15629" y="691"/>
                  </a:lnTo>
                  <a:lnTo>
                    <a:pt x="18429" y="345"/>
                  </a:lnTo>
                  <a:lnTo>
                    <a:pt x="21461" y="0"/>
                  </a:lnTo>
                  <a:lnTo>
                    <a:pt x="24727" y="345"/>
                  </a:lnTo>
                  <a:lnTo>
                    <a:pt x="28227" y="1037"/>
                  </a:lnTo>
                  <a:lnTo>
                    <a:pt x="32006" y="2420"/>
                  </a:lnTo>
                  <a:lnTo>
                    <a:pt x="36018" y="4149"/>
                  </a:lnTo>
                  <a:lnTo>
                    <a:pt x="40264" y="6916"/>
                  </a:lnTo>
                  <a:lnTo>
                    <a:pt x="44790" y="10028"/>
                  </a:lnTo>
                  <a:lnTo>
                    <a:pt x="49595" y="13832"/>
                  </a:lnTo>
                  <a:lnTo>
                    <a:pt x="54634" y="18328"/>
                  </a:lnTo>
                  <a:lnTo>
                    <a:pt x="59953" y="23861"/>
                  </a:lnTo>
                  <a:lnTo>
                    <a:pt x="65505" y="30086"/>
                  </a:lnTo>
                  <a:lnTo>
                    <a:pt x="71337" y="37348"/>
                  </a:lnTo>
                  <a:lnTo>
                    <a:pt x="77449" y="45994"/>
                  </a:lnTo>
                  <a:lnTo>
                    <a:pt x="83841" y="55331"/>
                  </a:lnTo>
                  <a:lnTo>
                    <a:pt x="90513" y="65706"/>
                  </a:lnTo>
                  <a:lnTo>
                    <a:pt x="97465" y="77463"/>
                  </a:lnTo>
                  <a:lnTo>
                    <a:pt x="104696" y="90259"/>
                  </a:lnTo>
                  <a:lnTo>
                    <a:pt x="112208" y="104438"/>
                  </a:lnTo>
                  <a:lnTo>
                    <a:pt x="120000" y="12000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76" name="Shape 176"/>
            <p:cNvSpPr/>
            <p:nvPr/>
          </p:nvSpPr>
          <p:spPr>
            <a:xfrm>
              <a:off x="4156075" y="4316412"/>
              <a:ext cx="4940299" cy="92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19999"/>
                  </a:moveTo>
                  <a:lnTo>
                    <a:pt x="0" y="119999"/>
                  </a:lnTo>
                  <a:lnTo>
                    <a:pt x="3470" y="115068"/>
                  </a:lnTo>
                  <a:lnTo>
                    <a:pt x="12956" y="102328"/>
                  </a:lnTo>
                  <a:lnTo>
                    <a:pt x="19511" y="93698"/>
                  </a:lnTo>
                  <a:lnTo>
                    <a:pt x="27069" y="84246"/>
                  </a:lnTo>
                  <a:lnTo>
                    <a:pt x="35475" y="73972"/>
                  </a:lnTo>
                  <a:lnTo>
                    <a:pt x="44498" y="62876"/>
                  </a:lnTo>
                  <a:lnTo>
                    <a:pt x="54061" y="52191"/>
                  </a:lnTo>
                  <a:lnTo>
                    <a:pt x="63856" y="41506"/>
                  </a:lnTo>
                  <a:lnTo>
                    <a:pt x="73881" y="31643"/>
                  </a:lnTo>
                  <a:lnTo>
                    <a:pt x="83830" y="22191"/>
                  </a:lnTo>
                  <a:lnTo>
                    <a:pt x="88766" y="18082"/>
                  </a:lnTo>
                  <a:lnTo>
                    <a:pt x="93547" y="13972"/>
                  </a:lnTo>
                  <a:lnTo>
                    <a:pt x="98329" y="10684"/>
                  </a:lnTo>
                  <a:lnTo>
                    <a:pt x="102956" y="7397"/>
                  </a:lnTo>
                  <a:lnTo>
                    <a:pt x="107506" y="4931"/>
                  </a:lnTo>
                  <a:lnTo>
                    <a:pt x="111825" y="2876"/>
                  </a:lnTo>
                  <a:lnTo>
                    <a:pt x="115989" y="1232"/>
                  </a:lnTo>
                  <a:lnTo>
                    <a:pt x="120000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77" name="Shape 177"/>
            <p:cNvSpPr/>
            <p:nvPr/>
          </p:nvSpPr>
          <p:spPr>
            <a:xfrm>
              <a:off x="-3905250" y="4294187"/>
              <a:ext cx="13011149" cy="189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1" y="51543"/>
                  </a:moveTo>
                  <a:lnTo>
                    <a:pt x="119941" y="51543"/>
                  </a:lnTo>
                  <a:lnTo>
                    <a:pt x="118828" y="54563"/>
                  </a:lnTo>
                  <a:lnTo>
                    <a:pt x="117715" y="57382"/>
                  </a:lnTo>
                  <a:lnTo>
                    <a:pt x="116544" y="60000"/>
                  </a:lnTo>
                  <a:lnTo>
                    <a:pt x="115344" y="62416"/>
                  </a:lnTo>
                  <a:lnTo>
                    <a:pt x="114114" y="64832"/>
                  </a:lnTo>
                  <a:lnTo>
                    <a:pt x="112825" y="67046"/>
                  </a:lnTo>
                  <a:lnTo>
                    <a:pt x="111508" y="68859"/>
                  </a:lnTo>
                  <a:lnTo>
                    <a:pt x="110131" y="70671"/>
                  </a:lnTo>
                  <a:lnTo>
                    <a:pt x="108696" y="72281"/>
                  </a:lnTo>
                  <a:lnTo>
                    <a:pt x="107203" y="73489"/>
                  </a:lnTo>
                  <a:lnTo>
                    <a:pt x="105651" y="74697"/>
                  </a:lnTo>
                  <a:lnTo>
                    <a:pt x="104040" y="75503"/>
                  </a:lnTo>
                  <a:lnTo>
                    <a:pt x="102371" y="76308"/>
                  </a:lnTo>
                  <a:lnTo>
                    <a:pt x="100614" y="76711"/>
                  </a:lnTo>
                  <a:lnTo>
                    <a:pt x="98799" y="76711"/>
                  </a:lnTo>
                  <a:lnTo>
                    <a:pt x="96896" y="76510"/>
                  </a:lnTo>
                  <a:lnTo>
                    <a:pt x="94904" y="76107"/>
                  </a:lnTo>
                  <a:lnTo>
                    <a:pt x="92855" y="75503"/>
                  </a:lnTo>
                  <a:lnTo>
                    <a:pt x="90717" y="74496"/>
                  </a:lnTo>
                  <a:lnTo>
                    <a:pt x="88462" y="73087"/>
                  </a:lnTo>
                  <a:lnTo>
                    <a:pt x="86120" y="71476"/>
                  </a:lnTo>
                  <a:lnTo>
                    <a:pt x="83689" y="69463"/>
                  </a:lnTo>
                  <a:lnTo>
                    <a:pt x="81171" y="67248"/>
                  </a:lnTo>
                  <a:lnTo>
                    <a:pt x="78535" y="64630"/>
                  </a:lnTo>
                  <a:lnTo>
                    <a:pt x="75783" y="61610"/>
                  </a:lnTo>
                  <a:lnTo>
                    <a:pt x="72942" y="58187"/>
                  </a:lnTo>
                  <a:lnTo>
                    <a:pt x="69956" y="54362"/>
                  </a:lnTo>
                  <a:lnTo>
                    <a:pt x="66881" y="50335"/>
                  </a:lnTo>
                  <a:lnTo>
                    <a:pt x="63660" y="45704"/>
                  </a:lnTo>
                  <a:lnTo>
                    <a:pt x="60351" y="40872"/>
                  </a:lnTo>
                  <a:lnTo>
                    <a:pt x="56896" y="35637"/>
                  </a:lnTo>
                  <a:lnTo>
                    <a:pt x="53294" y="29798"/>
                  </a:lnTo>
                  <a:lnTo>
                    <a:pt x="53294" y="29798"/>
                  </a:lnTo>
                  <a:lnTo>
                    <a:pt x="49721" y="24161"/>
                  </a:lnTo>
                  <a:lnTo>
                    <a:pt x="46266" y="19328"/>
                  </a:lnTo>
                  <a:lnTo>
                    <a:pt x="42957" y="14899"/>
                  </a:lnTo>
                  <a:lnTo>
                    <a:pt x="39795" y="11275"/>
                  </a:lnTo>
                  <a:lnTo>
                    <a:pt x="36778" y="8255"/>
                  </a:lnTo>
                  <a:lnTo>
                    <a:pt x="33879" y="5637"/>
                  </a:lnTo>
                  <a:lnTo>
                    <a:pt x="31127" y="3624"/>
                  </a:lnTo>
                  <a:lnTo>
                    <a:pt x="28521" y="2013"/>
                  </a:lnTo>
                  <a:lnTo>
                    <a:pt x="26002" y="1006"/>
                  </a:lnTo>
                  <a:lnTo>
                    <a:pt x="23660" y="201"/>
                  </a:lnTo>
                  <a:lnTo>
                    <a:pt x="21405" y="0"/>
                  </a:lnTo>
                  <a:lnTo>
                    <a:pt x="19297" y="0"/>
                  </a:lnTo>
                  <a:lnTo>
                    <a:pt x="17306" y="402"/>
                  </a:lnTo>
                  <a:lnTo>
                    <a:pt x="15431" y="1006"/>
                  </a:lnTo>
                  <a:lnTo>
                    <a:pt x="13674" y="2013"/>
                  </a:lnTo>
                  <a:lnTo>
                    <a:pt x="12035" y="3020"/>
                  </a:lnTo>
                  <a:lnTo>
                    <a:pt x="10483" y="4429"/>
                  </a:lnTo>
                  <a:lnTo>
                    <a:pt x="9077" y="5838"/>
                  </a:lnTo>
                  <a:lnTo>
                    <a:pt x="7759" y="7449"/>
                  </a:lnTo>
                  <a:lnTo>
                    <a:pt x="6588" y="9261"/>
                  </a:lnTo>
                  <a:lnTo>
                    <a:pt x="5475" y="10872"/>
                  </a:lnTo>
                  <a:lnTo>
                    <a:pt x="4509" y="12684"/>
                  </a:lnTo>
                  <a:lnTo>
                    <a:pt x="3631" y="14496"/>
                  </a:lnTo>
                  <a:lnTo>
                    <a:pt x="2840" y="16107"/>
                  </a:lnTo>
                  <a:lnTo>
                    <a:pt x="2166" y="17718"/>
                  </a:lnTo>
                  <a:lnTo>
                    <a:pt x="1581" y="19328"/>
                  </a:lnTo>
                  <a:lnTo>
                    <a:pt x="702" y="21744"/>
                  </a:lnTo>
                  <a:lnTo>
                    <a:pt x="175" y="23557"/>
                  </a:lnTo>
                  <a:lnTo>
                    <a:pt x="0" y="24161"/>
                  </a:lnTo>
                  <a:lnTo>
                    <a:pt x="0" y="120000"/>
                  </a:lnTo>
                  <a:lnTo>
                    <a:pt x="119941" y="120000"/>
                  </a:lnTo>
                  <a:lnTo>
                    <a:pt x="119941" y="120000"/>
                  </a:lnTo>
                  <a:lnTo>
                    <a:pt x="120000" y="119395"/>
                  </a:lnTo>
                  <a:lnTo>
                    <a:pt x="120000" y="119395"/>
                  </a:lnTo>
                  <a:lnTo>
                    <a:pt x="120000" y="51342"/>
                  </a:lnTo>
                  <a:lnTo>
                    <a:pt x="120000" y="51342"/>
                  </a:lnTo>
                  <a:lnTo>
                    <a:pt x="119941" y="51543"/>
                  </a:lnTo>
                  <a:lnTo>
                    <a:pt x="119941" y="5154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</p:grpSp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874155" y="338666"/>
            <a:ext cx="3812644" cy="24299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FFFFFF"/>
              </a:buClr>
              <a:buFont typeface="Galdeano"/>
              <a:buNone/>
              <a:defRPr sz="28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4868332" y="2785533"/>
            <a:ext cx="3818467" cy="24214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accent1"/>
              </a:buClr>
              <a:buFont typeface="Noto Sans Symbols"/>
              <a:buNone/>
              <a:defRPr sz="1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9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80" name="Shape 180"/>
          <p:cNvSpPr txBox="1">
            <a:spLocks noGrp="1"/>
          </p:cNvSpPr>
          <p:nvPr>
            <p:ph type="dt" idx="10"/>
          </p:nvPr>
        </p:nvSpPr>
        <p:spPr>
          <a:xfrm>
            <a:off x="5163671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82" name="Shape 182"/>
          <p:cNvSpPr txBox="1">
            <a:spLocks noGrp="1"/>
          </p:cNvSpPr>
          <p:nvPr>
            <p:ph type="sldNum" idx="12"/>
          </p:nvPr>
        </p:nvSpPr>
        <p:spPr>
          <a:xfrm>
            <a:off x="3991087" y="6250162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‹#›</a:t>
            </a:fld>
            <a:endParaRPr lang="uk-UA" sz="1000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83" name="Shape 183"/>
          <p:cNvSpPr>
            <a:spLocks noGrp="1"/>
          </p:cNvSpPr>
          <p:nvPr>
            <p:ph type="pic" idx="2"/>
          </p:nvPr>
        </p:nvSpPr>
        <p:spPr>
          <a:xfrm>
            <a:off x="838200" y="1371600"/>
            <a:ext cx="3566159" cy="2926079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stA="30000" endPos="30000" dist="5000" dir="5400000" sy="-100000" algn="bl" rotWithShape="0"/>
          </a:effectLst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chemeClr val="accent1"/>
              </a:buClr>
              <a:buFont typeface="Noto Sans Symbols"/>
              <a:buNone/>
              <a:defRPr sz="3200" b="0" i="0" u="none" strike="noStrike" cap="none">
                <a:solidFill>
                  <a:schemeClr val="lt1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accent1"/>
              </a:buClr>
              <a:buFont typeface="Noto Sans Symbols"/>
              <a:buNone/>
              <a:defRPr sz="2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384"/>
              </a:spcBef>
              <a:buClr>
                <a:schemeClr val="accent1"/>
              </a:buClr>
              <a:buFont typeface="Noto Sans Symbols"/>
              <a:buNone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rgbClr val="0293E0"/>
              </a:gs>
              <a:gs pos="90000">
                <a:srgbClr val="81D2FE"/>
              </a:gs>
              <a:gs pos="100000">
                <a:srgbClr val="81D2FE"/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grpSp>
        <p:nvGrpSpPr>
          <p:cNvPr id="7" name="Shape 7"/>
          <p:cNvGrpSpPr/>
          <p:nvPr/>
        </p:nvGrpSpPr>
        <p:grpSpPr>
          <a:xfrm>
            <a:off x="211664" y="1679428"/>
            <a:ext cx="8723376" cy="1329874"/>
            <a:chOff x="-3905251" y="4294187"/>
            <a:chExt cx="13027839" cy="1892300"/>
          </a:xfrm>
        </p:grpSpPr>
        <p:sp>
          <p:nvSpPr>
            <p:cNvPr id="8" name="Shape 8"/>
            <p:cNvSpPr/>
            <p:nvPr/>
          </p:nvSpPr>
          <p:spPr>
            <a:xfrm>
              <a:off x="4810125" y="4500562"/>
              <a:ext cx="4295775" cy="10160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33" y="0"/>
                  </a:moveTo>
                  <a:lnTo>
                    <a:pt x="119733" y="0"/>
                  </a:lnTo>
                  <a:lnTo>
                    <a:pt x="114678" y="3375"/>
                  </a:lnTo>
                  <a:lnTo>
                    <a:pt x="109534" y="7125"/>
                  </a:lnTo>
                  <a:lnTo>
                    <a:pt x="104301" y="11250"/>
                  </a:lnTo>
                  <a:lnTo>
                    <a:pt x="98891" y="15375"/>
                  </a:lnTo>
                  <a:lnTo>
                    <a:pt x="93392" y="20250"/>
                  </a:lnTo>
                  <a:lnTo>
                    <a:pt x="87716" y="25125"/>
                  </a:lnTo>
                  <a:lnTo>
                    <a:pt x="81951" y="30750"/>
                  </a:lnTo>
                  <a:lnTo>
                    <a:pt x="76008" y="36375"/>
                  </a:lnTo>
                  <a:lnTo>
                    <a:pt x="76008" y="36375"/>
                  </a:lnTo>
                  <a:lnTo>
                    <a:pt x="65277" y="47250"/>
                  </a:lnTo>
                  <a:lnTo>
                    <a:pt x="54811" y="57000"/>
                  </a:lnTo>
                  <a:lnTo>
                    <a:pt x="44789" y="66000"/>
                  </a:lnTo>
                  <a:lnTo>
                    <a:pt x="35121" y="74625"/>
                  </a:lnTo>
                  <a:lnTo>
                    <a:pt x="25898" y="82125"/>
                  </a:lnTo>
                  <a:lnTo>
                    <a:pt x="16940" y="88875"/>
                  </a:lnTo>
                  <a:lnTo>
                    <a:pt x="8337" y="95250"/>
                  </a:lnTo>
                  <a:lnTo>
                    <a:pt x="0" y="100875"/>
                  </a:lnTo>
                  <a:lnTo>
                    <a:pt x="0" y="100875"/>
                  </a:lnTo>
                  <a:lnTo>
                    <a:pt x="5764" y="104250"/>
                  </a:lnTo>
                  <a:lnTo>
                    <a:pt x="11263" y="107250"/>
                  </a:lnTo>
                  <a:lnTo>
                    <a:pt x="16585" y="109875"/>
                  </a:lnTo>
                  <a:lnTo>
                    <a:pt x="21818" y="112125"/>
                  </a:lnTo>
                  <a:lnTo>
                    <a:pt x="26873" y="114375"/>
                  </a:lnTo>
                  <a:lnTo>
                    <a:pt x="31751" y="115875"/>
                  </a:lnTo>
                  <a:lnTo>
                    <a:pt x="36452" y="117375"/>
                  </a:lnTo>
                  <a:lnTo>
                    <a:pt x="41064" y="118500"/>
                  </a:lnTo>
                  <a:lnTo>
                    <a:pt x="45587" y="119250"/>
                  </a:lnTo>
                  <a:lnTo>
                    <a:pt x="49933" y="119625"/>
                  </a:lnTo>
                  <a:lnTo>
                    <a:pt x="54101" y="120000"/>
                  </a:lnTo>
                  <a:lnTo>
                    <a:pt x="58181" y="120000"/>
                  </a:lnTo>
                  <a:lnTo>
                    <a:pt x="62172" y="119625"/>
                  </a:lnTo>
                  <a:lnTo>
                    <a:pt x="66075" y="119250"/>
                  </a:lnTo>
                  <a:lnTo>
                    <a:pt x="69800" y="118500"/>
                  </a:lnTo>
                  <a:lnTo>
                    <a:pt x="73436" y="117375"/>
                  </a:lnTo>
                  <a:lnTo>
                    <a:pt x="76895" y="116250"/>
                  </a:lnTo>
                  <a:lnTo>
                    <a:pt x="80354" y="114750"/>
                  </a:lnTo>
                  <a:lnTo>
                    <a:pt x="83636" y="112875"/>
                  </a:lnTo>
                  <a:lnTo>
                    <a:pt x="86917" y="111000"/>
                  </a:lnTo>
                  <a:lnTo>
                    <a:pt x="90022" y="108750"/>
                  </a:lnTo>
                  <a:lnTo>
                    <a:pt x="93126" y="106500"/>
                  </a:lnTo>
                  <a:lnTo>
                    <a:pt x="96053" y="103875"/>
                  </a:lnTo>
                  <a:lnTo>
                    <a:pt x="98980" y="101250"/>
                  </a:lnTo>
                  <a:lnTo>
                    <a:pt x="101818" y="98250"/>
                  </a:lnTo>
                  <a:lnTo>
                    <a:pt x="104567" y="95250"/>
                  </a:lnTo>
                  <a:lnTo>
                    <a:pt x="107228" y="91875"/>
                  </a:lnTo>
                  <a:lnTo>
                    <a:pt x="109889" y="88500"/>
                  </a:lnTo>
                  <a:lnTo>
                    <a:pt x="114944" y="81000"/>
                  </a:lnTo>
                  <a:lnTo>
                    <a:pt x="119822" y="73125"/>
                  </a:lnTo>
                  <a:lnTo>
                    <a:pt x="119822" y="73125"/>
                  </a:lnTo>
                  <a:lnTo>
                    <a:pt x="120000" y="72750"/>
                  </a:lnTo>
                  <a:lnTo>
                    <a:pt x="120000" y="72750"/>
                  </a:lnTo>
                  <a:lnTo>
                    <a:pt x="120000" y="0"/>
                  </a:lnTo>
                  <a:lnTo>
                    <a:pt x="120000" y="0"/>
                  </a:lnTo>
                  <a:lnTo>
                    <a:pt x="119733" y="0"/>
                  </a:lnTo>
                  <a:lnTo>
                    <a:pt x="119733" y="0"/>
                  </a:lnTo>
                  <a:close/>
                </a:path>
              </a:pathLst>
            </a:custGeom>
            <a:solidFill>
              <a:schemeClr val="lt2">
                <a:alpha val="28627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9" name="Shape 9"/>
            <p:cNvSpPr/>
            <p:nvPr/>
          </p:nvSpPr>
          <p:spPr>
            <a:xfrm>
              <a:off x="-309562" y="4318000"/>
              <a:ext cx="8280401" cy="12096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12440"/>
                  </a:moveTo>
                  <a:lnTo>
                    <a:pt x="120000" y="112440"/>
                  </a:lnTo>
                  <a:lnTo>
                    <a:pt x="117377" y="110236"/>
                  </a:lnTo>
                  <a:lnTo>
                    <a:pt x="114662" y="108031"/>
                  </a:lnTo>
                  <a:lnTo>
                    <a:pt x="109003" y="102677"/>
                  </a:lnTo>
                  <a:lnTo>
                    <a:pt x="103021" y="96062"/>
                  </a:lnTo>
                  <a:lnTo>
                    <a:pt x="96717" y="88818"/>
                  </a:lnTo>
                  <a:lnTo>
                    <a:pt x="90046" y="80000"/>
                  </a:lnTo>
                  <a:lnTo>
                    <a:pt x="83006" y="70236"/>
                  </a:lnTo>
                  <a:lnTo>
                    <a:pt x="75598" y="58897"/>
                  </a:lnTo>
                  <a:lnTo>
                    <a:pt x="67776" y="46614"/>
                  </a:lnTo>
                  <a:lnTo>
                    <a:pt x="67776" y="46614"/>
                  </a:lnTo>
                  <a:lnTo>
                    <a:pt x="64693" y="41889"/>
                  </a:lnTo>
                  <a:lnTo>
                    <a:pt x="61702" y="37165"/>
                  </a:lnTo>
                  <a:lnTo>
                    <a:pt x="58803" y="33070"/>
                  </a:lnTo>
                  <a:lnTo>
                    <a:pt x="55904" y="28976"/>
                  </a:lnTo>
                  <a:lnTo>
                    <a:pt x="53098" y="25511"/>
                  </a:lnTo>
                  <a:lnTo>
                    <a:pt x="50383" y="22047"/>
                  </a:lnTo>
                  <a:lnTo>
                    <a:pt x="47714" y="18897"/>
                  </a:lnTo>
                  <a:lnTo>
                    <a:pt x="45092" y="16062"/>
                  </a:lnTo>
                  <a:lnTo>
                    <a:pt x="42561" y="13543"/>
                  </a:lnTo>
                  <a:lnTo>
                    <a:pt x="40030" y="11338"/>
                  </a:lnTo>
                  <a:lnTo>
                    <a:pt x="35245" y="7244"/>
                  </a:lnTo>
                  <a:lnTo>
                    <a:pt x="30690" y="4409"/>
                  </a:lnTo>
                  <a:lnTo>
                    <a:pt x="26411" y="2204"/>
                  </a:lnTo>
                  <a:lnTo>
                    <a:pt x="22315" y="629"/>
                  </a:lnTo>
                  <a:lnTo>
                    <a:pt x="18450" y="0"/>
                  </a:lnTo>
                  <a:lnTo>
                    <a:pt x="14815" y="0"/>
                  </a:lnTo>
                  <a:lnTo>
                    <a:pt x="11411" y="629"/>
                  </a:lnTo>
                  <a:lnTo>
                    <a:pt x="8236" y="1574"/>
                  </a:lnTo>
                  <a:lnTo>
                    <a:pt x="5291" y="3149"/>
                  </a:lnTo>
                  <a:lnTo>
                    <a:pt x="2530" y="5039"/>
                  </a:lnTo>
                  <a:lnTo>
                    <a:pt x="0" y="7559"/>
                  </a:lnTo>
                  <a:lnTo>
                    <a:pt x="0" y="7559"/>
                  </a:lnTo>
                  <a:lnTo>
                    <a:pt x="3542" y="10393"/>
                  </a:lnTo>
                  <a:lnTo>
                    <a:pt x="7223" y="13543"/>
                  </a:lnTo>
                  <a:lnTo>
                    <a:pt x="11042" y="17637"/>
                  </a:lnTo>
                  <a:lnTo>
                    <a:pt x="15000" y="22047"/>
                  </a:lnTo>
                  <a:lnTo>
                    <a:pt x="19095" y="27401"/>
                  </a:lnTo>
                  <a:lnTo>
                    <a:pt x="23328" y="33070"/>
                  </a:lnTo>
                  <a:lnTo>
                    <a:pt x="27745" y="39370"/>
                  </a:lnTo>
                  <a:lnTo>
                    <a:pt x="32254" y="46614"/>
                  </a:lnTo>
                  <a:lnTo>
                    <a:pt x="32254" y="46614"/>
                  </a:lnTo>
                  <a:lnTo>
                    <a:pt x="40398" y="59527"/>
                  </a:lnTo>
                  <a:lnTo>
                    <a:pt x="48128" y="70866"/>
                  </a:lnTo>
                  <a:lnTo>
                    <a:pt x="55398" y="81259"/>
                  </a:lnTo>
                  <a:lnTo>
                    <a:pt x="58941" y="85669"/>
                  </a:lnTo>
                  <a:lnTo>
                    <a:pt x="62300" y="90078"/>
                  </a:lnTo>
                  <a:lnTo>
                    <a:pt x="65613" y="94173"/>
                  </a:lnTo>
                  <a:lnTo>
                    <a:pt x="68834" y="97637"/>
                  </a:lnTo>
                  <a:lnTo>
                    <a:pt x="71963" y="101102"/>
                  </a:lnTo>
                  <a:lnTo>
                    <a:pt x="75000" y="104251"/>
                  </a:lnTo>
                  <a:lnTo>
                    <a:pt x="77944" y="106771"/>
                  </a:lnTo>
                  <a:lnTo>
                    <a:pt x="80797" y="109291"/>
                  </a:lnTo>
                  <a:lnTo>
                    <a:pt x="83558" y="111496"/>
                  </a:lnTo>
                  <a:lnTo>
                    <a:pt x="86273" y="113700"/>
                  </a:lnTo>
                  <a:lnTo>
                    <a:pt x="88895" y="115275"/>
                  </a:lnTo>
                  <a:lnTo>
                    <a:pt x="91426" y="116535"/>
                  </a:lnTo>
                  <a:lnTo>
                    <a:pt x="93865" y="117795"/>
                  </a:lnTo>
                  <a:lnTo>
                    <a:pt x="96257" y="118740"/>
                  </a:lnTo>
                  <a:lnTo>
                    <a:pt x="98604" y="119370"/>
                  </a:lnTo>
                  <a:lnTo>
                    <a:pt x="100858" y="120000"/>
                  </a:lnTo>
                  <a:lnTo>
                    <a:pt x="103021" y="120000"/>
                  </a:lnTo>
                  <a:lnTo>
                    <a:pt x="105138" y="120000"/>
                  </a:lnTo>
                  <a:lnTo>
                    <a:pt x="107208" y="119685"/>
                  </a:lnTo>
                  <a:lnTo>
                    <a:pt x="109187" y="119370"/>
                  </a:lnTo>
                  <a:lnTo>
                    <a:pt x="111119" y="118740"/>
                  </a:lnTo>
                  <a:lnTo>
                    <a:pt x="113006" y="117795"/>
                  </a:lnTo>
                  <a:lnTo>
                    <a:pt x="114846" y="116535"/>
                  </a:lnTo>
                  <a:lnTo>
                    <a:pt x="116595" y="115275"/>
                  </a:lnTo>
                  <a:lnTo>
                    <a:pt x="118343" y="114015"/>
                  </a:lnTo>
                  <a:lnTo>
                    <a:pt x="120000" y="112440"/>
                  </a:lnTo>
                  <a:lnTo>
                    <a:pt x="120000" y="112440"/>
                  </a:lnTo>
                  <a:close/>
                </a:path>
              </a:pathLst>
            </a:custGeom>
            <a:solidFill>
              <a:schemeClr val="lt2">
                <a:alpha val="40000"/>
              </a:schemeClr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0" name="Shape 10"/>
            <p:cNvSpPr/>
            <p:nvPr/>
          </p:nvSpPr>
          <p:spPr>
            <a:xfrm>
              <a:off x="3175" y="4335462"/>
              <a:ext cx="8166099" cy="11017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103"/>
                  </a:moveTo>
                  <a:lnTo>
                    <a:pt x="0" y="12103"/>
                  </a:lnTo>
                  <a:lnTo>
                    <a:pt x="419" y="11412"/>
                  </a:lnTo>
                  <a:lnTo>
                    <a:pt x="1679" y="9682"/>
                  </a:lnTo>
                  <a:lnTo>
                    <a:pt x="3825" y="7262"/>
                  </a:lnTo>
                  <a:lnTo>
                    <a:pt x="5225" y="5878"/>
                  </a:lnTo>
                  <a:lnTo>
                    <a:pt x="6858" y="4495"/>
                  </a:lnTo>
                  <a:lnTo>
                    <a:pt x="8678" y="3458"/>
                  </a:lnTo>
                  <a:lnTo>
                    <a:pt x="10777" y="2420"/>
                  </a:lnTo>
                  <a:lnTo>
                    <a:pt x="13063" y="1383"/>
                  </a:lnTo>
                  <a:lnTo>
                    <a:pt x="15629" y="691"/>
                  </a:lnTo>
                  <a:lnTo>
                    <a:pt x="18429" y="345"/>
                  </a:lnTo>
                  <a:lnTo>
                    <a:pt x="21461" y="0"/>
                  </a:lnTo>
                  <a:lnTo>
                    <a:pt x="24727" y="345"/>
                  </a:lnTo>
                  <a:lnTo>
                    <a:pt x="28227" y="1037"/>
                  </a:lnTo>
                  <a:lnTo>
                    <a:pt x="32006" y="2420"/>
                  </a:lnTo>
                  <a:lnTo>
                    <a:pt x="36018" y="4149"/>
                  </a:lnTo>
                  <a:lnTo>
                    <a:pt x="40264" y="6916"/>
                  </a:lnTo>
                  <a:lnTo>
                    <a:pt x="44790" y="10028"/>
                  </a:lnTo>
                  <a:lnTo>
                    <a:pt x="49595" y="13832"/>
                  </a:lnTo>
                  <a:lnTo>
                    <a:pt x="54634" y="18328"/>
                  </a:lnTo>
                  <a:lnTo>
                    <a:pt x="59953" y="23861"/>
                  </a:lnTo>
                  <a:lnTo>
                    <a:pt x="65505" y="30086"/>
                  </a:lnTo>
                  <a:lnTo>
                    <a:pt x="71337" y="37348"/>
                  </a:lnTo>
                  <a:lnTo>
                    <a:pt x="77449" y="45994"/>
                  </a:lnTo>
                  <a:lnTo>
                    <a:pt x="83841" y="55331"/>
                  </a:lnTo>
                  <a:lnTo>
                    <a:pt x="90513" y="65706"/>
                  </a:lnTo>
                  <a:lnTo>
                    <a:pt x="97465" y="77463"/>
                  </a:lnTo>
                  <a:lnTo>
                    <a:pt x="104696" y="90259"/>
                  </a:lnTo>
                  <a:lnTo>
                    <a:pt x="112208" y="104438"/>
                  </a:lnTo>
                  <a:lnTo>
                    <a:pt x="120000" y="12000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1" name="Shape 11"/>
            <p:cNvSpPr/>
            <p:nvPr/>
          </p:nvSpPr>
          <p:spPr>
            <a:xfrm>
              <a:off x="4156075" y="4316412"/>
              <a:ext cx="4940299" cy="9271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19999"/>
                  </a:moveTo>
                  <a:lnTo>
                    <a:pt x="0" y="119999"/>
                  </a:lnTo>
                  <a:lnTo>
                    <a:pt x="3470" y="115068"/>
                  </a:lnTo>
                  <a:lnTo>
                    <a:pt x="12956" y="102328"/>
                  </a:lnTo>
                  <a:lnTo>
                    <a:pt x="19511" y="93698"/>
                  </a:lnTo>
                  <a:lnTo>
                    <a:pt x="27069" y="84246"/>
                  </a:lnTo>
                  <a:lnTo>
                    <a:pt x="35475" y="73972"/>
                  </a:lnTo>
                  <a:lnTo>
                    <a:pt x="44498" y="62876"/>
                  </a:lnTo>
                  <a:lnTo>
                    <a:pt x="54061" y="52191"/>
                  </a:lnTo>
                  <a:lnTo>
                    <a:pt x="63856" y="41506"/>
                  </a:lnTo>
                  <a:lnTo>
                    <a:pt x="73881" y="31643"/>
                  </a:lnTo>
                  <a:lnTo>
                    <a:pt x="83830" y="22191"/>
                  </a:lnTo>
                  <a:lnTo>
                    <a:pt x="88766" y="18082"/>
                  </a:lnTo>
                  <a:lnTo>
                    <a:pt x="93547" y="13972"/>
                  </a:lnTo>
                  <a:lnTo>
                    <a:pt x="98329" y="10684"/>
                  </a:lnTo>
                  <a:lnTo>
                    <a:pt x="102956" y="7397"/>
                  </a:lnTo>
                  <a:lnTo>
                    <a:pt x="107506" y="4931"/>
                  </a:lnTo>
                  <a:lnTo>
                    <a:pt x="111825" y="2876"/>
                  </a:lnTo>
                  <a:lnTo>
                    <a:pt x="115989" y="1232"/>
                  </a:lnTo>
                  <a:lnTo>
                    <a:pt x="120000" y="0"/>
                  </a:lnTo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  <p:sp>
          <p:nvSpPr>
            <p:cNvPr id="12" name="Shape 12"/>
            <p:cNvSpPr/>
            <p:nvPr/>
          </p:nvSpPr>
          <p:spPr>
            <a:xfrm>
              <a:off x="-3905251" y="4294187"/>
              <a:ext cx="13027839" cy="18923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1" y="51543"/>
                  </a:moveTo>
                  <a:lnTo>
                    <a:pt x="119941" y="51543"/>
                  </a:lnTo>
                  <a:lnTo>
                    <a:pt x="118828" y="54563"/>
                  </a:lnTo>
                  <a:lnTo>
                    <a:pt x="117715" y="57382"/>
                  </a:lnTo>
                  <a:lnTo>
                    <a:pt x="116544" y="60000"/>
                  </a:lnTo>
                  <a:lnTo>
                    <a:pt x="115344" y="62416"/>
                  </a:lnTo>
                  <a:lnTo>
                    <a:pt x="114114" y="64832"/>
                  </a:lnTo>
                  <a:lnTo>
                    <a:pt x="112825" y="67046"/>
                  </a:lnTo>
                  <a:lnTo>
                    <a:pt x="111508" y="68859"/>
                  </a:lnTo>
                  <a:lnTo>
                    <a:pt x="110131" y="70671"/>
                  </a:lnTo>
                  <a:lnTo>
                    <a:pt x="108696" y="72281"/>
                  </a:lnTo>
                  <a:lnTo>
                    <a:pt x="107203" y="73489"/>
                  </a:lnTo>
                  <a:lnTo>
                    <a:pt x="105651" y="74697"/>
                  </a:lnTo>
                  <a:lnTo>
                    <a:pt x="104040" y="75503"/>
                  </a:lnTo>
                  <a:lnTo>
                    <a:pt x="102371" y="76308"/>
                  </a:lnTo>
                  <a:lnTo>
                    <a:pt x="100614" y="76711"/>
                  </a:lnTo>
                  <a:lnTo>
                    <a:pt x="98799" y="76711"/>
                  </a:lnTo>
                  <a:lnTo>
                    <a:pt x="96896" y="76510"/>
                  </a:lnTo>
                  <a:lnTo>
                    <a:pt x="94904" y="76107"/>
                  </a:lnTo>
                  <a:lnTo>
                    <a:pt x="92855" y="75503"/>
                  </a:lnTo>
                  <a:lnTo>
                    <a:pt x="90717" y="74496"/>
                  </a:lnTo>
                  <a:lnTo>
                    <a:pt x="88462" y="73087"/>
                  </a:lnTo>
                  <a:lnTo>
                    <a:pt x="86120" y="71476"/>
                  </a:lnTo>
                  <a:lnTo>
                    <a:pt x="83689" y="69463"/>
                  </a:lnTo>
                  <a:lnTo>
                    <a:pt x="81171" y="67248"/>
                  </a:lnTo>
                  <a:lnTo>
                    <a:pt x="78535" y="64630"/>
                  </a:lnTo>
                  <a:lnTo>
                    <a:pt x="75783" y="61610"/>
                  </a:lnTo>
                  <a:lnTo>
                    <a:pt x="72942" y="58187"/>
                  </a:lnTo>
                  <a:lnTo>
                    <a:pt x="69956" y="54362"/>
                  </a:lnTo>
                  <a:lnTo>
                    <a:pt x="66881" y="50335"/>
                  </a:lnTo>
                  <a:lnTo>
                    <a:pt x="63660" y="45704"/>
                  </a:lnTo>
                  <a:lnTo>
                    <a:pt x="60351" y="40872"/>
                  </a:lnTo>
                  <a:lnTo>
                    <a:pt x="56896" y="35637"/>
                  </a:lnTo>
                  <a:lnTo>
                    <a:pt x="53294" y="29798"/>
                  </a:lnTo>
                  <a:lnTo>
                    <a:pt x="53294" y="29798"/>
                  </a:lnTo>
                  <a:lnTo>
                    <a:pt x="49721" y="24161"/>
                  </a:lnTo>
                  <a:lnTo>
                    <a:pt x="46266" y="19328"/>
                  </a:lnTo>
                  <a:lnTo>
                    <a:pt x="42957" y="14899"/>
                  </a:lnTo>
                  <a:lnTo>
                    <a:pt x="39795" y="11275"/>
                  </a:lnTo>
                  <a:lnTo>
                    <a:pt x="36778" y="8255"/>
                  </a:lnTo>
                  <a:lnTo>
                    <a:pt x="33879" y="5637"/>
                  </a:lnTo>
                  <a:lnTo>
                    <a:pt x="31127" y="3624"/>
                  </a:lnTo>
                  <a:lnTo>
                    <a:pt x="28521" y="2013"/>
                  </a:lnTo>
                  <a:lnTo>
                    <a:pt x="26002" y="1006"/>
                  </a:lnTo>
                  <a:lnTo>
                    <a:pt x="23660" y="201"/>
                  </a:lnTo>
                  <a:lnTo>
                    <a:pt x="21405" y="0"/>
                  </a:lnTo>
                  <a:lnTo>
                    <a:pt x="19297" y="0"/>
                  </a:lnTo>
                  <a:lnTo>
                    <a:pt x="17306" y="402"/>
                  </a:lnTo>
                  <a:lnTo>
                    <a:pt x="15431" y="1006"/>
                  </a:lnTo>
                  <a:lnTo>
                    <a:pt x="13674" y="2013"/>
                  </a:lnTo>
                  <a:lnTo>
                    <a:pt x="12035" y="3020"/>
                  </a:lnTo>
                  <a:lnTo>
                    <a:pt x="10483" y="4429"/>
                  </a:lnTo>
                  <a:lnTo>
                    <a:pt x="9077" y="5838"/>
                  </a:lnTo>
                  <a:lnTo>
                    <a:pt x="7759" y="7449"/>
                  </a:lnTo>
                  <a:lnTo>
                    <a:pt x="6588" y="9261"/>
                  </a:lnTo>
                  <a:lnTo>
                    <a:pt x="5475" y="10872"/>
                  </a:lnTo>
                  <a:lnTo>
                    <a:pt x="4509" y="12684"/>
                  </a:lnTo>
                  <a:lnTo>
                    <a:pt x="3631" y="14496"/>
                  </a:lnTo>
                  <a:lnTo>
                    <a:pt x="2840" y="16107"/>
                  </a:lnTo>
                  <a:lnTo>
                    <a:pt x="2166" y="17718"/>
                  </a:lnTo>
                  <a:lnTo>
                    <a:pt x="1581" y="19328"/>
                  </a:lnTo>
                  <a:lnTo>
                    <a:pt x="702" y="21744"/>
                  </a:lnTo>
                  <a:lnTo>
                    <a:pt x="175" y="23557"/>
                  </a:lnTo>
                  <a:lnTo>
                    <a:pt x="0" y="24161"/>
                  </a:lnTo>
                  <a:lnTo>
                    <a:pt x="0" y="120000"/>
                  </a:lnTo>
                  <a:lnTo>
                    <a:pt x="119941" y="120000"/>
                  </a:lnTo>
                  <a:lnTo>
                    <a:pt x="119941" y="120000"/>
                  </a:lnTo>
                  <a:lnTo>
                    <a:pt x="120000" y="119395"/>
                  </a:lnTo>
                  <a:lnTo>
                    <a:pt x="120000" y="119395"/>
                  </a:lnTo>
                  <a:lnTo>
                    <a:pt x="120000" y="51342"/>
                  </a:lnTo>
                  <a:lnTo>
                    <a:pt x="120000" y="51342"/>
                  </a:lnTo>
                  <a:lnTo>
                    <a:pt x="119941" y="51543"/>
                  </a:lnTo>
                  <a:lnTo>
                    <a:pt x="119941" y="5154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endParaRPr>
            </a:p>
          </p:txBody>
        </p:sp>
      </p:grpSp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338328"/>
            <a:ext cx="8229600" cy="125272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FFFFFF"/>
              </a:buClr>
              <a:buFont typeface="Galdeano"/>
              <a:buNone/>
              <a:defRPr sz="4400" b="0" i="0" u="none" strike="noStrike" cap="none">
                <a:solidFill>
                  <a:srgbClr val="FFFFFF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5163671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193638" y="6250164"/>
            <a:ext cx="378669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3991087" y="6250162"/>
            <a:ext cx="116182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000" b="0" u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rPr>
              <a:t>‹#›</a:t>
            </a:fld>
            <a:endParaRPr lang="uk-UA" sz="1000" b="0" u="none">
              <a:solidFill>
                <a:schemeClr val="dk2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872066" y="2675466"/>
            <a:ext cx="7408332" cy="34506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21920" algn="l" rtl="0">
              <a:spcBef>
                <a:spcPts val="48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1pPr>
            <a:lvl2pPr marL="576263" marR="0" lvl="1" indent="-144462" algn="l" rtl="0">
              <a:spcBef>
                <a:spcPts val="44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2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2pPr>
            <a:lvl3pPr marL="855663" marR="0" lvl="2" indent="-106362" algn="l" rtl="0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20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3pPr>
            <a:lvl4pPr marL="1143000" marR="0" lvl="3" indent="-114300" algn="l" rtl="0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8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4pPr>
            <a:lvl5pPr marL="1463040" marR="0" lvl="4" indent="-129539" algn="l" rtl="0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6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5pPr>
            <a:lvl6pPr marL="1783079" marR="0" lvl="5" indent="-144779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6pPr>
            <a:lvl7pPr marL="2103120" marR="0" lvl="6" indent="-14732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7pPr>
            <a:lvl8pPr marL="2423160" marR="0" lvl="7" indent="-14986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8pPr>
            <a:lvl9pPr marL="2743200" marR="0" lvl="8" indent="-139700" algn="l" rtl="0">
              <a:spcBef>
                <a:spcPts val="384"/>
              </a:spcBef>
              <a:buClr>
                <a:schemeClr val="accent1"/>
              </a:buClr>
              <a:buSzPct val="100000"/>
              <a:buFont typeface="Noto Sans Symbols"/>
              <a:buChar char="∗"/>
              <a:defRPr sz="1400" b="0" i="0" u="none" strike="noStrike" cap="none">
                <a:solidFill>
                  <a:schemeClr val="dk2"/>
                </a:solidFill>
                <a:latin typeface="Galdeano"/>
                <a:ea typeface="Galdeano"/>
                <a:cs typeface="Galdeano"/>
                <a:sym typeface="Galdean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Users\qat\Desktop\колыбр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21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/>
          <p:nvPr/>
        </p:nvSpPr>
        <p:spPr>
          <a:xfrm>
            <a:off x="2555775" y="116631"/>
            <a:ext cx="3986860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4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Назви кислот</a:t>
            </a:r>
          </a:p>
        </p:txBody>
      </p:sp>
      <p:sp>
        <p:nvSpPr>
          <p:cNvPr id="335" name="Shape 335"/>
          <p:cNvSpPr txBox="1"/>
          <p:nvPr/>
        </p:nvSpPr>
        <p:spPr>
          <a:xfrm>
            <a:off x="251519" y="692695"/>
            <a:ext cx="3661004" cy="689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3600" i="1" u="sng" dirty="0" err="1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Безоксигенові</a:t>
            </a:r>
            <a:endParaRPr lang="uk-UA" sz="3600" i="1" u="sng" dirty="0">
              <a:solidFill>
                <a:srgbClr val="FF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6" name="Shape 336"/>
          <p:cNvSpPr txBox="1"/>
          <p:nvPr/>
        </p:nvSpPr>
        <p:spPr>
          <a:xfrm>
            <a:off x="395536" y="2996951"/>
            <a:ext cx="3516987" cy="755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4000" i="1" u="sng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Оксигеновмісні</a:t>
            </a:r>
          </a:p>
        </p:txBody>
      </p:sp>
      <p:sp>
        <p:nvSpPr>
          <p:cNvPr id="337" name="Shape 337"/>
          <p:cNvSpPr txBox="1"/>
          <p:nvPr/>
        </p:nvSpPr>
        <p:spPr>
          <a:xfrm>
            <a:off x="323528" y="1340767"/>
            <a:ext cx="1586012" cy="1200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Назва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хімічного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елемента</a:t>
            </a:r>
          </a:p>
        </p:txBody>
      </p:sp>
      <p:sp>
        <p:nvSpPr>
          <p:cNvPr id="338" name="Shape 338"/>
          <p:cNvSpPr txBox="1"/>
          <p:nvPr/>
        </p:nvSpPr>
        <p:spPr>
          <a:xfrm>
            <a:off x="1979711" y="1700808"/>
            <a:ext cx="389850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</a:p>
        </p:txBody>
      </p:sp>
      <p:sp>
        <p:nvSpPr>
          <p:cNvPr id="339" name="Shape 339"/>
          <p:cNvSpPr txBox="1"/>
          <p:nvPr/>
        </p:nvSpPr>
        <p:spPr>
          <a:xfrm>
            <a:off x="2555775" y="1340767"/>
            <a:ext cx="1283492" cy="1200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Суфікс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ид</a:t>
            </a: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або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uk-UA" sz="24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ід </a:t>
            </a:r>
          </a:p>
        </p:txBody>
      </p:sp>
      <p:sp>
        <p:nvSpPr>
          <p:cNvPr id="340" name="Shape 340"/>
          <p:cNvSpPr txBox="1"/>
          <p:nvPr/>
        </p:nvSpPr>
        <p:spPr>
          <a:xfrm>
            <a:off x="7164288" y="1340767"/>
            <a:ext cx="1615891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Іменник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</a:t>
            </a:r>
            <a:r>
              <a:rPr lang="uk-UA" sz="2400" b="1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кислота</a:t>
            </a: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</a:p>
        </p:txBody>
      </p:sp>
      <p:sp>
        <p:nvSpPr>
          <p:cNvPr id="341" name="Shape 341"/>
          <p:cNvSpPr txBox="1"/>
          <p:nvPr/>
        </p:nvSpPr>
        <p:spPr>
          <a:xfrm>
            <a:off x="4067944" y="1700808"/>
            <a:ext cx="389850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</a:p>
        </p:txBody>
      </p:sp>
      <p:sp>
        <p:nvSpPr>
          <p:cNvPr id="342" name="Shape 342"/>
          <p:cNvSpPr txBox="1"/>
          <p:nvPr/>
        </p:nvSpPr>
        <p:spPr>
          <a:xfrm>
            <a:off x="4644007" y="1340767"/>
            <a:ext cx="1850185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Закінчення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0066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на </a:t>
            </a:r>
          </a:p>
        </p:txBody>
      </p:sp>
      <p:sp>
        <p:nvSpPr>
          <p:cNvPr id="343" name="Shape 343"/>
          <p:cNvSpPr txBox="1"/>
          <p:nvPr/>
        </p:nvSpPr>
        <p:spPr>
          <a:xfrm>
            <a:off x="6598836" y="1628800"/>
            <a:ext cx="389850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</a:p>
        </p:txBody>
      </p:sp>
      <p:sp>
        <p:nvSpPr>
          <p:cNvPr id="344" name="Shape 344"/>
          <p:cNvSpPr/>
          <p:nvPr/>
        </p:nvSpPr>
        <p:spPr>
          <a:xfrm>
            <a:off x="683568" y="2564903"/>
            <a:ext cx="914032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3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HCl</a:t>
            </a:r>
          </a:p>
        </p:txBody>
      </p:sp>
      <p:sp>
        <p:nvSpPr>
          <p:cNvPr id="345" name="Shape 345"/>
          <p:cNvSpPr txBox="1"/>
          <p:nvPr/>
        </p:nvSpPr>
        <p:spPr>
          <a:xfrm>
            <a:off x="2028105" y="2636911"/>
            <a:ext cx="906017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Хлор</a:t>
            </a:r>
          </a:p>
        </p:txBody>
      </p:sp>
      <p:sp>
        <p:nvSpPr>
          <p:cNvPr id="346" name="Shape 346"/>
          <p:cNvSpPr txBox="1"/>
          <p:nvPr/>
        </p:nvSpPr>
        <p:spPr>
          <a:xfrm>
            <a:off x="2757765" y="2636911"/>
            <a:ext cx="518090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ид</a:t>
            </a:r>
          </a:p>
        </p:txBody>
      </p:sp>
      <p:sp>
        <p:nvSpPr>
          <p:cNvPr id="347" name="Shape 347"/>
          <p:cNvSpPr txBox="1"/>
          <p:nvPr/>
        </p:nvSpPr>
        <p:spPr>
          <a:xfrm>
            <a:off x="3119408" y="2636911"/>
            <a:ext cx="51648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0066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</a:p>
        </p:txBody>
      </p:sp>
      <p:sp>
        <p:nvSpPr>
          <p:cNvPr id="348" name="Shape 348"/>
          <p:cNvSpPr txBox="1"/>
          <p:nvPr/>
        </p:nvSpPr>
        <p:spPr>
          <a:xfrm>
            <a:off x="3802407" y="2636911"/>
            <a:ext cx="1308115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кислота</a:t>
            </a:r>
          </a:p>
        </p:txBody>
      </p:sp>
      <p:sp>
        <p:nvSpPr>
          <p:cNvPr id="349" name="Shape 349"/>
          <p:cNvSpPr txBox="1"/>
          <p:nvPr/>
        </p:nvSpPr>
        <p:spPr>
          <a:xfrm>
            <a:off x="251519" y="3645023"/>
            <a:ext cx="1586012" cy="1200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Назва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хімічного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елемента</a:t>
            </a:r>
          </a:p>
        </p:txBody>
      </p:sp>
      <p:sp>
        <p:nvSpPr>
          <p:cNvPr id="350" name="Shape 350"/>
          <p:cNvSpPr txBox="1"/>
          <p:nvPr/>
        </p:nvSpPr>
        <p:spPr>
          <a:xfrm>
            <a:off x="1763688" y="3933055"/>
            <a:ext cx="389850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</a:p>
        </p:txBody>
      </p:sp>
      <p:sp>
        <p:nvSpPr>
          <p:cNvPr id="351" name="Shape 351"/>
          <p:cNvSpPr txBox="1"/>
          <p:nvPr/>
        </p:nvSpPr>
        <p:spPr>
          <a:xfrm>
            <a:off x="2195735" y="3645023"/>
            <a:ext cx="2949333" cy="18466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Суфікс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ат</a:t>
            </a: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(ячщо валентність вища)</a:t>
            </a: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ит, – іт</a:t>
            </a: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(ячщо валентність нижча)</a:t>
            </a:r>
          </a:p>
        </p:txBody>
      </p:sp>
      <p:sp>
        <p:nvSpPr>
          <p:cNvPr id="352" name="Shape 352"/>
          <p:cNvSpPr txBox="1"/>
          <p:nvPr/>
        </p:nvSpPr>
        <p:spPr>
          <a:xfrm>
            <a:off x="4758214" y="3933055"/>
            <a:ext cx="389850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</a:p>
        </p:txBody>
      </p:sp>
      <p:sp>
        <p:nvSpPr>
          <p:cNvPr id="353" name="Shape 353"/>
          <p:cNvSpPr txBox="1"/>
          <p:nvPr/>
        </p:nvSpPr>
        <p:spPr>
          <a:xfrm>
            <a:off x="5099792" y="3645023"/>
            <a:ext cx="1850185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Закінчення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0066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на </a:t>
            </a:r>
          </a:p>
        </p:txBody>
      </p:sp>
      <p:sp>
        <p:nvSpPr>
          <p:cNvPr id="354" name="Shape 354"/>
          <p:cNvSpPr txBox="1"/>
          <p:nvPr/>
        </p:nvSpPr>
        <p:spPr>
          <a:xfrm>
            <a:off x="6949978" y="3933055"/>
            <a:ext cx="389850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</a:p>
        </p:txBody>
      </p:sp>
      <p:sp>
        <p:nvSpPr>
          <p:cNvPr id="355" name="Shape 355"/>
          <p:cNvSpPr txBox="1"/>
          <p:nvPr/>
        </p:nvSpPr>
        <p:spPr>
          <a:xfrm>
            <a:off x="7341532" y="3645023"/>
            <a:ext cx="1615891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Іменник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</a:t>
            </a:r>
            <a:r>
              <a:rPr lang="uk-UA" sz="2400" b="1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кислота</a:t>
            </a: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</a:p>
        </p:txBody>
      </p:sp>
      <p:sp>
        <p:nvSpPr>
          <p:cNvPr id="356" name="Shape 356"/>
          <p:cNvSpPr/>
          <p:nvPr/>
        </p:nvSpPr>
        <p:spPr>
          <a:xfrm>
            <a:off x="479185" y="5326480"/>
            <a:ext cx="1322797" cy="622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uk-UA" sz="3200" b="1" baseline="-25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uk-UA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</a:t>
            </a:r>
            <a:r>
              <a:rPr lang="uk-UA" sz="3200" b="1" baseline="-25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</a:p>
        </p:txBody>
      </p:sp>
      <p:sp>
        <p:nvSpPr>
          <p:cNvPr id="357" name="Shape 357"/>
          <p:cNvSpPr/>
          <p:nvPr/>
        </p:nvSpPr>
        <p:spPr>
          <a:xfrm>
            <a:off x="479185" y="6118569"/>
            <a:ext cx="1322797" cy="622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3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uk-UA" sz="3200" b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uk-UA" sz="3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</a:t>
            </a:r>
            <a:r>
              <a:rPr lang="uk-UA" sz="3200" b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</a:p>
        </p:txBody>
      </p:sp>
      <p:sp>
        <p:nvSpPr>
          <p:cNvPr id="358" name="Shape 358"/>
          <p:cNvSpPr txBox="1"/>
          <p:nvPr/>
        </p:nvSpPr>
        <p:spPr>
          <a:xfrm>
            <a:off x="1901661" y="5445222"/>
            <a:ext cx="1295860" cy="87338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Сульф</a:t>
            </a:r>
            <a:endParaRPr lang="uk-UA" sz="2400" b="1" dirty="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9" name="Shape 359"/>
          <p:cNvSpPr/>
          <p:nvPr/>
        </p:nvSpPr>
        <p:spPr>
          <a:xfrm>
            <a:off x="2908796" y="5445223"/>
            <a:ext cx="583084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ат</a:t>
            </a:r>
          </a:p>
        </p:txBody>
      </p:sp>
      <p:sp>
        <p:nvSpPr>
          <p:cNvPr id="360" name="Shape 360"/>
          <p:cNvSpPr txBox="1"/>
          <p:nvPr/>
        </p:nvSpPr>
        <p:spPr>
          <a:xfrm>
            <a:off x="3335432" y="5445223"/>
            <a:ext cx="51648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 dirty="0">
                <a:solidFill>
                  <a:srgbClr val="0066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</a:p>
        </p:txBody>
      </p:sp>
      <p:sp>
        <p:nvSpPr>
          <p:cNvPr id="361" name="Shape 361"/>
          <p:cNvSpPr txBox="1"/>
          <p:nvPr/>
        </p:nvSpPr>
        <p:spPr>
          <a:xfrm>
            <a:off x="4416013" y="5445223"/>
            <a:ext cx="1308115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 dirty="0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кислота</a:t>
            </a:r>
          </a:p>
        </p:txBody>
      </p:sp>
      <p:sp>
        <p:nvSpPr>
          <p:cNvPr id="362" name="Shape 362"/>
          <p:cNvSpPr txBox="1"/>
          <p:nvPr/>
        </p:nvSpPr>
        <p:spPr>
          <a:xfrm>
            <a:off x="1801983" y="6199135"/>
            <a:ext cx="1201534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 dirty="0" err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Сульф</a:t>
            </a:r>
            <a:endParaRPr lang="uk-UA" sz="2400" b="1" dirty="0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63" name="Shape 363"/>
          <p:cNvSpPr/>
          <p:nvPr/>
        </p:nvSpPr>
        <p:spPr>
          <a:xfrm>
            <a:off x="2843808" y="6207694"/>
            <a:ext cx="42030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іт</a:t>
            </a:r>
          </a:p>
        </p:txBody>
      </p:sp>
      <p:sp>
        <p:nvSpPr>
          <p:cNvPr id="364" name="Shape 364"/>
          <p:cNvSpPr txBox="1"/>
          <p:nvPr/>
        </p:nvSpPr>
        <p:spPr>
          <a:xfrm>
            <a:off x="3119408" y="6207694"/>
            <a:ext cx="51648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0066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</a:p>
        </p:txBody>
      </p:sp>
      <p:sp>
        <p:nvSpPr>
          <p:cNvPr id="365" name="Shape 365"/>
          <p:cNvSpPr txBox="1"/>
          <p:nvPr/>
        </p:nvSpPr>
        <p:spPr>
          <a:xfrm>
            <a:off x="3779912" y="6207694"/>
            <a:ext cx="1308115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FF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кислота</a:t>
            </a:r>
          </a:p>
        </p:txBody>
      </p:sp>
      <p:sp>
        <p:nvSpPr>
          <p:cNvPr id="366" name="Shape 366"/>
          <p:cNvSpPr txBox="1"/>
          <p:nvPr/>
        </p:nvSpPr>
        <p:spPr>
          <a:xfrm>
            <a:off x="954613" y="5147900"/>
            <a:ext cx="37702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VI</a:t>
            </a:r>
          </a:p>
        </p:txBody>
      </p:sp>
      <p:sp>
        <p:nvSpPr>
          <p:cNvPr id="367" name="Shape 367"/>
          <p:cNvSpPr txBox="1"/>
          <p:nvPr/>
        </p:nvSpPr>
        <p:spPr>
          <a:xfrm>
            <a:off x="969495" y="5949280"/>
            <a:ext cx="37702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1800">
                <a:solidFill>
                  <a:schemeClr val="dk1"/>
                </a:solidFill>
                <a:latin typeface="Galdeano"/>
                <a:ea typeface="Galdeano"/>
                <a:cs typeface="Galdeano"/>
                <a:sym typeface="Galdeano"/>
              </a:rPr>
              <a:t>IV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/>
          <p:nvPr/>
        </p:nvSpPr>
        <p:spPr>
          <a:xfrm>
            <a:off x="611560" y="116631"/>
            <a:ext cx="7884210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4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Фізичні властивості кислот</a:t>
            </a:r>
          </a:p>
        </p:txBody>
      </p:sp>
      <p:pic>
        <p:nvPicPr>
          <p:cNvPr id="373" name="Shape 373" descr="kislota-2201_1358770056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550" y="947625"/>
            <a:ext cx="2675599" cy="2006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Shape 374" descr="azot_kislota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87700" y="1406143"/>
            <a:ext cx="2675600" cy="1994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Shape 375" descr="hydrochloric_acid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63850" y="2954325"/>
            <a:ext cx="2553750" cy="2553750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Shape 376"/>
          <p:cNvSpPr txBox="1"/>
          <p:nvPr/>
        </p:nvSpPr>
        <p:spPr>
          <a:xfrm>
            <a:off x="337925" y="3561050"/>
            <a:ext cx="5725800" cy="291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spcBef>
                <a:spcPts val="0"/>
              </a:spcBef>
              <a:buNone/>
            </a:pPr>
            <a:r>
              <a:rPr lang="uk-UA" sz="2400" b="1">
                <a:latin typeface="Times New Roman"/>
                <a:ea typeface="Times New Roman"/>
                <a:cs typeface="Times New Roman"/>
                <a:sym typeface="Times New Roman"/>
              </a:rPr>
              <a:t>За фізичними властивостями майже всі кислоти - рідини, розчиняються у воді (крім H</a:t>
            </a:r>
            <a:r>
              <a:rPr lang="uk-UA" b="1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uk-UA" sz="2400" b="1">
                <a:latin typeface="Times New Roman"/>
                <a:ea typeface="Times New Roman"/>
                <a:cs typeface="Times New Roman"/>
                <a:sym typeface="Times New Roman"/>
              </a:rPr>
              <a:t>SiO</a:t>
            </a:r>
            <a:r>
              <a:rPr lang="uk-UA" b="1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uk-UA" sz="2400" b="1">
                <a:latin typeface="Times New Roman"/>
                <a:ea typeface="Times New Roman"/>
                <a:cs typeface="Times New Roman"/>
                <a:sym typeface="Times New Roman"/>
              </a:rPr>
              <a:t>). Такі кислоти, хлоридна, сульфідна - це водні розчини газів (сполук неметалів з Гідрогеном). Ортофосфатна, ортоборатна, метасилікатна - тверді речовини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/>
          <p:nvPr/>
        </p:nvSpPr>
        <p:spPr>
          <a:xfrm>
            <a:off x="683568" y="116631"/>
            <a:ext cx="7741285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4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Повідомлення про кислоти</a:t>
            </a:r>
          </a:p>
        </p:txBody>
      </p:sp>
      <p:sp>
        <p:nvSpPr>
          <p:cNvPr id="382" name="Shape 382"/>
          <p:cNvSpPr/>
          <p:nvPr/>
        </p:nvSpPr>
        <p:spPr>
          <a:xfrm>
            <a:off x="251519" y="980728"/>
            <a:ext cx="4572000" cy="56323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4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Знаходження в природі</a:t>
            </a:r>
          </a:p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Кислоти постійно присутні навколо нас. Наприклад, дощова вода на перший погляд здається чистою. Насправді в ній є чимало інших речовин. За рахунок розчинення вуглекислого газу з атмосфери вона є розчином карбонатної кислоти. Після літньої грози в дощовій воді знаходиться ще й нітратна кислота. Виверження вулканів і згоряння палива сприяють появі в дощовій і сніговий воді сульфатної кислоти.</a:t>
            </a:r>
          </a:p>
        </p:txBody>
      </p:sp>
      <p:pic>
        <p:nvPicPr>
          <p:cNvPr id="383" name="Shape 383" descr="NAFTUSA_post-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8975" y="2611012"/>
            <a:ext cx="3790950" cy="237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/>
          <p:nvPr/>
        </p:nvSpPr>
        <p:spPr>
          <a:xfrm>
            <a:off x="103300" y="812650"/>
            <a:ext cx="5232000" cy="5937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4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Кислоти в організмі людини</a:t>
            </a:r>
          </a:p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Аскорбінова, </a:t>
            </a:r>
            <a:r>
              <a:rPr lang="uk-UA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фолієва</a:t>
            </a: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uk-UA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оротова</a:t>
            </a: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uk-UA" sz="24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пангамова</a:t>
            </a: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нікотинова та інші кислоти є вітамінами. Амінокислоти, з'єднуючись одна з одною в найхимерніших поєднаннях, утворюють безліч білків. А з них, у свою чергу, будуються майже всі тканини нашого організму. Фосфатна кислота у вигляді  кальцієвих, магнієвих та стронцієвих солей - основний «конструкційний матеріал» кісток, зубів, нігтів. </a:t>
            </a:r>
            <a:r>
              <a:rPr lang="uk-UA" sz="2400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Хлоридна</a:t>
            </a:r>
            <a:r>
              <a:rPr lang="uk-UA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кислота входить до складу шлункового соку й допомагає перетравлювати їжу.</a:t>
            </a:r>
          </a:p>
        </p:txBody>
      </p:sp>
      <p:sp>
        <p:nvSpPr>
          <p:cNvPr id="389" name="Shape 389"/>
          <p:cNvSpPr/>
          <p:nvPr/>
        </p:nvSpPr>
        <p:spPr>
          <a:xfrm>
            <a:off x="683568" y="116631"/>
            <a:ext cx="7741285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4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Повідомлення про кислоти</a:t>
            </a:r>
          </a:p>
        </p:txBody>
      </p:sp>
      <p:pic>
        <p:nvPicPr>
          <p:cNvPr id="390" name="Shape 390" descr="мультивитамины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793253">
            <a:off x="5570758" y="2436042"/>
            <a:ext cx="3247108" cy="2435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/>
          <p:nvPr/>
        </p:nvSpPr>
        <p:spPr>
          <a:xfrm>
            <a:off x="683568" y="116631"/>
            <a:ext cx="7741285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4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Повідомлення про кислоти</a:t>
            </a:r>
          </a:p>
        </p:txBody>
      </p:sp>
      <p:sp>
        <p:nvSpPr>
          <p:cNvPr id="396" name="Shape 396"/>
          <p:cNvSpPr/>
          <p:nvPr/>
        </p:nvSpPr>
        <p:spPr>
          <a:xfrm>
            <a:off x="251519" y="764704"/>
            <a:ext cx="4824535" cy="6001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4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Кислоти в їжі</a:t>
            </a:r>
          </a:p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3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Чимало кислот в нашій їжі. Фрукти, овочі, молочні продукти, ліки постачають цілий букет кислот: яблучну, щавлеву, лимонну, мигдалеву, молочну, масляну, кавову, оцтову, аскорбінову та інші. Навіть синильна кислота (сильна отрута) знайома кожному, хто ласував ядерця кісточок слив, вишень чи мигдалю. Кількість її мізерна, але відчути смак і запах можна. Так що ядерцями захоплюватися не слід, особливо якщо вони взяті з недозрілих плодів або торішніх компотів.</a:t>
            </a:r>
          </a:p>
        </p:txBody>
      </p:sp>
      <p:pic>
        <p:nvPicPr>
          <p:cNvPr id="397" name="Shape 397" descr="limonnaya-kislota-eko-otzyvy-1453654904.jpg"/>
          <p:cNvPicPr preferRelativeResize="0"/>
          <p:nvPr/>
        </p:nvPicPr>
        <p:blipFill rotWithShape="1">
          <a:blip r:embed="rId3">
            <a:alphaModFix/>
          </a:blip>
          <a:srcRect l="13954" r="14886"/>
          <a:stretch/>
        </p:blipFill>
        <p:spPr>
          <a:xfrm>
            <a:off x="5359425" y="1646724"/>
            <a:ext cx="3484525" cy="4896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/>
          <p:nvPr/>
        </p:nvSpPr>
        <p:spPr>
          <a:xfrm>
            <a:off x="683568" y="116631"/>
            <a:ext cx="7741285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4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Повідомлення про кислоти</a:t>
            </a:r>
          </a:p>
        </p:txBody>
      </p:sp>
      <p:sp>
        <p:nvSpPr>
          <p:cNvPr id="403" name="Shape 403"/>
          <p:cNvSpPr/>
          <p:nvPr/>
        </p:nvSpPr>
        <p:spPr>
          <a:xfrm>
            <a:off x="179511" y="764704"/>
            <a:ext cx="5472607" cy="6001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4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Кислоти в рослинному світі</a:t>
            </a:r>
          </a:p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Багато рослин містять кислоти і використовують їх як «хімічну зброю». Мухомори в якості отруйних токсинів «використовують» іботенову кислоту. Ця речовина така отруйна, що мухоморові нема чого ховатися. Однак лосі жують мухомори і не гинуть від цього. Швидше - навпаки: мухоморами вони лікують якісь свої «хвороби». Ботанікам відомо більше 800 видів рослин, що виробляють синильну кислоту. Багато рослин виділяють кислоти, пригнічуючи ними інші види рослин. У волосках кропиви міститься пекуча мурашина кислота.</a:t>
            </a:r>
          </a:p>
        </p:txBody>
      </p:sp>
      <p:pic>
        <p:nvPicPr>
          <p:cNvPr id="404" name="Shape 404" descr="6b3e750ea3c2487370817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1475" y="2881422"/>
            <a:ext cx="3110874" cy="23331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/>
          <p:nvPr/>
        </p:nvSpPr>
        <p:spPr>
          <a:xfrm>
            <a:off x="683568" y="116631"/>
            <a:ext cx="7741285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4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Повідомлення про кислоти</a:t>
            </a:r>
          </a:p>
        </p:txBody>
      </p:sp>
      <p:sp>
        <p:nvSpPr>
          <p:cNvPr id="410" name="Shape 410"/>
          <p:cNvSpPr/>
          <p:nvPr/>
        </p:nvSpPr>
        <p:spPr>
          <a:xfrm>
            <a:off x="179511" y="764704"/>
            <a:ext cx="4968551" cy="60016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4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Кислоти в тваринному світі</a:t>
            </a:r>
          </a:p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Якщо ви присяде поблизу мурашника, то надовго запам'ятаєте пекучі укуси його мешканців. Мураха впорскує в ранку від укусу отруту, що містить мурашину кислоту. Мурашиної кислотою обумовлено печіння кропиви, її виділяють деякі гусениці. Тропічний павук стріляє у ворогів цівкою рідини, що містить 84% оцтової кислоти. Плоскі багатоніжки використовують пари синильної кислоти. Деякі жуки вистрілюють цівкою розведеної сульфатної кислоти.</a:t>
            </a:r>
          </a:p>
        </p:txBody>
      </p:sp>
      <p:pic>
        <p:nvPicPr>
          <p:cNvPr id="411" name="Shape 411" descr="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8375" y="2603649"/>
            <a:ext cx="3608300" cy="271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/>
          <p:nvPr/>
        </p:nvSpPr>
        <p:spPr>
          <a:xfrm>
            <a:off x="971600" y="116631"/>
            <a:ext cx="7344815" cy="14465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44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Правила техніки безпеки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44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роботі з кислотами</a:t>
            </a:r>
          </a:p>
        </p:txBody>
      </p:sp>
      <p:pic>
        <p:nvPicPr>
          <p:cNvPr id="417" name="Shape 417" descr="-6-638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299" y="1645623"/>
            <a:ext cx="3580175" cy="2687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Shape 418" descr="-7-638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7175" y="1645637"/>
            <a:ext cx="3580175" cy="268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Shape 419" descr="обращение-с-серной-кислотой-вливать-в-воду.jpg"/>
          <p:cNvPicPr preferRelativeResize="0"/>
          <p:nvPr/>
        </p:nvPicPr>
        <p:blipFill rotWithShape="1">
          <a:blip r:embed="rId5">
            <a:alphaModFix/>
          </a:blip>
          <a:srcRect t="27049" r="60172"/>
          <a:stretch/>
        </p:blipFill>
        <p:spPr>
          <a:xfrm>
            <a:off x="1080875" y="4497550"/>
            <a:ext cx="2773099" cy="1799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Shape 420" descr="обращение-с-серной-кислотой-вливать-в-воду.jpg"/>
          <p:cNvPicPr preferRelativeResize="0"/>
          <p:nvPr/>
        </p:nvPicPr>
        <p:blipFill rotWithShape="1">
          <a:blip r:embed="rId6">
            <a:alphaModFix/>
          </a:blip>
          <a:srcRect l="39592" t="27049" r="20579"/>
          <a:stretch/>
        </p:blipFill>
        <p:spPr>
          <a:xfrm>
            <a:off x="4704925" y="4416025"/>
            <a:ext cx="2773099" cy="1799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Shape 545"/>
          <p:cNvSpPr/>
          <p:nvPr/>
        </p:nvSpPr>
        <p:spPr>
          <a:xfrm>
            <a:off x="999420" y="188640"/>
            <a:ext cx="7289174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3600" b="1" i="1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  <a:t>Підведення підсумків уроку</a:t>
            </a:r>
          </a:p>
        </p:txBody>
      </p:sp>
      <p:sp>
        <p:nvSpPr>
          <p:cNvPr id="546" name="Shape 546"/>
          <p:cNvSpPr/>
          <p:nvPr/>
        </p:nvSpPr>
        <p:spPr>
          <a:xfrm>
            <a:off x="323528" y="1340767"/>
            <a:ext cx="8640960" cy="38779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3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„Вільний мікрофон”: закінчити речення</a:t>
            </a:r>
            <a:r>
              <a:rPr lang="uk-UA" sz="3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«Сьогодні на уроці  я дізнався (дізналась)  про ...»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«Сьогодні на уроці я вивчив (вивчила) …»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«Цікавим було...»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«Я знаю...»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«Я вмію...»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/>
          <p:nvPr/>
        </p:nvSpPr>
        <p:spPr>
          <a:xfrm>
            <a:off x="2411759" y="188640"/>
            <a:ext cx="5043367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3600" b="1" i="1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  <a:t>Домашнє завдання</a:t>
            </a:r>
          </a:p>
        </p:txBody>
      </p:sp>
      <p:sp>
        <p:nvSpPr>
          <p:cNvPr id="552" name="Shape 552"/>
          <p:cNvSpPr/>
          <p:nvPr/>
        </p:nvSpPr>
        <p:spPr>
          <a:xfrm>
            <a:off x="395536" y="1556791"/>
            <a:ext cx="8280919" cy="30469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Galdeano"/>
              <a:buAutoNum type="arabicPeriod"/>
            </a:pP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Вивчити § </a:t>
            </a:r>
            <a:r>
              <a:rPr lang="uk-UA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34</a:t>
            </a:r>
            <a:endParaRPr lang="uk-UA"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Galdeano"/>
              <a:buAutoNum type="arabicPeriod"/>
            </a:pP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Виконати завдання після </a:t>
            </a:r>
            <a:r>
              <a:rPr lang="uk-UA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1,2 с.184</a:t>
            </a:r>
            <a:endParaRPr lang="uk-UA"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Galdeano"/>
              <a:buAutoNum type="arabicPeriod"/>
            </a:pP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охочих поглибити знання: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Дослідити, які засоби побутової хімії містять кислоти. Яке їх призначення?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Підготувати повідомлення про кислотні дощі, кислі ґрунти.</a:t>
            </a:r>
          </a:p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Galdeano"/>
              <a:buAutoNum type="arabicPeriod" startAt="4"/>
            </a:pP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тих, хто хоче проявити себе творчо: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Скласти казку про кислоти.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ctrTitle"/>
          </p:nvPr>
        </p:nvSpPr>
        <p:spPr>
          <a:xfrm>
            <a:off x="1043608" y="620688"/>
            <a:ext cx="7772400" cy="38884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0000"/>
              </a:buClr>
              <a:buSzPct val="25000"/>
              <a:buFont typeface="Georgia"/>
              <a:buNone/>
            </a:pPr>
            <a:r>
              <a:rPr lang="uk-UA" sz="4000" b="1" u="none" strike="noStrike" cap="none" dirty="0" smtClean="0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  <a:t/>
            </a:r>
            <a:br>
              <a:rPr lang="uk-UA" sz="4000" b="1" u="none" strike="noStrike" cap="none" dirty="0" smtClean="0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uk-UA" sz="4000" b="1" dirty="0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  <a:t/>
            </a:r>
            <a:br>
              <a:rPr lang="uk-UA" sz="4000" b="1" dirty="0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uk-UA" sz="4000" b="1" dirty="0" smtClean="0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  <a:t/>
            </a:r>
            <a:br>
              <a:rPr lang="uk-UA" sz="4000" b="1" dirty="0" smtClean="0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uk-UA" sz="4000" b="1" dirty="0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  <a:t/>
            </a:r>
            <a:br>
              <a:rPr lang="uk-UA" sz="4000" b="1" dirty="0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uk-UA" sz="3600" b="1" u="none" strike="noStrike" cap="none" dirty="0" smtClean="0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  <a:t>Кислоти: склад і назви,класифікація ,фізичні властивості. Поширеність у природі. Заходи безпеки під час роботи з кислотами</a:t>
            </a:r>
            <a:endParaRPr lang="uk-UA" sz="3600" b="1" u="none" strike="noStrike" cap="none" dirty="0">
              <a:solidFill>
                <a:srgbClr val="C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/>
        </p:nvSpPr>
        <p:spPr>
          <a:xfrm>
            <a:off x="467543" y="1628800"/>
            <a:ext cx="8352928" cy="440120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Мета:</a:t>
            </a:r>
            <a:r>
              <a:rPr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розширити знання про класифікацію неорганічних речовин  на прикладі кислот, формувати поняття «кислота», ознайомити учнів зі складом, формулами, назвами та класифікацією кислот;</a:t>
            </a:r>
          </a:p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розвивати логічне мислення, пам’ять, вміння визначати та класифікувати кислоти, давати назви кислотам; вміння записувати формули кислот;</a:t>
            </a:r>
          </a:p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виховувати науковий світогляд, культуру поведінки під час уроку, культуру спілкування.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/>
        </p:nvSpPr>
        <p:spPr>
          <a:xfrm>
            <a:off x="827583" y="1124744"/>
            <a:ext cx="7529625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buSzPct val="25000"/>
              <a:buNone/>
            </a:pPr>
            <a:r>
              <a:rPr lang="uk-UA" sz="3600" b="1" i="1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  <a:t>Актуалізація опорних знань</a:t>
            </a:r>
          </a:p>
        </p:txBody>
      </p:sp>
      <p:sp>
        <p:nvSpPr>
          <p:cNvPr id="230" name="Shape 230"/>
          <p:cNvSpPr/>
          <p:nvPr/>
        </p:nvSpPr>
        <p:spPr>
          <a:xfrm>
            <a:off x="820412" y="2348880"/>
            <a:ext cx="7636321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Galdeano"/>
              <a:buAutoNum type="arabicPeriod"/>
            </a:pPr>
            <a:r>
              <a:rPr lang="uk-UA" sz="3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Які речовини називаються оксидами?</a:t>
            </a:r>
          </a:p>
        </p:txBody>
      </p:sp>
      <p:sp>
        <p:nvSpPr>
          <p:cNvPr id="231" name="Shape 231"/>
          <p:cNvSpPr/>
          <p:nvPr/>
        </p:nvSpPr>
        <p:spPr>
          <a:xfrm>
            <a:off x="827583" y="3443417"/>
            <a:ext cx="6544612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Galdeano"/>
              <a:buAutoNum type="arabicPeriod" startAt="2"/>
            </a:pPr>
            <a:r>
              <a:rPr lang="uk-UA" sz="3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Як утворюються назви оксидів?</a:t>
            </a:r>
          </a:p>
        </p:txBody>
      </p:sp>
      <p:sp>
        <p:nvSpPr>
          <p:cNvPr id="232" name="Shape 232"/>
          <p:cNvSpPr/>
          <p:nvPr/>
        </p:nvSpPr>
        <p:spPr>
          <a:xfrm>
            <a:off x="820412" y="4509119"/>
            <a:ext cx="5427511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Galdeano"/>
              <a:buAutoNum type="arabicPeriod" startAt="3"/>
            </a:pPr>
            <a:r>
              <a:rPr lang="uk-UA" sz="3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Як класифікують оксиди?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/>
        </p:nvSpPr>
        <p:spPr>
          <a:xfrm>
            <a:off x="251272" y="44623"/>
            <a:ext cx="8640960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buClr>
                <a:schemeClr val="dk1"/>
              </a:buClr>
              <a:buSzPct val="100000"/>
              <a:buFont typeface="Galdeano"/>
              <a:buAutoNum type="arabicPeriod" startAt="4"/>
            </a:pPr>
            <a:r>
              <a:rPr lang="uk-UA" sz="2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Хімічний диктант (за назвою оксиду записати формулу, за формулою – назву, вказати класифікацію оксиду)</a:t>
            </a:r>
          </a:p>
        </p:txBody>
      </p:sp>
      <p:sp>
        <p:nvSpPr>
          <p:cNvPr id="238" name="Shape 238"/>
          <p:cNvSpPr/>
          <p:nvPr/>
        </p:nvSpPr>
        <p:spPr>
          <a:xfrm>
            <a:off x="251272" y="980728"/>
            <a:ext cx="2216632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Натрій оксид</a:t>
            </a:r>
          </a:p>
        </p:txBody>
      </p:sp>
      <p:sp>
        <p:nvSpPr>
          <p:cNvPr id="239" name="Shape 239"/>
          <p:cNvSpPr/>
          <p:nvPr/>
        </p:nvSpPr>
        <p:spPr>
          <a:xfrm>
            <a:off x="251272" y="1460858"/>
            <a:ext cx="2834331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Алюміній оксид</a:t>
            </a:r>
          </a:p>
        </p:txBody>
      </p:sp>
      <p:sp>
        <p:nvSpPr>
          <p:cNvPr id="240" name="Shape 240"/>
          <p:cNvSpPr/>
          <p:nvPr/>
        </p:nvSpPr>
        <p:spPr>
          <a:xfrm>
            <a:off x="251272" y="1932841"/>
            <a:ext cx="1056699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CaO</a:t>
            </a:r>
          </a:p>
        </p:txBody>
      </p:sp>
      <p:sp>
        <p:nvSpPr>
          <p:cNvPr id="241" name="Shape 241"/>
          <p:cNvSpPr/>
          <p:nvPr/>
        </p:nvSpPr>
        <p:spPr>
          <a:xfrm>
            <a:off x="251272" y="2491514"/>
            <a:ext cx="3532410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Карбон (ІV) оксид</a:t>
            </a:r>
          </a:p>
        </p:txBody>
      </p:sp>
      <p:sp>
        <p:nvSpPr>
          <p:cNvPr id="242" name="Shape 242"/>
          <p:cNvSpPr/>
          <p:nvPr/>
        </p:nvSpPr>
        <p:spPr>
          <a:xfrm>
            <a:off x="251272" y="2975849"/>
            <a:ext cx="989373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SO</a:t>
            </a:r>
            <a:r>
              <a:rPr lang="uk-UA" sz="2400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</a:p>
        </p:txBody>
      </p:sp>
      <p:sp>
        <p:nvSpPr>
          <p:cNvPr id="243" name="Shape 243"/>
          <p:cNvSpPr/>
          <p:nvPr/>
        </p:nvSpPr>
        <p:spPr>
          <a:xfrm>
            <a:off x="251272" y="3405446"/>
            <a:ext cx="2275303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 Магній оксид</a:t>
            </a:r>
          </a:p>
        </p:txBody>
      </p:sp>
      <p:sp>
        <p:nvSpPr>
          <p:cNvPr id="244" name="Shape 244"/>
          <p:cNvSpPr/>
          <p:nvPr/>
        </p:nvSpPr>
        <p:spPr>
          <a:xfrm>
            <a:off x="251271" y="3879676"/>
            <a:ext cx="989373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7. SO</a:t>
            </a:r>
            <a:r>
              <a:rPr lang="uk-UA" sz="2400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</a:p>
        </p:txBody>
      </p:sp>
      <p:sp>
        <p:nvSpPr>
          <p:cNvPr id="245" name="Shape 245"/>
          <p:cNvSpPr/>
          <p:nvPr/>
        </p:nvSpPr>
        <p:spPr>
          <a:xfrm>
            <a:off x="225622" y="4341342"/>
            <a:ext cx="1040670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8. K</a:t>
            </a:r>
            <a:r>
              <a:rPr lang="uk-UA" sz="2400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</a:t>
            </a:r>
          </a:p>
        </p:txBody>
      </p:sp>
      <p:sp>
        <p:nvSpPr>
          <p:cNvPr id="246" name="Shape 246"/>
          <p:cNvSpPr/>
          <p:nvPr/>
        </p:nvSpPr>
        <p:spPr>
          <a:xfrm>
            <a:off x="265697" y="4805148"/>
            <a:ext cx="200118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9. Літій оксид</a:t>
            </a:r>
          </a:p>
        </p:txBody>
      </p:sp>
      <p:sp>
        <p:nvSpPr>
          <p:cNvPr id="247" name="Shape 247"/>
          <p:cNvSpPr/>
          <p:nvPr/>
        </p:nvSpPr>
        <p:spPr>
          <a:xfrm>
            <a:off x="265697" y="5260889"/>
            <a:ext cx="3725423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10. Ферум (ІІІ) оксид</a:t>
            </a:r>
          </a:p>
        </p:txBody>
      </p:sp>
      <p:sp>
        <p:nvSpPr>
          <p:cNvPr id="248" name="Shape 248"/>
          <p:cNvSpPr/>
          <p:nvPr/>
        </p:nvSpPr>
        <p:spPr>
          <a:xfrm>
            <a:off x="265697" y="5751164"/>
            <a:ext cx="1199173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11. BaO</a:t>
            </a:r>
          </a:p>
        </p:txBody>
      </p:sp>
      <p:sp>
        <p:nvSpPr>
          <p:cNvPr id="249" name="Shape 249"/>
          <p:cNvSpPr/>
          <p:nvPr/>
        </p:nvSpPr>
        <p:spPr>
          <a:xfrm>
            <a:off x="265697" y="6212828"/>
            <a:ext cx="2527230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12. Кальцій оксид</a:t>
            </a:r>
          </a:p>
        </p:txBody>
      </p:sp>
      <p:sp>
        <p:nvSpPr>
          <p:cNvPr id="250" name="Shape 250"/>
          <p:cNvSpPr/>
          <p:nvPr/>
        </p:nvSpPr>
        <p:spPr>
          <a:xfrm>
            <a:off x="3270802" y="999192"/>
            <a:ext cx="86914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</a:t>
            </a:r>
            <a:r>
              <a:rPr lang="uk-UA" sz="2400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</a:t>
            </a:r>
          </a:p>
        </p:txBody>
      </p:sp>
      <p:sp>
        <p:nvSpPr>
          <p:cNvPr id="251" name="Shape 251"/>
          <p:cNvSpPr/>
          <p:nvPr/>
        </p:nvSpPr>
        <p:spPr>
          <a:xfrm>
            <a:off x="3291514" y="1471175"/>
            <a:ext cx="920444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</a:t>
            </a:r>
            <a:r>
              <a:rPr lang="uk-UA" sz="2400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</a:t>
            </a:r>
            <a:r>
              <a:rPr lang="uk-UA" sz="2400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</a:p>
        </p:txBody>
      </p:sp>
      <p:sp>
        <p:nvSpPr>
          <p:cNvPr id="252" name="Shape 252"/>
          <p:cNvSpPr/>
          <p:nvPr/>
        </p:nvSpPr>
        <p:spPr>
          <a:xfrm>
            <a:off x="3298523" y="1960325"/>
            <a:ext cx="2065565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Кальцій оксид</a:t>
            </a:r>
          </a:p>
        </p:txBody>
      </p:sp>
      <p:sp>
        <p:nvSpPr>
          <p:cNvPr id="253" name="Shape 253"/>
          <p:cNvSpPr/>
          <p:nvPr/>
        </p:nvSpPr>
        <p:spPr>
          <a:xfrm>
            <a:off x="3347864" y="2463278"/>
            <a:ext cx="715259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</a:t>
            </a:r>
            <a:r>
              <a:rPr lang="uk-UA" sz="2400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</a:p>
        </p:txBody>
      </p:sp>
      <p:sp>
        <p:nvSpPr>
          <p:cNvPr id="254" name="Shape 254"/>
          <p:cNvSpPr/>
          <p:nvPr/>
        </p:nvSpPr>
        <p:spPr>
          <a:xfrm>
            <a:off x="3275954" y="2895328"/>
            <a:ext cx="2754536" cy="9843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0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Сульфур</a:t>
            </a:r>
            <a:r>
              <a:rPr lang="uk-UA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(ІV</a:t>
            </a:r>
            <a:r>
              <a:rPr lang="uk-UA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</a:t>
            </a:r>
            <a:r>
              <a:rPr lang="uk-UA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оксид</a:t>
            </a:r>
            <a:endParaRPr lang="uk-UA"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3376475" y="3356992"/>
            <a:ext cx="835485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lang="uk-UA"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6" name="Shape 256"/>
          <p:cNvSpPr/>
          <p:nvPr/>
        </p:nvSpPr>
        <p:spPr>
          <a:xfrm>
            <a:off x="3347864" y="3861048"/>
            <a:ext cx="2754536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000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Сульфур</a:t>
            </a:r>
            <a:r>
              <a:rPr lang="uk-UA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(VІ) оксид</a:t>
            </a:r>
          </a:p>
        </p:txBody>
      </p:sp>
      <p:sp>
        <p:nvSpPr>
          <p:cNvPr id="257" name="Shape 257"/>
          <p:cNvSpPr/>
          <p:nvPr/>
        </p:nvSpPr>
        <p:spPr>
          <a:xfrm>
            <a:off x="3347864" y="4365103"/>
            <a:ext cx="1759391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Калій оксид</a:t>
            </a:r>
          </a:p>
        </p:txBody>
      </p:sp>
      <p:sp>
        <p:nvSpPr>
          <p:cNvPr id="258" name="Shape 258"/>
          <p:cNvSpPr/>
          <p:nvPr/>
        </p:nvSpPr>
        <p:spPr>
          <a:xfrm>
            <a:off x="3347864" y="4799223"/>
            <a:ext cx="782586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</a:t>
            </a:r>
            <a:r>
              <a:rPr lang="uk-UA" sz="2400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</a:t>
            </a:r>
          </a:p>
        </p:txBody>
      </p:sp>
      <p:sp>
        <p:nvSpPr>
          <p:cNvPr id="259" name="Shape 259"/>
          <p:cNvSpPr/>
          <p:nvPr/>
        </p:nvSpPr>
        <p:spPr>
          <a:xfrm>
            <a:off x="3363523" y="5271591"/>
            <a:ext cx="920444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</a:t>
            </a:r>
            <a:r>
              <a:rPr lang="uk-UA" sz="2400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</a:t>
            </a:r>
            <a:r>
              <a:rPr lang="uk-UA" sz="2400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</a:p>
        </p:txBody>
      </p:sp>
      <p:sp>
        <p:nvSpPr>
          <p:cNvPr id="260" name="Shape 260"/>
          <p:cNvSpPr/>
          <p:nvPr/>
        </p:nvSpPr>
        <p:spPr>
          <a:xfrm>
            <a:off x="3347864" y="5703639"/>
            <a:ext cx="1731883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Барій оксид</a:t>
            </a:r>
          </a:p>
        </p:txBody>
      </p:sp>
      <p:sp>
        <p:nvSpPr>
          <p:cNvPr id="261" name="Shape 261"/>
          <p:cNvSpPr/>
          <p:nvPr/>
        </p:nvSpPr>
        <p:spPr>
          <a:xfrm>
            <a:off x="3391028" y="6207694"/>
            <a:ext cx="748923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CaO</a:t>
            </a:r>
          </a:p>
        </p:txBody>
      </p:sp>
      <p:sp>
        <p:nvSpPr>
          <p:cNvPr id="262" name="Shape 262"/>
          <p:cNvSpPr/>
          <p:nvPr/>
        </p:nvSpPr>
        <p:spPr>
          <a:xfrm>
            <a:off x="6236414" y="1023119"/>
            <a:ext cx="150393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Основний</a:t>
            </a:r>
          </a:p>
        </p:txBody>
      </p:sp>
      <p:sp>
        <p:nvSpPr>
          <p:cNvPr id="263" name="Shape 263"/>
          <p:cNvSpPr/>
          <p:nvPr/>
        </p:nvSpPr>
        <p:spPr>
          <a:xfrm>
            <a:off x="6223660" y="1455166"/>
            <a:ext cx="194873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Амфотерний </a:t>
            </a:r>
          </a:p>
        </p:txBody>
      </p:sp>
      <p:sp>
        <p:nvSpPr>
          <p:cNvPr id="264" name="Shape 264"/>
          <p:cNvSpPr/>
          <p:nvPr/>
        </p:nvSpPr>
        <p:spPr>
          <a:xfrm>
            <a:off x="6236414" y="1959223"/>
            <a:ext cx="150393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Основний</a:t>
            </a:r>
          </a:p>
        </p:txBody>
      </p:sp>
      <p:sp>
        <p:nvSpPr>
          <p:cNvPr id="265" name="Shape 265"/>
          <p:cNvSpPr/>
          <p:nvPr/>
        </p:nvSpPr>
        <p:spPr>
          <a:xfrm>
            <a:off x="6259435" y="2463278"/>
            <a:ext cx="1624931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Кислотний</a:t>
            </a:r>
          </a:p>
        </p:txBody>
      </p:sp>
      <p:sp>
        <p:nvSpPr>
          <p:cNvPr id="266" name="Shape 266"/>
          <p:cNvSpPr/>
          <p:nvPr/>
        </p:nvSpPr>
        <p:spPr>
          <a:xfrm>
            <a:off x="6259435" y="2967334"/>
            <a:ext cx="1624931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Кислотний</a:t>
            </a:r>
          </a:p>
        </p:txBody>
      </p:sp>
      <p:sp>
        <p:nvSpPr>
          <p:cNvPr id="267" name="Shape 267"/>
          <p:cNvSpPr/>
          <p:nvPr/>
        </p:nvSpPr>
        <p:spPr>
          <a:xfrm>
            <a:off x="6308421" y="3399382"/>
            <a:ext cx="150393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Основний</a:t>
            </a:r>
          </a:p>
        </p:txBody>
      </p:sp>
      <p:sp>
        <p:nvSpPr>
          <p:cNvPr id="268" name="Shape 268"/>
          <p:cNvSpPr/>
          <p:nvPr/>
        </p:nvSpPr>
        <p:spPr>
          <a:xfrm>
            <a:off x="6331444" y="3867112"/>
            <a:ext cx="1624931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Кислотний</a:t>
            </a:r>
          </a:p>
        </p:txBody>
      </p:sp>
      <p:sp>
        <p:nvSpPr>
          <p:cNvPr id="269" name="Shape 269"/>
          <p:cNvSpPr/>
          <p:nvPr/>
        </p:nvSpPr>
        <p:spPr>
          <a:xfrm>
            <a:off x="6308421" y="4311387"/>
            <a:ext cx="150393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Основний</a:t>
            </a:r>
          </a:p>
        </p:txBody>
      </p:sp>
      <p:sp>
        <p:nvSpPr>
          <p:cNvPr id="270" name="Shape 270"/>
          <p:cNvSpPr/>
          <p:nvPr/>
        </p:nvSpPr>
        <p:spPr>
          <a:xfrm>
            <a:off x="6308421" y="4767535"/>
            <a:ext cx="150393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Основний</a:t>
            </a:r>
          </a:p>
        </p:txBody>
      </p:sp>
      <p:sp>
        <p:nvSpPr>
          <p:cNvPr id="271" name="Shape 271"/>
          <p:cNvSpPr/>
          <p:nvPr/>
        </p:nvSpPr>
        <p:spPr>
          <a:xfrm>
            <a:off x="6308421" y="5271591"/>
            <a:ext cx="150393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Основний</a:t>
            </a:r>
          </a:p>
        </p:txBody>
      </p:sp>
      <p:sp>
        <p:nvSpPr>
          <p:cNvPr id="272" name="Shape 272"/>
          <p:cNvSpPr/>
          <p:nvPr/>
        </p:nvSpPr>
        <p:spPr>
          <a:xfrm>
            <a:off x="6308421" y="5775646"/>
            <a:ext cx="150393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Основний</a:t>
            </a:r>
          </a:p>
        </p:txBody>
      </p:sp>
      <p:sp>
        <p:nvSpPr>
          <p:cNvPr id="273" name="Shape 273"/>
          <p:cNvSpPr/>
          <p:nvPr/>
        </p:nvSpPr>
        <p:spPr>
          <a:xfrm>
            <a:off x="6308421" y="6222848"/>
            <a:ext cx="150393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2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/>
          <p:nvPr/>
        </p:nvSpPr>
        <p:spPr>
          <a:xfrm>
            <a:off x="560258" y="188640"/>
            <a:ext cx="8044190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3200" b="1" i="1">
                <a:solidFill>
                  <a:srgbClr val="C00000"/>
                </a:solidFill>
                <a:latin typeface="Georgia"/>
                <a:ea typeface="Georgia"/>
                <a:cs typeface="Georgia"/>
                <a:sym typeface="Georgia"/>
              </a:rPr>
              <a:t>Мотивація навчальної діяльності</a:t>
            </a:r>
          </a:p>
        </p:txBody>
      </p:sp>
      <p:pic>
        <p:nvPicPr>
          <p:cNvPr id="279" name="Shape 279" descr="limon.jpg"/>
          <p:cNvPicPr preferRelativeResize="0"/>
          <p:nvPr/>
        </p:nvPicPr>
        <p:blipFill rotWithShape="1">
          <a:blip r:embed="rId3">
            <a:alphaModFix/>
          </a:blip>
          <a:srcRect l="17470" r="14312"/>
          <a:stretch/>
        </p:blipFill>
        <p:spPr>
          <a:xfrm>
            <a:off x="299050" y="869200"/>
            <a:ext cx="3249575" cy="26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Shape 280" descr="56e124d009a64.jpe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57299" y="1023112"/>
            <a:ext cx="3455600" cy="259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Shape 281" descr="99606_PhotoNews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27949" y="3291211"/>
            <a:ext cx="3455598" cy="2398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Shape 282" descr="Dieticheskoe-pitanie-pri-zabolevanijah-zheludka-i-kishechnika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53869" y="3864493"/>
            <a:ext cx="3956404" cy="2228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/>
          <p:nvPr/>
        </p:nvSpPr>
        <p:spPr>
          <a:xfrm>
            <a:off x="251519" y="382012"/>
            <a:ext cx="8568951" cy="31085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800" b="1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КИСЛОТИ</a:t>
            </a:r>
            <a:r>
              <a:rPr lang="uk-UA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uk-UA" sz="2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 складні речовини, які містять атоми Гідрогену і кислотний залишок. </a:t>
            </a:r>
          </a:p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800" b="1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КИСЛОТНИЙ ЗАЛИШОК</a:t>
            </a:r>
            <a:r>
              <a:rPr lang="uk-UA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uk-UA" sz="2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 атом або група атомів, що володіють валентністю.</a:t>
            </a:r>
          </a:p>
          <a:p>
            <a:pPr marL="0" marR="0" lvl="0" indent="457200" algn="just" rtl="0">
              <a:spcBef>
                <a:spcPts val="0"/>
              </a:spcBef>
              <a:buSzPct val="25000"/>
              <a:buNone/>
            </a:pPr>
            <a:r>
              <a:rPr lang="uk-UA" sz="2800" b="1" i="1" u="sng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Валентність кислотного залишку</a:t>
            </a:r>
            <a:r>
              <a:rPr lang="uk-UA" sz="2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визначається за числом атомів Гідрогену, що здатний заміщуватись на атом металу.</a:t>
            </a:r>
          </a:p>
        </p:txBody>
      </p:sp>
      <p:sp>
        <p:nvSpPr>
          <p:cNvPr id="288" name="Shape 288"/>
          <p:cNvSpPr/>
          <p:nvPr/>
        </p:nvSpPr>
        <p:spPr>
          <a:xfrm>
            <a:off x="2123728" y="3800705"/>
            <a:ext cx="2151646" cy="2148574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175B8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289" name="Shape 289"/>
          <p:cNvSpPr txBox="1"/>
          <p:nvPr/>
        </p:nvSpPr>
        <p:spPr>
          <a:xfrm>
            <a:off x="1935050" y="4067412"/>
            <a:ext cx="2529000" cy="1440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9600" b="1">
                <a:solidFill>
                  <a:srgbClr val="FF9459"/>
                </a:solidFill>
                <a:latin typeface="Georgia"/>
                <a:ea typeface="Georgia"/>
                <a:cs typeface="Georgia"/>
                <a:sym typeface="Georgia"/>
              </a:rPr>
              <a:t>Н</a:t>
            </a:r>
            <a:r>
              <a:rPr lang="uk-UA" sz="4800" b="1">
                <a:solidFill>
                  <a:srgbClr val="FF9459"/>
                </a:solidFill>
                <a:latin typeface="Georgia"/>
                <a:ea typeface="Georgia"/>
                <a:cs typeface="Georgia"/>
                <a:sym typeface="Georgia"/>
              </a:rPr>
              <a:t>2</a:t>
            </a:r>
          </a:p>
        </p:txBody>
      </p:sp>
      <p:sp>
        <p:nvSpPr>
          <p:cNvPr id="290" name="Shape 290"/>
          <p:cNvSpPr/>
          <p:nvPr/>
        </p:nvSpPr>
        <p:spPr>
          <a:xfrm rot="-2029570">
            <a:off x="486721" y="5336778"/>
            <a:ext cx="1773534" cy="30747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175B8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291" name="Shape 291"/>
          <p:cNvSpPr/>
          <p:nvPr/>
        </p:nvSpPr>
        <p:spPr>
          <a:xfrm>
            <a:off x="827583" y="5589240"/>
            <a:ext cx="2088233" cy="116083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3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Атоми Гідрогену</a:t>
            </a:r>
          </a:p>
        </p:txBody>
      </p:sp>
      <p:sp>
        <p:nvSpPr>
          <p:cNvPr id="292" name="Shape 292"/>
          <p:cNvSpPr/>
          <p:nvPr/>
        </p:nvSpPr>
        <p:spPr>
          <a:xfrm>
            <a:off x="4275373" y="3645023"/>
            <a:ext cx="2528873" cy="2520279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175B8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293" name="Shape 293"/>
          <p:cNvSpPr txBox="1"/>
          <p:nvPr/>
        </p:nvSpPr>
        <p:spPr>
          <a:xfrm>
            <a:off x="4001499" y="4070400"/>
            <a:ext cx="3144900" cy="2008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9600" b="1">
                <a:solidFill>
                  <a:srgbClr val="FF9459"/>
                </a:solidFill>
                <a:latin typeface="Georgia"/>
                <a:ea typeface="Georgia"/>
                <a:cs typeface="Georgia"/>
                <a:sym typeface="Georgia"/>
              </a:rPr>
              <a:t>SО</a:t>
            </a:r>
            <a:r>
              <a:rPr lang="uk-UA" sz="4800" b="1">
                <a:solidFill>
                  <a:srgbClr val="FF9459"/>
                </a:solidFill>
                <a:latin typeface="Georgia"/>
                <a:ea typeface="Georgia"/>
                <a:cs typeface="Georgia"/>
                <a:sym typeface="Georgia"/>
              </a:rPr>
              <a:t>4</a:t>
            </a:r>
          </a:p>
        </p:txBody>
      </p:sp>
      <p:sp>
        <p:nvSpPr>
          <p:cNvPr id="294" name="Shape 294"/>
          <p:cNvSpPr/>
          <p:nvPr/>
        </p:nvSpPr>
        <p:spPr>
          <a:xfrm>
            <a:off x="4408039" y="6093296"/>
            <a:ext cx="3980384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32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Кислотний залишок</a:t>
            </a:r>
          </a:p>
        </p:txBody>
      </p:sp>
      <p:sp>
        <p:nvSpPr>
          <p:cNvPr id="295" name="Shape 295"/>
          <p:cNvSpPr/>
          <p:nvPr/>
        </p:nvSpPr>
        <p:spPr>
          <a:xfrm rot="-9172199">
            <a:off x="6632771" y="5686386"/>
            <a:ext cx="1773534" cy="30748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175B8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296" name="Shape 296"/>
          <p:cNvSpPr txBox="1"/>
          <p:nvPr/>
        </p:nvSpPr>
        <p:spPr>
          <a:xfrm>
            <a:off x="4860032" y="3145411"/>
            <a:ext cx="678300" cy="1291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7200" b="1">
                <a:solidFill>
                  <a:srgbClr val="FF9459"/>
                </a:solidFill>
                <a:latin typeface="Calibri"/>
                <a:ea typeface="Calibri"/>
                <a:cs typeface="Calibri"/>
                <a:sym typeface="Calibri"/>
              </a:rPr>
              <a:t>II</a:t>
            </a:r>
          </a:p>
        </p:txBody>
      </p:sp>
      <p:sp>
        <p:nvSpPr>
          <p:cNvPr id="297" name="Shape 297"/>
          <p:cNvSpPr/>
          <p:nvPr/>
        </p:nvSpPr>
        <p:spPr>
          <a:xfrm rot="9829396">
            <a:off x="5511463" y="3491282"/>
            <a:ext cx="1773534" cy="30748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5875" cap="flat" cmpd="sng">
            <a:solidFill>
              <a:srgbClr val="175B8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298" name="Shape 298"/>
          <p:cNvSpPr/>
          <p:nvPr/>
        </p:nvSpPr>
        <p:spPr>
          <a:xfrm>
            <a:off x="7210739" y="3068959"/>
            <a:ext cx="1897764" cy="1200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Валентність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кислотного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24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залишку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/>
          <p:nvPr/>
        </p:nvSpPr>
        <p:spPr>
          <a:xfrm>
            <a:off x="1547663" y="116631"/>
            <a:ext cx="6101541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4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Класифікація кислот</a:t>
            </a:r>
          </a:p>
        </p:txBody>
      </p:sp>
      <p:sp>
        <p:nvSpPr>
          <p:cNvPr id="304" name="Shape 304"/>
          <p:cNvSpPr/>
          <p:nvPr/>
        </p:nvSpPr>
        <p:spPr>
          <a:xfrm>
            <a:off x="1763688" y="1052736"/>
            <a:ext cx="5692006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3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наявністю атома Оксигену</a:t>
            </a:r>
          </a:p>
        </p:txBody>
      </p:sp>
      <p:sp>
        <p:nvSpPr>
          <p:cNvPr id="305" name="Shape 305"/>
          <p:cNvSpPr/>
          <p:nvPr/>
        </p:nvSpPr>
        <p:spPr>
          <a:xfrm>
            <a:off x="1080655" y="1764343"/>
            <a:ext cx="6875719" cy="4141052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175B8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38100" dir="2700000" algn="tl" rotWithShape="0">
              <a:srgbClr val="000000">
                <a:alpha val="400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306" name="Shape 306"/>
          <p:cNvSpPr txBox="1"/>
          <p:nvPr/>
        </p:nvSpPr>
        <p:spPr>
          <a:xfrm>
            <a:off x="1475655" y="2426969"/>
            <a:ext cx="2972289" cy="9874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54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Кислоти</a:t>
            </a:r>
          </a:p>
        </p:txBody>
      </p:sp>
      <p:sp>
        <p:nvSpPr>
          <p:cNvPr id="307" name="Shape 307"/>
          <p:cNvSpPr/>
          <p:nvPr/>
        </p:nvSpPr>
        <p:spPr>
          <a:xfrm>
            <a:off x="467543" y="3538071"/>
            <a:ext cx="4343003" cy="2300362"/>
          </a:xfrm>
          <a:prstGeom prst="ellipse">
            <a:avLst/>
          </a:prstGeom>
          <a:solidFill>
            <a:srgbClr val="FEE599"/>
          </a:solidFill>
          <a:ln w="12700" cap="flat" cmpd="sng">
            <a:solidFill>
              <a:srgbClr val="FEE599"/>
            </a:solidFill>
            <a:prstDash val="solid"/>
            <a:miter/>
            <a:headEnd type="none" w="med" len="med"/>
            <a:tailEnd type="none" w="med" len="med"/>
          </a:ln>
          <a:effectLst>
            <a:outerShdw blurRad="50799" dist="38100" dir="2700000" algn="tl" rotWithShape="0">
              <a:srgbClr val="000000">
                <a:alpha val="400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308" name="Shape 308"/>
          <p:cNvSpPr txBox="1"/>
          <p:nvPr/>
        </p:nvSpPr>
        <p:spPr>
          <a:xfrm>
            <a:off x="947282" y="3789039"/>
            <a:ext cx="3481181" cy="755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4000" b="1" i="1" dirty="0" err="1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Безоксигенові</a:t>
            </a:r>
            <a:endParaRPr lang="uk-UA" sz="4000" b="1" i="1" dirty="0">
              <a:solidFill>
                <a:srgbClr val="0000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9" name="Shape 309"/>
          <p:cNvSpPr txBox="1"/>
          <p:nvPr/>
        </p:nvSpPr>
        <p:spPr>
          <a:xfrm>
            <a:off x="1291420" y="4677898"/>
            <a:ext cx="2411237" cy="82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4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uk-UA" sz="4400" b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uk-UA" sz="4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S, HCl</a:t>
            </a:r>
          </a:p>
        </p:txBody>
      </p:sp>
      <p:sp>
        <p:nvSpPr>
          <p:cNvPr id="310" name="Shape 310"/>
          <p:cNvSpPr/>
          <p:nvPr/>
        </p:nvSpPr>
        <p:spPr>
          <a:xfrm>
            <a:off x="4428464" y="2105589"/>
            <a:ext cx="4343003" cy="2300362"/>
          </a:xfrm>
          <a:prstGeom prst="ellipse">
            <a:avLst/>
          </a:prstGeom>
          <a:solidFill>
            <a:srgbClr val="FEE599"/>
          </a:solidFill>
          <a:ln w="12700" cap="flat" cmpd="sng">
            <a:solidFill>
              <a:srgbClr val="FEE599"/>
            </a:solidFill>
            <a:prstDash val="solid"/>
            <a:miter/>
            <a:headEnd type="none" w="med" len="med"/>
            <a:tailEnd type="none" w="med" len="med"/>
          </a:ln>
          <a:effectLst>
            <a:outerShdw blurRad="50799" dist="38100" dir="2700000" algn="tl" rotWithShape="0">
              <a:srgbClr val="000000">
                <a:alpha val="400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311" name="Shape 311"/>
          <p:cNvSpPr txBox="1"/>
          <p:nvPr/>
        </p:nvSpPr>
        <p:spPr>
          <a:xfrm>
            <a:off x="4952739" y="3183364"/>
            <a:ext cx="3507692" cy="82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4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uk-UA" sz="4400" b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uk-UA" sz="4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</a:t>
            </a:r>
            <a:r>
              <a:rPr lang="uk-UA" sz="4400" b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uk-UA" sz="4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HNO</a:t>
            </a:r>
            <a:r>
              <a:rPr lang="uk-UA" sz="4400" b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</a:p>
        </p:txBody>
      </p:sp>
      <p:sp>
        <p:nvSpPr>
          <p:cNvPr id="312" name="Shape 312"/>
          <p:cNvSpPr txBox="1"/>
          <p:nvPr/>
        </p:nvSpPr>
        <p:spPr>
          <a:xfrm>
            <a:off x="4743194" y="2420888"/>
            <a:ext cx="3645228" cy="755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4000" b="1" i="1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Оксигеновмісні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/>
          <p:nvPr/>
        </p:nvSpPr>
        <p:spPr>
          <a:xfrm>
            <a:off x="1547663" y="116631"/>
            <a:ext cx="6101541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4800" b="1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Класифікація кислот</a:t>
            </a:r>
          </a:p>
        </p:txBody>
      </p:sp>
      <p:sp>
        <p:nvSpPr>
          <p:cNvPr id="318" name="Shape 318"/>
          <p:cNvSpPr/>
          <p:nvPr/>
        </p:nvSpPr>
        <p:spPr>
          <a:xfrm>
            <a:off x="3067953" y="908720"/>
            <a:ext cx="2800189" cy="584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uk-UA" sz="3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основністю</a:t>
            </a:r>
          </a:p>
        </p:txBody>
      </p:sp>
      <p:sp>
        <p:nvSpPr>
          <p:cNvPr id="319" name="Shape 319"/>
          <p:cNvSpPr/>
          <p:nvPr/>
        </p:nvSpPr>
        <p:spPr>
          <a:xfrm>
            <a:off x="1080655" y="2240275"/>
            <a:ext cx="6875719" cy="4141052"/>
          </a:xfrm>
          <a:prstGeom prst="ellipse">
            <a:avLst/>
          </a:prstGeom>
          <a:solidFill>
            <a:schemeClr val="accent1"/>
          </a:solidFill>
          <a:ln w="15875" cap="flat" cmpd="sng">
            <a:solidFill>
              <a:srgbClr val="175B8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38100" dir="2700000" algn="tl" rotWithShape="0">
              <a:srgbClr val="000000">
                <a:alpha val="400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320" name="Shape 320"/>
          <p:cNvSpPr txBox="1"/>
          <p:nvPr/>
        </p:nvSpPr>
        <p:spPr>
          <a:xfrm>
            <a:off x="1259632" y="3212975"/>
            <a:ext cx="2972289" cy="9874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54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Кислоти</a:t>
            </a:r>
          </a:p>
        </p:txBody>
      </p:sp>
      <p:sp>
        <p:nvSpPr>
          <p:cNvPr id="321" name="Shape 321"/>
          <p:cNvSpPr/>
          <p:nvPr/>
        </p:nvSpPr>
        <p:spPr>
          <a:xfrm>
            <a:off x="693547" y="4332573"/>
            <a:ext cx="4104456" cy="2300234"/>
          </a:xfrm>
          <a:prstGeom prst="ellipse">
            <a:avLst/>
          </a:prstGeom>
          <a:solidFill>
            <a:srgbClr val="FEE599"/>
          </a:solidFill>
          <a:ln w="12700" cap="flat" cmpd="sng">
            <a:solidFill>
              <a:srgbClr val="FEE599"/>
            </a:solidFill>
            <a:prstDash val="solid"/>
            <a:miter/>
            <a:headEnd type="none" w="med" len="med"/>
            <a:tailEnd type="none" w="med" len="med"/>
          </a:ln>
          <a:effectLst>
            <a:outerShdw blurRad="50799" dist="38100" dir="2700000" algn="tl" rotWithShape="0">
              <a:srgbClr val="000000">
                <a:alpha val="400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322" name="Shape 322"/>
          <p:cNvSpPr/>
          <p:nvPr/>
        </p:nvSpPr>
        <p:spPr>
          <a:xfrm>
            <a:off x="3563887" y="1484783"/>
            <a:ext cx="4104456" cy="2300234"/>
          </a:xfrm>
          <a:prstGeom prst="ellipse">
            <a:avLst/>
          </a:prstGeom>
          <a:solidFill>
            <a:srgbClr val="FEE599"/>
          </a:solidFill>
          <a:ln w="12700" cap="flat" cmpd="sng">
            <a:solidFill>
              <a:srgbClr val="FEE599"/>
            </a:solidFill>
            <a:prstDash val="solid"/>
            <a:miter/>
            <a:headEnd type="none" w="med" len="med"/>
            <a:tailEnd type="none" w="med" len="med"/>
          </a:ln>
          <a:effectLst>
            <a:outerShdw blurRad="50799" dist="38100" dir="2700000" algn="tl" rotWithShape="0">
              <a:srgbClr val="000000">
                <a:alpha val="400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323" name="Shape 323"/>
          <p:cNvSpPr/>
          <p:nvPr/>
        </p:nvSpPr>
        <p:spPr>
          <a:xfrm>
            <a:off x="4825907" y="3789039"/>
            <a:ext cx="4104456" cy="2300234"/>
          </a:xfrm>
          <a:prstGeom prst="ellipse">
            <a:avLst/>
          </a:prstGeom>
          <a:solidFill>
            <a:srgbClr val="FEE599"/>
          </a:solidFill>
          <a:ln w="12700" cap="flat" cmpd="sng">
            <a:solidFill>
              <a:srgbClr val="FEE599"/>
            </a:solidFill>
            <a:prstDash val="solid"/>
            <a:miter/>
            <a:headEnd type="none" w="med" len="med"/>
            <a:tailEnd type="none" w="med" len="med"/>
          </a:ln>
          <a:effectLst>
            <a:outerShdw blurRad="50799" dist="38100" dir="2700000" algn="tl" rotWithShape="0">
              <a:srgbClr val="000000">
                <a:alpha val="4000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  <a:latin typeface="Galdeano"/>
              <a:ea typeface="Galdeano"/>
              <a:cs typeface="Galdeano"/>
              <a:sym typeface="Galdeano"/>
            </a:endParaRPr>
          </a:p>
        </p:txBody>
      </p:sp>
      <p:sp>
        <p:nvSpPr>
          <p:cNvPr id="324" name="Shape 324"/>
          <p:cNvSpPr txBox="1"/>
          <p:nvPr/>
        </p:nvSpPr>
        <p:spPr>
          <a:xfrm>
            <a:off x="4139951" y="1750397"/>
            <a:ext cx="3034805" cy="755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4000" b="1" i="1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Одноосновні</a:t>
            </a:r>
          </a:p>
        </p:txBody>
      </p:sp>
      <p:sp>
        <p:nvSpPr>
          <p:cNvPr id="325" name="Shape 325"/>
          <p:cNvSpPr txBox="1"/>
          <p:nvPr/>
        </p:nvSpPr>
        <p:spPr>
          <a:xfrm>
            <a:off x="5412476" y="4077071"/>
            <a:ext cx="3047955" cy="755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4000" b="1" i="1" dirty="0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Двохосновні</a:t>
            </a:r>
          </a:p>
        </p:txBody>
      </p:sp>
      <p:sp>
        <p:nvSpPr>
          <p:cNvPr id="326" name="Shape 326"/>
          <p:cNvSpPr txBox="1"/>
          <p:nvPr/>
        </p:nvSpPr>
        <p:spPr>
          <a:xfrm>
            <a:off x="1115616" y="4653135"/>
            <a:ext cx="3352431" cy="755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4000" b="1" i="1" dirty="0">
                <a:solidFill>
                  <a:srgbClr val="0000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Трьохосновні</a:t>
            </a:r>
          </a:p>
        </p:txBody>
      </p:sp>
      <p:sp>
        <p:nvSpPr>
          <p:cNvPr id="327" name="Shape 327"/>
          <p:cNvSpPr txBox="1"/>
          <p:nvPr/>
        </p:nvSpPr>
        <p:spPr>
          <a:xfrm>
            <a:off x="4139951" y="2463283"/>
            <a:ext cx="2943434" cy="82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4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HNO</a:t>
            </a:r>
            <a:r>
              <a:rPr lang="uk-UA" sz="4400" b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uk-UA" sz="4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HCl</a:t>
            </a:r>
          </a:p>
        </p:txBody>
      </p:sp>
      <p:sp>
        <p:nvSpPr>
          <p:cNvPr id="328" name="Shape 328"/>
          <p:cNvSpPr txBox="1"/>
          <p:nvPr/>
        </p:nvSpPr>
        <p:spPr>
          <a:xfrm>
            <a:off x="5484937" y="4767539"/>
            <a:ext cx="2975494" cy="82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4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uk-UA" sz="4400" b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uk-UA" sz="4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S, H</a:t>
            </a:r>
            <a:r>
              <a:rPr lang="uk-UA" sz="4400" b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uk-UA" sz="4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</a:t>
            </a:r>
            <a:r>
              <a:rPr lang="uk-UA" sz="4400" b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</a:p>
        </p:txBody>
      </p:sp>
      <p:sp>
        <p:nvSpPr>
          <p:cNvPr id="329" name="Shape 329"/>
          <p:cNvSpPr txBox="1"/>
          <p:nvPr/>
        </p:nvSpPr>
        <p:spPr>
          <a:xfrm>
            <a:off x="1781027" y="5445223"/>
            <a:ext cx="1782860" cy="82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uk-UA" sz="4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uk-UA" sz="4400" b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uk-UA" sz="44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</a:t>
            </a:r>
            <a:r>
              <a:rPr lang="uk-UA" sz="4400" b="1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лна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901</Words>
  <Application>Microsoft Office PowerPoint</Application>
  <PresentationFormat>Экран (4:3)</PresentationFormat>
  <Paragraphs>154</Paragraphs>
  <Slides>19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Georgia</vt:lpstr>
      <vt:lpstr>Galdeano</vt:lpstr>
      <vt:lpstr>Times New Roman</vt:lpstr>
      <vt:lpstr>Noto Sans Symbols</vt:lpstr>
      <vt:lpstr>Волна</vt:lpstr>
      <vt:lpstr>Презентация PowerPoint</vt:lpstr>
      <vt:lpstr>    Кислоти: склад і назви,класифікація ,фізичні властивості. Поширеність у природі. Заходи безпеки під час роботи з кислотами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Кислоти, їх класифікація, склад, номенклатура</dc:title>
  <dc:creator>qat</dc:creator>
  <cp:lastModifiedBy>qat</cp:lastModifiedBy>
  <cp:revision>5</cp:revision>
  <dcterms:modified xsi:type="dcterms:W3CDTF">2017-03-16T13:22:34Z</dcterms:modified>
</cp:coreProperties>
</file>