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2" r:id="rId13"/>
    <p:sldId id="268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54;&#1089;&#1086;&#1073;&#1080;&#1089;&#1090;&#1086;&#1089;&#1090;&#1110;%20&#1074;%20&#1110;&#1089;&#1090;&#1086;&#1088;&#1110;&#1111;%20-%20&#1042;&#1072;&#1089;&#1080;&#1083;&#1100;%20&#1057;&#1091;&#1093;&#1086;&#1084;&#1083;&#1080;&#1085;&#1089;&#1100;&#1082;&#1080;&#1081;.mp4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017.radikal.ru/i417/1211/14/a67c103a4b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600796" y="1412776"/>
            <a:ext cx="4052821" cy="52139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221191" y="476672"/>
            <a:ext cx="881202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i="1" dirty="0" err="1">
                <a:latin typeface="Monotype Corsiva" pitchFamily="66" charset="0"/>
              </a:rPr>
              <a:t>Добротворець</a:t>
            </a:r>
            <a:r>
              <a:rPr lang="uk-UA" sz="4800" b="1" i="1" dirty="0">
                <a:latin typeface="Monotype Corsiva" pitchFamily="66" charset="0"/>
              </a:rPr>
              <a:t> – В.О. Сухомлинський</a:t>
            </a:r>
            <a:endParaRPr lang="ru-RU" sz="48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75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49694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Діти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ходили,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діти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гукали, дружно у парку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казку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…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Хлопці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гасали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бешкетували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казку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вони…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Казко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постій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гей,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озовися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! Та не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жартуй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з нас, тихо, не…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Казка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сонечком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 небо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злетіла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Ні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нашу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казку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кізонька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…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Та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слава Богу,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казка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знайшлася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Будемо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слухать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гарна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Logoзз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4077072"/>
            <a:ext cx="3108702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9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89248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Якщо </a:t>
            </a:r>
            <a:r>
              <a:rPr lang="uk-UA" sz="3200" b="1" dirty="0">
                <a:latin typeface="Times New Roman" pitchFamily="18" charset="0"/>
                <a:cs typeface="Times New Roman" pitchFamily="18" charset="0"/>
              </a:rPr>
              <a:t>ви хочете стати справжнім товаришем, ви маєте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§"/>
            </a:pP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завжди поважати і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намагатися зрозуміти друга;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§"/>
            </a:pP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підтримувати його й допомагати в усіх його справах;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§"/>
            </a:pP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не залишати друга в біді;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§"/>
            </a:pP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не сваритися через дрібниці;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Wingdings" pitchFamily="2" charset="2"/>
              <a:buChar char="§"/>
            </a:pPr>
            <a:r>
              <a:rPr lang="uk-UA" sz="2800" i="1" dirty="0">
                <a:latin typeface="Times New Roman" pitchFamily="18" charset="0"/>
                <a:cs typeface="Times New Roman" pitchFamily="18" charset="0"/>
              </a:rPr>
              <a:t>якщо друг неправий, сказати йому про це самому, запинити, коли він робить погано, бути відвертим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624" y="3757653"/>
            <a:ext cx="4277616" cy="285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36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32856"/>
            <a:ext cx="4320480" cy="32403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ttp://s017.radikal.ru/i417/1211/14/a67c103a4b6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55576" y="2491919"/>
            <a:ext cx="2786082" cy="379110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547664" y="214290"/>
            <a:ext cx="67151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uk-UA" sz="2400" b="1" dirty="0" smtClean="0">
                <a:latin typeface="Bookman Old Style" pitchFamily="18" charset="0"/>
                <a:cs typeface="Times New Roman" pitchFamily="18" charset="0"/>
              </a:rPr>
              <a:t>Мудрий учитель писав для дітей чудові твори: коротенькі повчальні і дуже змістовні. Його любов до дітей була такою великою, як сонце.</a:t>
            </a:r>
            <a:endParaRPr lang="uk-UA" sz="24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43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107504" y="275636"/>
            <a:ext cx="9036496" cy="5853113"/>
          </a:xfrm>
          <a:prstGeom prst="rect">
            <a:avLst/>
          </a:prstGeom>
        </p:spPr>
        <p:txBody>
          <a:bodyPr/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87338">
              <a:buFont typeface="Arial" pitchFamily="34" charset="0"/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Написав 48 книг, 500 наукових статей,  1500 казок і оповідань для дітей. </a:t>
            </a:r>
          </a:p>
          <a:p>
            <a:pPr indent="287338">
              <a:buFont typeface="Arial" pitchFamily="34" charset="0"/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Найбільш відома його книга – </a:t>
            </a:r>
            <a:r>
              <a:rPr lang="uk-UA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„Серце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віддаю дітям”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. </a:t>
            </a:r>
          </a:p>
          <a:p>
            <a:pPr indent="287338">
              <a:buFont typeface="Arial" pitchFamily="34" charset="0"/>
              <a:buNone/>
            </a:pP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Широко знані його книги: 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 Народження громадянина”,  </a:t>
            </a:r>
            <a:r>
              <a:rPr lang="uk-UA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„Павлиська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середня школа”, „ Як виховати справжню людину”,  </a:t>
            </a:r>
            <a:r>
              <a:rPr lang="uk-UA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„Сто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порад вчителеві”, „ Розмова з молодим директором школи”,  </a:t>
            </a:r>
            <a:r>
              <a:rPr lang="uk-UA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„Книга</a:t>
            </a:r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 любов”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та інші</a:t>
            </a:r>
            <a:r>
              <a:rPr lang="uk-UA" dirty="0" smtClean="0">
                <a:latin typeface="Bookman Old Style" pitchFamily="18" charset="0"/>
              </a:rPr>
              <a:t>.</a:t>
            </a:r>
            <a:endParaRPr lang="uk-UA" dirty="0">
              <a:latin typeface="Bookman Old Style" pitchFamily="18" charset="0"/>
            </a:endParaRPr>
          </a:p>
        </p:txBody>
      </p:sp>
      <p:pic>
        <p:nvPicPr>
          <p:cNvPr id="3" name="Рисунок 2" descr="21456979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58753">
            <a:off x="548487" y="3939537"/>
            <a:ext cx="2039617" cy="2039617"/>
          </a:xfrm>
          <a:prstGeom prst="rect">
            <a:avLst/>
          </a:prstGeom>
        </p:spPr>
      </p:pic>
      <p:pic>
        <p:nvPicPr>
          <p:cNvPr id="4" name="Рисунок 3" descr="2478662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616" y="3645025"/>
            <a:ext cx="4131169" cy="233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16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894" y="0"/>
            <a:ext cx="2486528" cy="374441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5674">
            <a:off x="5656691" y="2469687"/>
            <a:ext cx="3290173" cy="4507088"/>
          </a:xfrm>
          <a:prstGeom prst="rect">
            <a:avLst/>
          </a:prstGeom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9140">
            <a:off x="129332" y="189606"/>
            <a:ext cx="2319379" cy="3639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5" name="Рисунок 3" descr="C:\Documents and Settings\Admin\Рабочий стол\cf\cth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3688" y="2780928"/>
            <a:ext cx="2643206" cy="3898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0469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5506" name="Picture 2" descr="http://i070.radikal.ru/1211/a2/16a597eb610a.jpg"/>
          <p:cNvPicPr>
            <a:picLocks noChangeAspect="1" noChangeArrowheads="1"/>
          </p:cNvPicPr>
          <p:nvPr/>
        </p:nvPicPr>
        <p:blipFill>
          <a:blip r:embed="rId2"/>
          <a:srcRect l="6410" r="5982"/>
          <a:stretch>
            <a:fillRect/>
          </a:stretch>
        </p:blipFill>
        <p:spPr bwMode="auto">
          <a:xfrm flipH="1">
            <a:off x="5072066" y="1214422"/>
            <a:ext cx="3130206" cy="4000528"/>
          </a:xfrm>
          <a:prstGeom prst="rect">
            <a:avLst/>
          </a:prstGeom>
          <a:noFill/>
        </p:spPr>
      </p:pic>
      <p:pic>
        <p:nvPicPr>
          <p:cNvPr id="5" name="Рисунок 4" descr="1353foto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71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255978"/>
      </p:ext>
    </p:extLst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47.radikal.ru/i116/1212/9f/7c9d57ba098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1124744"/>
            <a:ext cx="9143999" cy="6858000"/>
          </a:xfrm>
          <a:prstGeom prst="rect">
            <a:avLst/>
          </a:prstGeom>
          <a:noFill/>
        </p:spPr>
      </p:pic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43608" y="476672"/>
            <a:ext cx="7488559" cy="457200"/>
          </a:xfrm>
        </p:spPr>
        <p:txBody>
          <a:bodyPr>
            <a:normAutofit fontScale="25000" lnSpcReduction="20000"/>
          </a:bodyPr>
          <a:lstStyle/>
          <a:p>
            <a:pPr algn="l"/>
            <a:r>
              <a:rPr lang="uk-UA" sz="17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Девіз</a:t>
            </a:r>
            <a:r>
              <a:rPr lang="uk-UA" sz="176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uk-UA" sz="17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17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Виразно читаємо!</a:t>
            </a:r>
            <a:endParaRPr lang="ru-RU" sz="1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Чітко відповідаємо!</a:t>
            </a:r>
            <a:endParaRPr lang="ru-RU" sz="1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Мову </a:t>
            </a:r>
            <a:r>
              <a:rPr lang="uk-UA" sz="1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свою розвиваємо</a:t>
            </a:r>
            <a:endParaRPr lang="ru-RU" sz="1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4363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0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1680" y="372331"/>
            <a:ext cx="4032448" cy="5356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367" y="1988840"/>
            <a:ext cx="3851920" cy="4714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15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33"/>
          <a:stretch/>
        </p:blipFill>
        <p:spPr>
          <a:xfrm>
            <a:off x="1043608" y="692696"/>
            <a:ext cx="7434209" cy="52257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69415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7849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«І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…»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Бабуся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захворіла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і я…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Впала </a:t>
            </a:r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дівчинка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і я…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Маленький братик не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заснути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і я…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Мама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втомлена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прийшла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і я…</a:t>
            </a: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Наближається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мамине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свято, і я…</a:t>
            </a:r>
          </a:p>
        </p:txBody>
      </p:sp>
      <p:pic>
        <p:nvPicPr>
          <p:cNvPr id="4" name="Рисунок 3" descr="36406985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298" y="4149080"/>
            <a:ext cx="3714054" cy="245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8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78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28" y="1484784"/>
            <a:ext cx="7590257" cy="47384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324040"/>
            <a:ext cx="5682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uk-UA" sz="4800" b="1" dirty="0" err="1" smtClean="0">
                <a:latin typeface="Times New Roman" pitchFamily="18" charset="0"/>
                <a:cs typeface="Times New Roman" pitchFamily="18" charset="0"/>
              </a:rPr>
              <a:t>ізкультхвилинка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726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777042"/>
            <a:ext cx="3321978" cy="404797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332656"/>
            <a:ext cx="8784976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аповіді  </a:t>
            </a:r>
            <a:r>
              <a:rPr lang="uk-UA" sz="3200" b="1" i="1" dirty="0">
                <a:latin typeface="Times New Roman" pitchFamily="18" charset="0"/>
                <a:cs typeface="Times New Roman" pitchFamily="18" charset="0"/>
              </a:rPr>
              <a:t>Василя </a:t>
            </a:r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Олександровича</a:t>
            </a:r>
          </a:p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uk-UA" i="1" dirty="0" err="1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i="1" dirty="0" err="1">
                <a:latin typeface="Times New Roman" pitchFamily="18" charset="0"/>
                <a:cs typeface="Times New Roman" pitchFamily="18" charset="0"/>
              </a:rPr>
              <a:t>         Пам’ят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ай, що ти – сенс життя, мета життя, радість і смуток своїх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батьків.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err="1">
                <a:latin typeface="Times New Roman" pitchFamily="18" charset="0"/>
                <a:cs typeface="Times New Roman" pitchFamily="18" charset="0"/>
              </a:rPr>
              <a:t>-         Бере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жи здоров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я матері. Не завдавай їй болю, прикрощів, страждань.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err="1">
                <a:latin typeface="Times New Roman" pitchFamily="18" charset="0"/>
                <a:cs typeface="Times New Roman" pitchFamily="18" charset="0"/>
              </a:rPr>
              <a:t>-         Ум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ій поважати працю матері. Найбільше щастя матері – твоє чесне,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          чисте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життя, працьовитість, старанність та добре навчання.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err="1">
                <a:latin typeface="Times New Roman" pitchFamily="18" charset="0"/>
                <a:cs typeface="Times New Roman" pitchFamily="18" charset="0"/>
              </a:rPr>
              <a:t>-         Доро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жи честю сім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ї, даруй мир та спокій. Справжня свобода сина чи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          доньки-бути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слухняними дітьми.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err="1">
                <a:latin typeface="Times New Roman" pitchFamily="18" charset="0"/>
                <a:cs typeface="Times New Roman" pitchFamily="18" charset="0"/>
              </a:rPr>
              <a:t>-         Ум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ій жити для людей.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-         Як ви, діти, шануєте своїх батьків, так і ваші діти шануватимуть вас.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err="1">
                <a:latin typeface="Times New Roman" pitchFamily="18" charset="0"/>
                <a:cs typeface="Times New Roman" pitchFamily="18" charset="0"/>
              </a:rPr>
              <a:t>-         Як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що в сім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ї горе, нещастя, неприємність твоя відповідальність за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благополуччя</a:t>
            </a:r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         сім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ї зростає в сто разів.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err="1">
                <a:latin typeface="Times New Roman" pitchFamily="18" charset="0"/>
                <a:cs typeface="Times New Roman" pitchFamily="18" charset="0"/>
              </a:rPr>
              <a:t>-         Ум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ій бути добрим в думках, почуттях і вчинках.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err="1">
                <a:latin typeface="Times New Roman" pitchFamily="18" charset="0"/>
                <a:cs typeface="Times New Roman" pitchFamily="18" charset="0"/>
              </a:rPr>
              <a:t>-          Пит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ай поради у матусі, неси свої радощі і проблеми і печалі.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 err="1">
                <a:latin typeface="Times New Roman" pitchFamily="18" charset="0"/>
                <a:cs typeface="Times New Roman" pitchFamily="18" charset="0"/>
              </a:rPr>
              <a:t>-          Ум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ій давати обіцянку матері – це вияв твоєї честі і гідності.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-          Не залишай матір одинокою, якщо в неї нема нікого крім тебе. </a:t>
            </a:r>
            <a:endParaRPr lang="uk-UA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     Ти </a:t>
            </a:r>
            <a:r>
              <a:rPr lang="uk-UA" i="1" dirty="0">
                <a:latin typeface="Times New Roman" pitchFamily="18" charset="0"/>
                <a:cs typeface="Times New Roman" pitchFamily="18" charset="0"/>
              </a:rPr>
              <a:t>сам твоє слово, усмішка, твоя присутність – буває єдина радість буття.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35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080" y="716383"/>
            <a:ext cx="5580200" cy="5543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 rot="458043">
            <a:off x="945535" y="851406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добро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458043">
            <a:off x="297463" y="2051854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щастя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 rot="20814152">
            <a:off x="6988774" y="2602376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любов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237208">
            <a:off x="6050119" y="512335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праця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20971787">
            <a:off x="35979" y="3880386"/>
            <a:ext cx="2455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дружба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458043">
            <a:off x="6490151" y="5062640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краса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74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Другая 1">
      <a:dk1>
        <a:sysClr val="windowText" lastClr="000000"/>
      </a:dk1>
      <a:lt1>
        <a:sysClr val="window" lastClr="FFFFFF"/>
      </a:lt1>
      <a:dk2>
        <a:srgbClr val="465E9C"/>
      </a:dk2>
      <a:lt2>
        <a:srgbClr val="ACC8DD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127</TotalTime>
  <Words>253</Words>
  <Application>Microsoft Office PowerPoint</Application>
  <PresentationFormat>Экран (4:3)</PresentationFormat>
  <Paragraphs>51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Инна</dc:creator>
  <cp:lastModifiedBy>Инна</cp:lastModifiedBy>
  <cp:revision>12</cp:revision>
  <dcterms:created xsi:type="dcterms:W3CDTF">2015-09-18T16:50:33Z</dcterms:created>
  <dcterms:modified xsi:type="dcterms:W3CDTF">2015-09-24T15:50:46Z</dcterms:modified>
</cp:coreProperties>
</file>