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EA273-97F9-4C4D-9522-61CF398CA57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C3771-3D4F-4C4B-B1F0-49B5570E2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C3771-3D4F-4C4B-B1F0-49B5570E25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C5D48-3006-47F0-8A73-68A0AA680D0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C5D48-3006-47F0-8A73-68A0AA680D0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йський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C5D48-3006-47F0-8A73-68A0AA680D0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39385E7-F5A0-40BA-85D8-2E1185458571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F7D8ECF-D9B3-45E4-887E-8D4E4F8A2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Файл:Китайська мініатюра із віршами Лі Бо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3411980"/>
            <a:ext cx="2143108" cy="3446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0"/>
            <a:ext cx="3929090" cy="10001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1071546"/>
            <a:ext cx="4071966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итайський поет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династії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Тан,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безсмертний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поет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1266" name="Picture 2" descr="http://t0.gstatic.com/images?q=tbn:ANd9GcRYNW0gUEfSWMz1WjMW9gXxCqk-1tHkXCHLqZTtzFNMbkwMI1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00364" cy="43505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4214818"/>
            <a:ext cx="4000496" cy="246221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відомий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своєю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багатою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уявою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вільні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погляди,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ставився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презирством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посад,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відмовився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стати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придворним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письмен-ником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ставши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відлюдником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проживав у горах. </a:t>
            </a:r>
          </a:p>
        </p:txBody>
      </p:sp>
      <p:pic>
        <p:nvPicPr>
          <p:cNvPr id="11270" name="Picture 6" descr="http://upload.wikimedia.org/wikipedia/uk/thumb/8/84/%D0%9C%D1%96%D0%BD%D1%96%D0%B0%D1%82%D1%8E%D1%80%D0%B0_%D0%B7_%D0%B2%D1%96%D1%80%D1%88%D0%B0%D0%BC%D0%B8_%D0%9B%D1%96_%D0%91%D0%BE.jpg/180px-%D0%9C%D1%96%D0%BD%D1%96%D0%B0%D1%82%D1%8E%D1%80%D0%B0_%D0%B7_%D0%B2%D1%96%D1%80%D1%88%D0%B0%D0%BC%D0%B8_%D0%9B%D1%96_%D0%91%D0%B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7127" y="285728"/>
            <a:ext cx="2176873" cy="307181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000364" y="2285992"/>
            <a:ext cx="4000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знаю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мудрість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несе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вино,</a:t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безмежжя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душу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розкриває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2928934"/>
            <a:ext cx="16430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i="1" dirty="0"/>
              <a:t>窮愁千萬端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美酒三百杯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愁多酒雖少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酒傾愁不來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所以知酒聖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酒酣心自開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辭粟臥首陽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屢空飢顏回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當代不樂飲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虛名安用哉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蟹螯即金液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糟丘是蓬萊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且須飲美酒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i="1" dirty="0"/>
              <a:t>乘月醉高臺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57554" y="0"/>
            <a:ext cx="3286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(701-762)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1" y="142852"/>
            <a:ext cx="750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Педро Кальдерон де </a:t>
            </a:r>
            <a:r>
              <a:rPr lang="ru-RU" sz="40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Барка</a:t>
            </a:r>
          </a:p>
        </p:txBody>
      </p:sp>
      <p:pic>
        <p:nvPicPr>
          <p:cNvPr id="27650" name="Picture 2" descr="http://www.epwr.ru/quotauthor/248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28670"/>
            <a:ext cx="4033421" cy="62276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2000240"/>
            <a:ext cx="4786314" cy="4485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сон»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</a:p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айвідоміша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п'єса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Кальдерона.</a:t>
            </a: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драматург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намагається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таке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вирішувати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свою долю,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бути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досконалий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правитель»,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завдяки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світі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різноспрямовані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все-таки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підтримується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мир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злагода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857232"/>
            <a:ext cx="48577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(1600-1681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поет, драматург іспанського бароко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http://j.livelib.ru/boocover/1000440322/l/a4bc/Federiko_Garsia_Lorka__Izbrann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488" y="4131926"/>
            <a:ext cx="1714512" cy="2726074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sp3d>
            <a:bevelT w="114300" prst="artDeco"/>
          </a:sp3d>
        </p:spPr>
      </p:pic>
      <p:sp>
        <p:nvSpPr>
          <p:cNvPr id="2" name="Прямоугольник 1"/>
          <p:cNvSpPr/>
          <p:nvPr/>
        </p:nvSpPr>
        <p:spPr>
          <a:xfrm>
            <a:off x="3929058" y="285728"/>
            <a:ext cx="5214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Федеріко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Гарсія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Лорка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1000109"/>
            <a:ext cx="535781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(1898 – 1936)</a:t>
            </a:r>
          </a:p>
          <a:p>
            <a:pPr algn="ctr"/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іспанський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поет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драматург, </a:t>
            </a:r>
          </a:p>
          <a:p>
            <a:pPr algn="ctr"/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музикант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художник-графік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ХХ ст.,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убитий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початку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Громадянської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війни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Іспанії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cirkul.info/files/issues/147/lor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85794"/>
            <a:ext cx="3581425" cy="48577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715016"/>
            <a:ext cx="4071934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Справжня поезія – це любов,    </a:t>
            </a:r>
          </a:p>
          <a:p>
            <a:pPr algn="ctr"/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мужність і жертва…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3000372"/>
            <a:ext cx="53578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ідомі збірки поета – «Книга віршів», «Канте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хондо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», «Циганський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романсеро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«Поет у Нью-Йорку», «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Тамаритянський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диван».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8681" name="Picture 9" descr="http://j.livelib.ru/boocover/1000205203/l/e53f/Federiko_Garsia_Lorka__Samaya_pechalnaya_radost..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143380"/>
            <a:ext cx="1500198" cy="252033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8683" name="Picture 11" descr="http://j.livelib.ru/boocover/1000089862/l/013e/Federiko_Garsia_Lorka__Pesnya_hochet_stat_svetom%E2%80%A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500546"/>
            <a:ext cx="1516047" cy="23574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143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Джованні</a:t>
            </a:r>
            <a:r>
              <a:rPr lang="ru-RU" sz="4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Бокаччо</a:t>
            </a:r>
            <a:endParaRPr lang="ru-RU" sz="4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43512"/>
            <a:ext cx="54292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(1313-1375)</a:t>
            </a:r>
          </a:p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талійський письменник і поет 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епохи Відродження. </a:t>
            </a: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Головний твір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“Декамерон”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10-денні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розповіді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збірка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повістей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Файл:Boccaccio Altonensi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14290"/>
            <a:ext cx="3505200" cy="5705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6072206"/>
            <a:ext cx="364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Боккаччо, поема "</a:t>
            </a:r>
            <a:r>
              <a:rPr lang="ru-RU" dirty="0" err="1"/>
              <a:t>Філострато</a:t>
            </a:r>
            <a:r>
              <a:rPr lang="ru-RU" dirty="0"/>
              <a:t>". </a:t>
            </a:r>
            <a:r>
              <a:rPr lang="ru-RU" dirty="0" err="1"/>
              <a:t>рукописна</a:t>
            </a:r>
            <a:r>
              <a:rPr lang="ru-RU" dirty="0"/>
              <a:t> книга, </a:t>
            </a:r>
            <a:r>
              <a:rPr lang="en-US" dirty="0"/>
              <a:t>XIV </a:t>
            </a:r>
            <a:r>
              <a:rPr lang="ru-RU" dirty="0" err="1" smtClean="0"/>
              <a:t>ст</a:t>
            </a:r>
            <a:endParaRPr lang="ru-RU" dirty="0"/>
          </a:p>
        </p:txBody>
      </p:sp>
      <p:pic>
        <p:nvPicPr>
          <p:cNvPr id="29700" name="Picture 4" descr="http://citaty.su/wp-content/uploads/2011/06/bokkach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642917"/>
            <a:ext cx="3429024" cy="4572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.livelib.ru/boocover/1000031323/l/f355/Franchesko_Petrarka__Lirika._Avtobiograficheskaya_pro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105850"/>
            <a:ext cx="1643074" cy="2752150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3071802" y="142852"/>
            <a:ext cx="60721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Франческо Петрарка</a:t>
            </a:r>
            <a:endParaRPr lang="ru-RU" sz="4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928670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(1304-1374)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італійський поет та літописець,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один із засновників гуманізму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4919008"/>
            <a:ext cx="4429156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1341 у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Римі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Петрарку як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увінчують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лавровим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вінком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poeta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laureatus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першим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античного Риму,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удостоївся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38" y="2285992"/>
            <a:ext cx="3500462" cy="24929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Особливо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відомі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сонети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Петрарки,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увійшли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книг «На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«На смерть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мадонни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Лаури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foreverlove.ru/uploads/posts/2011-08/1314360695_franchesko_petrark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42900"/>
            <a:ext cx="3543325" cy="4429156"/>
          </a:xfrm>
          <a:prstGeom prst="rect">
            <a:avLst/>
          </a:prstGeom>
          <a:noFill/>
        </p:spPr>
      </p:pic>
      <p:pic>
        <p:nvPicPr>
          <p:cNvPr id="1028" name="Picture 4" descr="http://j.livelib.ru/boocover/1000213319/l/013e/Franchesko_Petrarka__Stihotvoreniya._Sonety._Razmyshleniy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071942"/>
            <a:ext cx="1663318" cy="2786058"/>
          </a:xfrm>
          <a:prstGeom prst="rect">
            <a:avLst/>
          </a:prstGeom>
          <a:noFill/>
        </p:spPr>
      </p:pic>
      <p:pic>
        <p:nvPicPr>
          <p:cNvPr id="1030" name="Picture 6" descr="http://litakcent.com/wp-content/uploads/2008/02/petrar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908" y="4096422"/>
            <a:ext cx="1881184" cy="2761578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1034" name="Picture 10" descr="http://www.proza.ru/pics/2012/07/14/10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2071678"/>
            <a:ext cx="2071702" cy="2535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http://j.livelib.ru/boocover/1000547117/l/ea45/Dante_Al%D1%96g%D1%94r%D1%96__Bozhestvenna_komed%D1%96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286256"/>
            <a:ext cx="1632853" cy="2571744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4429124" y="285728"/>
            <a:ext cx="38202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Данте </a:t>
            </a:r>
            <a:r>
              <a:rPr lang="ru-RU" sz="44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Аліґ'єрі</a:t>
            </a:r>
            <a:endParaRPr lang="ru-RU" sz="4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0430" y="1071546"/>
            <a:ext cx="5643570" cy="32932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(1265-1321)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видатний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італійський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поет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Відродження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письменник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політик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Батько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італійської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Поема «Божественна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комедія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написана народною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італійською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мовою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не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латиною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частин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(«Пекло», «Чистилище», «Рай»)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4714884"/>
            <a:ext cx="5500694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Данте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описує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мандрівку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Бога.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Супутником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Данте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виступає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римський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поет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Вергілій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пізніше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Данте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супроводжує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Беатріче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уособлює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милість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Божу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Твір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справжньою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енциклопедією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середньовіччя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upload.wikimedia.org/wikipedia/commons/thumb/a/a4/Dante-alighieri.jpg/199px-Dante-alighier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342050"/>
            <a:ext cx="3714776" cy="4704139"/>
          </a:xfrm>
          <a:prstGeom prst="rect">
            <a:avLst/>
          </a:prstGeom>
          <a:noFill/>
        </p:spPr>
      </p:pic>
      <p:pic>
        <p:nvPicPr>
          <p:cNvPr id="19462" name="Picture 6" descr="http://www.audiobooks.ua/pimages/68/150/1311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4283900"/>
            <a:ext cx="1643042" cy="2574100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grani-r.narod.ru/page1/mir/gorsun/2b9aee66d3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643314"/>
            <a:ext cx="4286248" cy="321468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5665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Томмазо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Кампанелла</a:t>
            </a:r>
            <a:endParaRPr lang="ru-RU" sz="4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785794"/>
            <a:ext cx="5143568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(1568-1639)</a:t>
            </a: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італійський філософ-утопіст, теолог та поет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428868"/>
            <a:ext cx="5143536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Найвидатніший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добуток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книга «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Місто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Сонця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створена 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впливом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Утопії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 Томаса Мора.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929066"/>
            <a:ext cx="5214974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Життя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Томмазо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Кампанелли було важким, сповненим трагізму та випробувань. Та це не завадило йому написати прогресивні для того часу наукові трактати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“Питання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фізики, моралі 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політики”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найкращу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державу”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зміст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речей”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eadr.ru/tmp_images/kampanella_tommazo_gorod_solntsa_i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1635" y="-214338"/>
            <a:ext cx="3462365" cy="4517563"/>
          </a:xfrm>
          <a:prstGeom prst="rect">
            <a:avLst/>
          </a:prstGeom>
          <a:noFill/>
        </p:spPr>
      </p:pic>
      <p:pic>
        <p:nvPicPr>
          <p:cNvPr id="2052" name="Picture 4" descr="http://i073.radikal.ru/1002/21/40fee9e310d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929066"/>
            <a:ext cx="2762280" cy="276228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3306" y="0"/>
            <a:ext cx="52149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Умберто </a:t>
            </a:r>
            <a:r>
              <a:rPr lang="ru-RU" sz="4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Еко</a:t>
            </a:r>
            <a:endParaRPr lang="ru-RU" sz="4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1932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- 2016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італійський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письменник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філософ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лінгвіст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літературний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критик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2214554"/>
            <a:ext cx="5214973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“Імя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троянди”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– найпопулярніший його роман.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Енциклопедичні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вражають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почесним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доктором 38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знаних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університетів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втіленням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універсальної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1.gstatic.com/images?q=tbn:ANd9GcTloZ91JWTfuqofA2xUk0aRMHGUQAQNqR3rTFtamczCTqiZuMdGQ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83684">
            <a:off x="5082952" y="4642083"/>
            <a:ext cx="1805833" cy="2219156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1028" name="Picture 4" descr="http://vsiknygy.net.ua/wp-content/uploads/2010/05/baudolin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476750"/>
            <a:ext cx="1552575" cy="23812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 descr="http://shkola.ostriv.in.ua/images/publications/4/4562/content/eco6g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476750"/>
            <a:ext cx="1504950" cy="23812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1038" name="Picture 14" descr="http://shkola.ostriv.in.ua/images/publications/4/4562/13107306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214338"/>
            <a:ext cx="3643306" cy="4950612"/>
          </a:xfrm>
          <a:prstGeom prst="rect">
            <a:avLst/>
          </a:prstGeom>
          <a:noFill/>
        </p:spPr>
      </p:pic>
      <p:pic>
        <p:nvPicPr>
          <p:cNvPr id="1034" name="Picture 10" descr="http://i.livelib.ru/boocover/1000519871/l/f2b5/Umberto_Eko__Imya_rozy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58382">
            <a:off x="-214346" y="4314827"/>
            <a:ext cx="1712574" cy="2543173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1042" name="Picture 18" descr="http://vsiknygy.net.ua/wp-content/uploads/2012/08/eko-239x30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409095">
            <a:off x="6487791" y="4660012"/>
            <a:ext cx="1714480" cy="2152067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pic>
        <p:nvPicPr>
          <p:cNvPr id="1032" name="Picture 8" descr="http://audio-booki.ru/uploads/posts/2011-05/1304316083_umberto-eko-imya-roz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52732">
            <a:off x="1054957" y="4319371"/>
            <a:ext cx="1565685" cy="250509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1044" name="Picture 20" descr="http://i27.fastpic.ru/big/2011/0929/5b/af25f8b00789f0bc6128d0be39e8475b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86710" y="4572009"/>
            <a:ext cx="1522470" cy="228599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http://t2.gstatic.com/images?q=tbn:ANd9GcS6dp7-diVt9pBjqna7f9ApRXv1zgrYqSmAnySxjPsisTb75sL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714885"/>
            <a:ext cx="2286000" cy="2143116"/>
          </a:xfrm>
          <a:prstGeom prst="rect">
            <a:avLst/>
          </a:prstGeom>
          <a:noFill/>
        </p:spPr>
      </p:pic>
      <p:pic>
        <p:nvPicPr>
          <p:cNvPr id="2062" name="Picture 14" descr="http://static1.ozone.ru/multimedia/books_covers/c200/10044765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71536" y="4500570"/>
            <a:ext cx="2428868" cy="2357430"/>
          </a:xfrm>
          <a:prstGeom prst="rect">
            <a:avLst/>
          </a:prstGeom>
          <a:noFill/>
        </p:spPr>
      </p:pic>
      <p:pic>
        <p:nvPicPr>
          <p:cNvPr id="2060" name="Picture 12" descr="http://www.ruslania.com/pictures/big/97851706899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4643446"/>
            <a:ext cx="2071702" cy="331472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71802" y="1285860"/>
            <a:ext cx="6072198" cy="21236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італ</a:t>
            </a:r>
            <a:r>
              <a:rPr lang="uk-UA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ійський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прозаїк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журналіст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есеїст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автор 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гротескних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фантастичних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оповідань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філософсько-алегоричних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романів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мандрівець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зимової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ночі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...», «Таверна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перехрещених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доль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 </a:t>
            </a:r>
          </a:p>
          <a:p>
            <a:pPr algn="ctr"/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Невидимі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Паломар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 .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0"/>
            <a:ext cx="621507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cap="all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ІТАЛО КАЛЬВІНО</a:t>
            </a:r>
            <a:endParaRPr lang="ru-RU" sz="4600" b="1" cap="all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t0.gstatic.com/images?q=tbn:ANd9GcQ7BGbDsQwsGR9Su6C-VdjB34zvPrvUSl5IMJPLsC3il9X_Bky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42900"/>
            <a:ext cx="3127056" cy="37861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504" y="785794"/>
            <a:ext cx="1981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(1923-1985)</a:t>
            </a:r>
          </a:p>
        </p:txBody>
      </p:sp>
      <p:pic>
        <p:nvPicPr>
          <p:cNvPr id="2058" name="Picture 10" descr="http://i.livelib.ru/boocover/1000442685/l/28cd/Italo_Kalvino__Nevidimye_gorod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4572008"/>
            <a:ext cx="2119314" cy="3433290"/>
          </a:xfrm>
          <a:prstGeom prst="rect">
            <a:avLst/>
          </a:prstGeom>
          <a:noFill/>
        </p:spPr>
      </p:pic>
      <p:pic>
        <p:nvPicPr>
          <p:cNvPr id="2054" name="Picture 6" descr="http://folio.com.ua/files/tmb/122969198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29256" y="4643446"/>
            <a:ext cx="1476369" cy="2214554"/>
          </a:xfrm>
          <a:prstGeom prst="rect">
            <a:avLst/>
          </a:prstGeom>
          <a:noFill/>
        </p:spPr>
      </p:pic>
      <p:pic>
        <p:nvPicPr>
          <p:cNvPr id="2056" name="Picture 8" descr="http://www.philosophy.ucu.edu.ua/common_img/p_129708465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14612" y="4591052"/>
            <a:ext cx="1268814" cy="2266948"/>
          </a:xfrm>
          <a:prstGeom prst="rect">
            <a:avLst/>
          </a:prstGeom>
          <a:noFill/>
        </p:spPr>
      </p:pic>
      <p:pic>
        <p:nvPicPr>
          <p:cNvPr id="2066" name="Picture 18" descr="http://lib.mn/img/fb2-060424-074391/6798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8148" y="4572008"/>
            <a:ext cx="1456046" cy="2285992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sp>
        <p:nvSpPr>
          <p:cNvPr id="16" name="Прямоугольник 15"/>
          <p:cNvSpPr/>
          <p:nvPr/>
        </p:nvSpPr>
        <p:spPr>
          <a:xfrm>
            <a:off x="0" y="3643314"/>
            <a:ext cx="685801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Чтение - это одиночество...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Ведь даже если нас двое, мы читаем в одиночку.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3372" y="142852"/>
            <a:ext cx="4786346" cy="120032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Омар Хайям</a:t>
            </a:r>
          </a:p>
          <a:p>
            <a:pPr algn="ctr"/>
            <a:r>
              <a:rPr lang="uk-U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(1048-1131)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1500174"/>
            <a:ext cx="471490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перський поет, математик, лікар, астроном … філософ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3571876"/>
            <a:ext cx="5000628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000" b="1" dirty="0" err="1" smtClean="0"/>
              <a:t>Рубаї</a:t>
            </a:r>
            <a:r>
              <a:rPr lang="uk-UA" sz="2000" b="1" dirty="0" smtClean="0"/>
              <a:t> - чотиривірші філософського змісту</a:t>
            </a:r>
            <a:endParaRPr lang="ru-RU" sz="2000" dirty="0"/>
          </a:p>
        </p:txBody>
      </p:sp>
      <p:pic>
        <p:nvPicPr>
          <p:cNvPr id="4099" name="Picture 3" descr="Файл:Omar Khay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14799" cy="5422984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143372" y="2428868"/>
            <a:ext cx="4714908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Сучасники Хайяма цінували його за наукові праці, а його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рубаї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стали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відомі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нащадкам лише через багато тисячоліть.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357826"/>
            <a:ext cx="5286380" cy="17081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Ні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не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гнітять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мене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перестрахи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жалі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20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вмерти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мушу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строки в нас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малі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Того,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суджено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боятися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треба.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Боюсь неправедно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прожити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землі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7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uk-UA" sz="7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643306" y="4071942"/>
            <a:ext cx="5500694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Хай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кожна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мить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вічність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промайне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Тебе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вщасливлює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головне,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нам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дається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тут, -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життя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пильнуй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захочеш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воно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upload.wikimedia.org/wikipedia/commons/thumb/8/84/Dufu.jpg/150px-Duf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2933269" cy="3871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687901"/>
            <a:ext cx="3428992" cy="3170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Дикі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гуси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летіли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тисячі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північ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вони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повертаються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знову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їм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байдуже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тут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зостанусь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далекій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Вже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злітають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путь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вирушають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сувору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мало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залишилося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мілині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3286116" y="0"/>
            <a:ext cx="35719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</a:t>
            </a:r>
            <a:endParaRPr lang="uk-U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(712-770)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1285860"/>
            <a:ext cx="3857652" cy="120032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итайський поет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династії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Тан, писав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філософські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7554" y="2571744"/>
            <a:ext cx="2857520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Месяц тихим сиянием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Мое заливает крыльцо,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 мне кажется — это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осветилось лицо.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Там, где волны бушуют,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Непрочные лодки губя,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Верю я, что драконы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 смогут осилить тебя.</a:t>
            </a:r>
          </a:p>
        </p:txBody>
      </p:sp>
      <p:pic>
        <p:nvPicPr>
          <p:cNvPr id="14341" name="Picture 5" descr="http://t3.gstatic.com/images?q=tbn:ANd9GcQzA-cp1h6KX3PA37ZJ3B98mO7JaxCu_z2_kffUjXZshw2gpdka5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611056"/>
            <a:ext cx="2928926" cy="4246944"/>
          </a:xfrm>
          <a:prstGeom prst="rect">
            <a:avLst/>
          </a:prstGeom>
          <a:noFill/>
        </p:spPr>
      </p:pic>
      <p:pic>
        <p:nvPicPr>
          <p:cNvPr id="14343" name="Picture 7" descr="http://www.ukrlit.vn.ua/zaruba/biography/du_f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1"/>
            <a:ext cx="2071670" cy="2557436"/>
          </a:xfrm>
          <a:prstGeom prst="rect">
            <a:avLst/>
          </a:prstGeom>
          <a:noFill/>
        </p:spPr>
      </p:pic>
      <p:pic>
        <p:nvPicPr>
          <p:cNvPr id="14347" name="Picture 11" descr="http://www.daokedao.ru/blog/wp-content/uploads/2012/04/dufu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53399">
            <a:off x="3357554" y="5072074"/>
            <a:ext cx="1085119" cy="178592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14349" name="Picture 13" descr="http://t1.gstatic.com/images?q=tbn:ANd9GcT7fol6Ogq-FkWIb5_LZChov8j5wSkZCjyOv-ehCHfv1Zh0S6N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48" y="5214950"/>
            <a:ext cx="1022910" cy="16430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4351" name="Picture 15" descr="http://j.livelib.ru/boocover/1000168156/l/d044/Du_Fu__V_pohod_za_Velikuyu_stenu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86380" y="5143512"/>
            <a:ext cx="1074913" cy="1714488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atic.diary.ru/userdir/9/9/0/7/990786/434666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71748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43438" y="-214338"/>
            <a:ext cx="4286280" cy="1354217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Мацуо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Басьо</a:t>
            </a:r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(1644-1694)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16" y="1571612"/>
            <a:ext cx="4857784" cy="15696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японський поет,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відомий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завдяки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майстерності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жанрі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заробляв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вчителюванням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подорожував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Японією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500570"/>
            <a:ext cx="3929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/>
              <a:t>Кожен</a:t>
            </a:r>
            <a:r>
              <a:rPr lang="ru-RU" i="1" dirty="0"/>
              <a:t> день — </a:t>
            </a:r>
            <a:r>
              <a:rPr lang="ru-RU" i="1" dirty="0" err="1"/>
              <a:t>це</a:t>
            </a:r>
            <a:r>
              <a:rPr lang="ru-RU" i="1" dirty="0"/>
              <a:t> </a:t>
            </a:r>
            <a:r>
              <a:rPr lang="ru-RU" i="1" dirty="0" err="1"/>
              <a:t>подорож</a:t>
            </a:r>
            <a:r>
              <a:rPr lang="ru-RU" i="1" dirty="0"/>
              <a:t>, а сама </a:t>
            </a:r>
            <a:r>
              <a:rPr lang="ru-RU" i="1" dirty="0" err="1"/>
              <a:t>подорож</a:t>
            </a:r>
            <a:r>
              <a:rPr lang="ru-RU" i="1" dirty="0"/>
              <a:t> </a:t>
            </a:r>
            <a:r>
              <a:rPr lang="ru-RU" i="1" dirty="0" err="1"/>
              <a:t>є</a:t>
            </a:r>
            <a:r>
              <a:rPr lang="ru-RU" i="1" dirty="0"/>
              <a:t> домом.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3357562"/>
            <a:ext cx="4857752" cy="70788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6"/>
          </a:lnRef>
          <a:fillRef idx="1001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Хоку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віршована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форма,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яка </a:t>
            </a:r>
            <a:r>
              <a:rPr lang="ru-RU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неримованих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рядків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286256"/>
            <a:ext cx="2714612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err="1"/>
              <a:t>Довгий</a:t>
            </a:r>
            <a:r>
              <a:rPr lang="ru-RU" b="1" dirty="0"/>
              <a:t>, </a:t>
            </a:r>
            <a:r>
              <a:rPr lang="ru-RU" b="1" dirty="0" err="1"/>
              <a:t>довгий</a:t>
            </a:r>
            <a:r>
              <a:rPr lang="ru-RU" b="1" dirty="0"/>
              <a:t> шлях —</a:t>
            </a:r>
          </a:p>
          <a:p>
            <a:r>
              <a:rPr lang="ru-RU" b="1" dirty="0" err="1"/>
              <a:t>і</a:t>
            </a:r>
            <a:r>
              <a:rPr lang="ru-RU" b="1" dirty="0"/>
              <a:t> </a:t>
            </a:r>
            <a:r>
              <a:rPr lang="ru-RU" b="1" dirty="0" err="1"/>
              <a:t>ніхто</a:t>
            </a:r>
            <a:r>
              <a:rPr lang="ru-RU" b="1" dirty="0"/>
              <a:t> не </a:t>
            </a:r>
            <a:r>
              <a:rPr lang="ru-RU" b="1" dirty="0" err="1"/>
              <a:t>йде</a:t>
            </a:r>
            <a:r>
              <a:rPr lang="ru-RU" b="1" dirty="0"/>
              <a:t> </a:t>
            </a:r>
            <a:r>
              <a:rPr lang="ru-RU" b="1" dirty="0" err="1"/>
              <a:t>навстріч</a:t>
            </a:r>
            <a:r>
              <a:rPr lang="ru-RU" b="1" dirty="0"/>
              <a:t>,</a:t>
            </a:r>
          </a:p>
          <a:p>
            <a:r>
              <a:rPr lang="ru-RU" b="1" dirty="0" err="1"/>
              <a:t>лиш</a:t>
            </a:r>
            <a:r>
              <a:rPr lang="ru-RU" b="1" dirty="0"/>
              <a:t> </a:t>
            </a:r>
            <a:r>
              <a:rPr lang="ru-RU" b="1" dirty="0" err="1"/>
              <a:t>осіння</a:t>
            </a:r>
            <a:r>
              <a:rPr lang="ru-RU" b="1" dirty="0"/>
              <a:t> </a:t>
            </a:r>
            <a:r>
              <a:rPr lang="ru-RU" b="1" dirty="0" err="1"/>
              <a:t>ніч</a:t>
            </a:r>
            <a:r>
              <a:rPr lang="ru-RU" b="1" dirty="0"/>
              <a:t>...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356" y="5500702"/>
            <a:ext cx="271464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На </a:t>
            </a:r>
            <a:r>
              <a:rPr lang="ru-RU" dirty="0" err="1"/>
              <a:t>старім</a:t>
            </a:r>
            <a:r>
              <a:rPr lang="ru-RU" dirty="0"/>
              <a:t> ставку</a:t>
            </a:r>
          </a:p>
          <a:p>
            <a:r>
              <a:rPr lang="ru-RU" dirty="0"/>
              <a:t>жаба в воду </a:t>
            </a:r>
            <a:r>
              <a:rPr lang="ru-RU" dirty="0" err="1"/>
              <a:t>плюснула</a:t>
            </a:r>
            <a:r>
              <a:rPr lang="ru-RU" dirty="0"/>
              <a:t> —</a:t>
            </a:r>
          </a:p>
          <a:p>
            <a:r>
              <a:rPr lang="ru-RU" dirty="0" err="1"/>
              <a:t>чули</a:t>
            </a:r>
            <a:r>
              <a:rPr lang="ru-RU" dirty="0"/>
              <a:t> </a:t>
            </a:r>
            <a:r>
              <a:rPr lang="ru-RU" dirty="0" err="1"/>
              <a:t>ви</a:t>
            </a:r>
            <a:r>
              <a:rPr lang="ru-RU" dirty="0"/>
              <a:t> </a:t>
            </a:r>
            <a:r>
              <a:rPr lang="ru-RU" dirty="0" err="1"/>
              <a:t>таку</a:t>
            </a:r>
            <a:r>
              <a:rPr lang="ru-RU" dirty="0"/>
              <a:t>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5786454"/>
            <a:ext cx="264319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Как быстро летит луна!</a:t>
            </a:r>
            <a:br>
              <a:rPr lang="ru-RU" dirty="0" smtClean="0"/>
            </a:br>
            <a:r>
              <a:rPr lang="ru-RU" dirty="0" smtClean="0"/>
              <a:t>На неподвижных ветках</a:t>
            </a:r>
            <a:br>
              <a:rPr lang="ru-RU" dirty="0" smtClean="0"/>
            </a:br>
            <a:r>
              <a:rPr lang="ru-RU" dirty="0" smtClean="0"/>
              <a:t>Повисли капли дождя.</a:t>
            </a:r>
            <a:endParaRPr lang="ru-RU" dirty="0"/>
          </a:p>
        </p:txBody>
      </p:sp>
      <p:pic>
        <p:nvPicPr>
          <p:cNvPr id="15364" name="Picture 4" descr="http://upload.wikimedia.org/wikipedia/commons/thumb/c/cd/Basho_by_Hokusai-small.jpg/250px-Basho_by_Hokusai-sm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-285776"/>
            <a:ext cx="3500430" cy="508262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143372" y="4429132"/>
            <a:ext cx="214314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На </a:t>
            </a:r>
            <a:r>
              <a:rPr lang="ru-RU" b="1" dirty="0" err="1" smtClean="0">
                <a:cs typeface="Times New Roman" pitchFamily="18" charset="0"/>
              </a:rPr>
              <a:t>всохлу</a:t>
            </a: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err="1" smtClean="0">
                <a:cs typeface="Times New Roman" pitchFamily="18" charset="0"/>
              </a:rPr>
              <a:t>гілку</a:t>
            </a:r>
            <a:endParaRPr lang="ru-RU" b="1" dirty="0" smtClean="0">
              <a:cs typeface="Times New Roman" pitchFamily="18" charset="0"/>
            </a:endParaRPr>
          </a:p>
          <a:p>
            <a:r>
              <a:rPr lang="ru-RU" b="1" dirty="0" err="1" smtClean="0">
                <a:cs typeface="Times New Roman" pitchFamily="18" charset="0"/>
              </a:rPr>
              <a:t>сів</a:t>
            </a: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err="1" smtClean="0">
                <a:cs typeface="Times New Roman" pitchFamily="18" charset="0"/>
              </a:rPr>
              <a:t>ночувати</a:t>
            </a: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err="1" smtClean="0">
                <a:cs typeface="Times New Roman" pitchFamily="18" charset="0"/>
              </a:rPr>
              <a:t>крук</a:t>
            </a:r>
            <a:r>
              <a:rPr lang="ru-RU" b="1" dirty="0" smtClean="0">
                <a:cs typeface="Times New Roman" pitchFamily="18" charset="0"/>
              </a:rPr>
              <a:t>.</a:t>
            </a:r>
          </a:p>
          <a:p>
            <a:r>
              <a:rPr lang="ru-RU" b="1" dirty="0" err="1" smtClean="0">
                <a:cs typeface="Times New Roman" pitchFamily="18" charset="0"/>
              </a:rPr>
              <a:t>Глибока</a:t>
            </a: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err="1" smtClean="0">
                <a:cs typeface="Times New Roman" pitchFamily="18" charset="0"/>
              </a:rPr>
              <a:t>осінь</a:t>
            </a:r>
            <a:r>
              <a:rPr lang="ru-RU" b="1" dirty="0" smtClean="0">
                <a:cs typeface="Times New Roman" pitchFamily="18" charset="0"/>
              </a:rPr>
              <a:t>.</a:t>
            </a:r>
            <a:r>
              <a:rPr lang="ru-RU" b="1" dirty="0" smtClean="0"/>
              <a:t>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857760"/>
            <a:ext cx="3643322" cy="70788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день —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подорож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сама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подорож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домом.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934670"/>
            <a:ext cx="342902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О, сколько их на полях!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 каждый цветет по-своему -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этом высший подвиг цветка.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50006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Рудакі</a:t>
            </a:r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(858-941)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kmb3.kloop.kg/files/2011/04/Rudak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0"/>
            <a:ext cx="3726436" cy="51673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785926"/>
            <a:ext cx="4929190" cy="138499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перський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таджицький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поет,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засновником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персько-таджицької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786322"/>
            <a:ext cx="4857752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мудрих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слухає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у того мир на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думці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Війною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чварами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втішаються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безумці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5715016"/>
            <a:ext cx="5214974" cy="9848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скарб,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йому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зложиш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Визбируй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же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де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можеш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286124"/>
            <a:ext cx="4929190" cy="132343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 великого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літературного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доробку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Рудакі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нас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дійшло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тисячі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дворядкових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віршів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касиди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рубаї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відзначаються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глибиною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філософської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думки.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www.termcom.tj/bases/rudaki/img/rudaki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701549"/>
            <a:ext cx="1452532" cy="2156451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</p:pic>
      <p:pic>
        <p:nvPicPr>
          <p:cNvPr id="3078" name="Picture 6" descr="http://t2.gstatic.com/images?q=tbn:ANd9GcRglVoruil2_9iY0jcJTp0BSbQ6vUjP3V6q1XLfCNZrrz5qWizM6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739070"/>
            <a:ext cx="1357322" cy="21189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3080" name="Picture 8" descr="http://t1.gstatic.com/images?q=tbn:ANd9GcQ2695RXbA5aVYugPhwOXtHHcaMc5b1Sv-RMbYlEzxF4Or-rh3Q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4643446"/>
            <a:ext cx="1500198" cy="2214554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292895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Гафіз</a:t>
            </a:r>
            <a:endParaRPr lang="uk-U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(1325-1390)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41242"/>
            <a:ext cx="4643470" cy="50167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перський і таджицький поет, народний співець</a:t>
            </a:r>
          </a:p>
          <a:p>
            <a:pPr algn="ctr"/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Гафіз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літературний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псевдонім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Мохаммеда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Шамседдіна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Його вірші – газелі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красу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любов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свободу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почуття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страждання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нерозділеного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кохання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викриття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лицемірства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офіційної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моралі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об'єднані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перським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звичаєм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збірку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яку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називають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«Диваном».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1.gstatic.com/images?q=tbn:ANd9GcQk5oM7agF0N5SOmlLa9r13WnMNf1E6s7-uEltPKlS_4YAn48h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9" y="0"/>
            <a:ext cx="3500462" cy="48529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4826675"/>
            <a:ext cx="4071966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спокій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обох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світах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дотримуйся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правил: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друзями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будь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великодушний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ворогами —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стриманий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3" y="142852"/>
            <a:ext cx="5143537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Кавабата Ясунарі</a:t>
            </a:r>
          </a:p>
          <a:p>
            <a:pPr algn="ctr"/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(1899-1972)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1428736"/>
            <a:ext cx="5429256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японський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письменник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лауреат         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Нобелівської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премії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1968 р.,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експериментував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різними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стилями письма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71753" y="2571744"/>
            <a:ext cx="53294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Країна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снігів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Тисяча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журавлів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«Звук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гір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сплячих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красунь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«Краса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смуток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та «Стара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столиця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</a:t>
            </a: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відомі багатьом читачам.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data:image/jpeg;base64,/9j/4AAQSkZJRgABAQAAAQABAAD/2wCEAAkGBhQSERQUEhQVFBUWFxkXGRcYFxcXGBcaGBcYFxgYFxgYHCYeFxwjGhYUHy8gIycpLCwsFR8xNTAqNSYrLCkBCQoKDQwNDQ8NDSkYFBgpKSkpKSkpKSkpKSkpKSkpKSkpKSkpKSkpKSkpKSkpKSkpKSkpKSkpKSkpKSkpKSkpKf/AABEIAPUAzgMBIgACEQEDEQH/xAAcAAABBAMBAAAAAAAAAAAAAAAAAwQFBgECBwj/xABCEAABAwIEBAQDBQUHAgcAAAABAAIRAyEEBRIxQVFhcQYTIoEykaEHQlKxwSNi0eHwFBUzcoKS8VOiCBY0Q2ODsv/EABYBAQEBAAAAAAAAAAAAAAAAAAABAv/EABYRAQEBAAAAAAAAAAAAAAAAAAABEf/aAAwDAQACEQMRAD8AcY37Da1XE1qprgNq1qlSANg+oXD6FO8N/wCHugD669Q84gfousveeATXEYioOQUVU8N9jOXMaAaWqOJNyp/LvBeDoCKeHpj/AEgqQwmIc43FhxhPEQ1pZbSaZbTYDzDWj9E5AWtR8KLx3iANf5VJhrVoksaQAwGINV5tTF7A3PAFUK5rnlLDgayS4/Cxo1OdeLAdbJkMXiqgltNtIfheZqH9G9onsmtKuxrnGpWpea4yRSe0GAYAc90vMA9ByATijjmtPpD3D8TqnmD21Pj5KK3oPdu5lZhG+oAtPE3Dnho7wtmubVB0P0ECBaHsPA3+IT3B2SrM2bIh7Y6+k9gZI+iaY1tOq7TqNCsJ0ugCZ3H4ao2lpv23QOsJmhbU8mtZx+B2zakCSBydF4/PdSoeFQ8wzB5HkYg6KzSHU3tncGAQ50bn4XdYPEqQy7xKKtMEXcBccyLvbp4S2XDl6hwTRZ21pkQARz2IPEfX5LYtkdDw/l+ihKeZthj2v9JG5JktLRDjPSJ4y3unbcwDXAT+EG82cDDvZzXD2RDj+z6SdNjvA2HCQDw6fkUni8AyoIfTDgPYjq2L+yUqYoA9Q4M6SYiehNku5+xG239e6Kg8Z4VpFn7KWm1wSZ7g7+11B5h4ZqU2Fwp6yBJ0kE26blXam4bjaP1/Q/mlmoOLYPHVIMiBfcREbgzsQthnlNp9R+S6rmnhqhiL1WBxiJlwP0N+kyqLnHhSjhZGjXN2mJkcB3CmCrYrxA1x00wTO9khWywu3BHspXCZVpdrDNI6tSuPxZIMSI5hRUUzAU2mHyZUnTeKVMimIB4jdV93iFkFtSZ5xc/NFPxg1g07jh/NAvicZWf94mPkmGKzTETEmE6/v+nUMTp6rFfNKTABMn5oPQy1dTB3ErZC2yxCCsprmGMFOm50FxGzRu48AO5hBXPHnjKngqXqfpe6wgan328tn3nk2ANhubCDS8tyPGYxgdiHHLcGfUKIcTiaxP36zj6iTvJvPACE+y/DA4l9ZzqdfFlx11oluGbwZRDpDIiC+C4uMCzYUhU8TYemS4B1QtMFxqBpcegbeL/eg2UVNZL4SwtFuljHOB3NQucXf7jJ4G89IUgyhhWGGtYzs0t26gKmY37WsLSs9zRE2ZpPsbmfzSWG+10VQBRw2Le2PibSgHs4mAO4KCfzLDYarqb5lNzz9x2mTyaXGCR8zyKqmeOq4Vrabn1ACQGB5DmAgzFKv020v9iDcvcwz91Vsvw/pmDTxNNgJkbsqMLS09YPblDOG4Yx7mOHroVjqDRv6XGxHIxb8oMf+aG1Ip1y0FthULZLCReQSfQ6LgcLgyJTavUeyp5lF7Q/77Wh2guYZY4T9+D2cNiVmnk1MkEgkEgABwYQODah0kEcoiFOYDIGmYa5ti2CdQsbNuAbRa/FRSWX5gXNho0+oFgv6ZPqYZ5ONQD/ADNTpuOeACZDmahI4sLg9s9WkH/cVM4Pw+Q02ub/AK8uakv7hAO2+44bHh7lVEZQzInU10ltRm3Fr27QeH3T3JUnk+ciXyZaXB08RLRI9zf3STsigSL72+n5KMqYIskCZOkD2/kSgsGTYgyWvILmVXj/AEkkD8r9lJsrRA3hwb8xYn3sqXRxZbUJ/ekxYyYeb8pUu3OB572gWID56tGr+u6oszSh9MHcA91HYHMQ5om0h30ICf06gP1+hVRj+zM/CPkEk7K6R3pt+SdIQRlfw3hn/FRYf9ITep4Mwbo1UKZjoFNoQVrEfZ7gn70G+1klS+zXAN2ohWpYcmDKEIQYlc18beKXeYaLHBjBbUHw6AYqP/d2cwcgx7uLV0XFfC6DpsfVyJsD7brzJm+K/tWJcym8U6Tr+onTToUxpZqI4aAHHnPNSqkMZ4odVAo4Vnl0dRAbTa7XVP7rASTPcmNzwUhhPA9WpDcY9mGpD7gPnVyT/wDHTB0e5HY3TDLM9oYenpw8sLgNVZwHmvA2Fo8tv7gMAb6iElS8UuDv2dVzZsGsYT3L3Et3M7QY3Kg6ZkH2fZdTu1hqGJDqwLZ7CAQOgHdW52EphgDxTB2jUQOgBJB2jguOYbE161jXxZEgltFrKQaON9QE7jUSf1FqyDI8IH6mUdb9nPqVPNcyLwCAfXzM25oLlWyamGmadKebWkkW4kyT7Dmq1Xw0h/qdSbe7m1IjiQHsHYb7qTewgEUWsaQZLnNNSNwfSSAPciFV84zIVP2TTWeSXuLiwGnoa0XAe64c46W2EnYQUD/AUm/caW0+AmRwN53J391N5XUBZ6m2Bjefcqktzdw8vzB6iCdwDJiXPAkNFieNoHCVYsnx0sdBJ+8eIM7Dp80F1wTgRa4/WeKfNYqjl2LEO9ZbJBiZ2jbl2U5h80H4pB7n9I+qokjTCbYrL2vG210u2uDtdZ1dCiIDEZFBLmiP14En2Cb4jLC1xcBwjvNz9AArQY4rWpQBCCsYBhptEzAB73Or+SlsFihN+AI9yZdA9wPZbYjBRce3RRWFxWioRxPQ2BPDmeqirG2rtv8AIx/JLJCjt/I/qlgVpGUIQgFhyyhAIQhBH5/V04Wu4btpVHDuGEj6gLyjWxJi1i8Bzu33G9gAHRzI5L1Z4ioGphcQwCS6jUAHMljgB815PxQIc8kR6iIHCDAAHIRHspRq3EH/AJuf5J/QzF4i/wCg7nTB7BRraZmIv84/mpLBenYAumNRGoNP7oNnO35qKs2S4apWjznPLD9xs6jG0mQ1t4uTPJXzB5hSo02gENawfCDDWkX0t4PO0wTc89+fYHEEH9o86pkkw51jxHwieU/zsHh2mMQTUcHhgcDqdFw02bYQBaTA27lRV5pudUptYSGB0HS34nCYueAvvawMWuo7OKPkt8tjQ+rXeJDTpFNjYDQ9xs1kepx3NmgSZQc88p9NrZdVqu9TgZLGAD1RNt2taN3EtHBV3xTm5E6nhvl6nOg3LnjSernNa4gE7FwI4BVEFmuLa6udL9Y1RrIIOkSNRH3ZuQNzCsGT5oR6aQ9NhMzMcSBt8wudvzMHgQ25a0E7xAJPQIpEubBLgJmxj/lB2MYqpYmDp22A63gg2T7L8ZOrzH6hqkCASByAa0T+aoeU5w51LTLRFvVfhYctlIUs00GGuaDf4GAOtfqZtwBUHScsxRJtTqaeBIc0fKwUo3Ek/dPyF+11z/K83bUIHmOLgYMl5d0kaCW/RWHD5kdWn0Otxe5pk/hBpgfVUTpxmwkB3I2//QH0SrMR+KAog44i1R2mfhD2iP8Ac0wnFAOj0im4f5pCCRNUHnfjFh78FCZxhTBLLOF7HccQpDzqoP8AhtI6OH6wZ9kyr1pdYEHkZH0QOsnzDzGjn/XzUkH87KvYTFup1IJlp24xPLiFNteHQRwm3MjgVQ5BWUnSdM90oqgQhCAQhCDELzr9onh0YbFVob6NQLANz5kvsOhn5L0VK5l9q+XAvp1Jj9mRNo9LpkzuQHGLGFKOKHDmdAHqO8biZhreqWGJFJoDSJ5zIbzDefccSl8wzUSWUm6Js4iZMWEuMkzvH0C1wGE8t2uoJcCNLLB0RJn8A6777KKe4HDCA/EAgG7aZA1PJNtU/CN9+atX98+UwTo1kRTpt/w6c/ePOOvXbhUjiCJefW53wi+hsn7o3PAajvCxVxsOl3rdGxm5PxOP7oMRz0gCyCxf3u5jTE+Y6S57j6vWIkcdWkwOWvoqnmOZF5c03BMk7kk3MdBYDtPAQ1xOL4TJd8RmSehPufmmpP1QLh87cLDsstqQUi1/QLJJJQT+U1haXTJvO4FxuNlYX4p/pFCkalwbEgXME632B6KqZTQBPrk8A0fE49Bt810nJskrVHCdFEACG3c6Y3vbkoNMNmeLsf7NUJB/6jARHIA3U7RzqvEPwtZ3MFgeY4mJ1HoRKeVfCdcD/GoPbvoq0NIJ6OaTpPUCU2bleIpE/sQ8G8U6wfHZrtLvkFVH99BwDY0CfgqsI7S0iWn2TmhhGFxNOrUpHjoc2o0Hs4yEtSeHtLKtM1Y3pvBFRs8mumR2CaNybCvJcyo+gTvHrE9iLfNES9Nrxti/Z1P9Q+PktH1K0HXpqjaWSDHPSVGf3N+DF4mp1DKZaPYhKUsFiGn01qVQji86HR3bInsgkGWA6Dc/qnNLFSYaTqaCYIvHsfUPqmOKfUawl+lh0l2prtTHQJO4BBt7hROFzPzNJadN4J3LYdMtjkZ2QX/BVdTAeYThI4VoAgbDjvPX3ullpAhCEAtXvhbKh/bD4lOFwPl0zFTEO8oHiGRNRw47Q3/WgWzb7XMBQqGmajnuaYJYwuYDyLh+i514/wDtOp4pjWMpwWudD9UtcxzSNJG9zB/0hc6rP0+kJo481FSlPEhpL2QJNpgkT/AQnLTLtQOoGbGAXEC5IPAXv/yq85sJ1TxcMAvyiSAe8b/yUEhXrXk3PKem7v4JpWxMGx95mT1KSBk/X6JAPklAsw29lgVD22WzBdOXsBA6boEXEb/knFOhJECZgDmTyW7KA2CeUQwXqAlo2Ai/edgEE3l1H+ztNWQ5zCNZaNQbq+FodxJ5NB2N7KQZnONljmgBjyYuCQBuXQSWtG8nkq4fFT2jTS0MEQIoNm4gnWTqDiAATyEbWUDiHvc9znOEnckj9Nthbog7f4X+1CGhmJ9PCXC9huRvwVuy7xFQxQOggEGxmAduIXl92LqW9cwLWiFJ5N4gr0SND4EzHA87cBbgg9J4uqLAw6LwfiHVjhePqkHYdtQS5rHE8wJPuuY5V43LzJkQYi/O1+x+isuGz5xFiDN/Y7hBbKOBZsGgDjAFp5bpKt4boEtmpWLj8INZzeEwA2BsoTD+JdL3NJjY95CQzzx5SpD1OvEAfxI27oJfPGNw+Gq6CXFrHODdRfJaLj1cYlUDwnjjqpNcCadYECZnU0W6kECJG0dFCZ94pbUlz6zS7UY8l9VzQHCDraYG0XaRtxlSn2Z4d1SsJIJpantjVZ0X1DnqLSAdw8oO3ZdTLabAbkNAJ7BOkjhR6RaOMcpvCWWkCEIQYK4p9t9Vz8ZQpn4W0C8A83VHBxHsxn0XbCuYfbblU08NXA+Co6m48m1W+memtjf9yDhlQXKbPYpMU7mf6umVYKKQayR1C2DFox8Hul2GQgydrb7dlo2nG3FbBb6VBmkE6Y6BvaE2ZTKe0aIdADoJ57IMVcW0Nsb/ANcEzq4iSlK+F0ktcL8wRCZ1W9UCvmjuel05wuAq1f8ADYDxu4D/AIUfTradgpbKvGGIpmGVm0QASD5YdJAkNsCbm3K6BpiMDXYNTqR0jdzRqaO5bslMO+Lqbp/aBVqiK7WBxBAqMZpn914FnNO0FMMzqMdTDmgNDiTHI2kexmOhQPMtxoMgndT2TZhoMTN7E3hUfBzKtmW4M6TUn4bmePuUE/m+Jk6mkA6YJkc+CgPLo3NR+p9zGocefNR+OzJ1V2mQ1o48I/VS2R+DMLWBdVexvNzqoYb8jI/VA3wuRNL2/e1GDaY1WsBxC6n9mPgl2CbUeSf2jmt0u3a2kC33l8xyHdU7wr4ffSxlGi1wq0XO8ynVHEMPqa7qLHqLruAakGQsoQtIEIQgFGeJMoGKw1Wg63mMLQeTt2u9nBp9lJrSoEHliph3MqPY8aXtcWuHJ2x+sqIxVKCQeC6T9sXhw4fGDEUxDcQJPSo34h3cId31KgVz5xJEaov1jpzWVRAb6h3S7W3SRdpcDGyX1CfqFRuxl0owpE7ylAVAvqEKUyenJA0uNuW08FBl6k8pxul28DneUFmzDw0+XOFIwQI0mALcgSqdj8s0OMyJuuu+G85DwG6ptCjvHORNcGVGsdPquGWPGD9YQcrwjaROmtqaCbVGiS3u0kah0kFPx4Jrvd+w0Yhm+qk9pMb3puIe09CEuMuZUMfAeZHPn7pQZE5vFrm90EhiPBdd9Ggw0302N3cWyTPLnuFXMVlVVjQHgt9WmDz5/RWrB1Q0RVquAA9LWnabAdlJ18uZ5VOxLZL4MTf9YhBXcj8Ol1VgImeRhW/xN4ffh8HDATNokH5npdbZNSa2q2btJ3vbkrz4jysVsMQNiLbGCOPVB52rucLDe8Hh7c0jgaD6zhRa1rn1HtAcWkuB2gOmzedle8bjNLy2thMLXcy0+WWPgcZYQHW7pXw9UwrK2ulhnU39ariB2BbI9iguXgLwocFj3MbW109BdpiBJaAD3+ISOG66kqFlJ01WVeNgeUEmY7CQOyvqsQIQhUCEIQCEIQQfi7w2zHYZ9Bx0kw5j4kse34XfmDzDivNudZdVwmIcyu3y6rDccCCLOaeLTzXdftNz1zKbcLRqeVWxDXEOgwGtI1DU27JmNV4XnXH42s12irUdUFOWgPeXgAkuOknYEkm3VRS+NqU33gh30TEv24Ql9Nti3Yweqb1GoF5kLM2SNA2KVYd1Bh4Wab0PK0agsmUZq5hBBIjkYV8y7xMyrT01YLTuHOP6LlGHqQVZMtcAPVfr+iCTzbwc0u14as1rb2c5xA4xOkd78VCOyDE/iAG5fJ0wOpEK3YXLaZjdo3JsREbW2KfYioKY/Zljm7ub8QLduNwY9rKKhMmyVlEsqhxqG+skekNIiWOa7mtq+MIJa2SZHCBzgA91rnucNY1unS0QPhNgOUcPZV6r4lc6zWk/vEIi/wCVEuElsdDyXQcBgdWGECIBXK8hzazQ4F08weC65kWPaaQBt/QkfVWDlnjvI3td5zbFsBwA3bwPcG3ZMvD2bUwZcxnUnf259l0rxLTZrAtJaXR02P8AXVUOtgGYZ5q+Wwte4BtrtMSSJ22+qC0YbNR5IvLnGQIg6eA22XQqZsOy5N4ee/E4hjdwCCSeDWmT/BdbCsKEIQqgQhCDEqLz3xDRwrA6q7cw1ou5xOwACon2gfapVwVTTQosqNadNRzi4Gf3ItA2kzdUPG+NXYhwxLg60hgefvH4jbcCQB7qarT7SfHb8ViAaQaG0m+W58RcuDtIcTNukXG2yoj8QHO11TqMkmBOokzfbrdPHUi99XVxc51tr3EfNRlKlLoJgCST0CBw7El8uO1gBfmk9aSNW9hA2AQ110C+Ffc9ks4XTSm6HBOnlBglaytdSJQK03wpPBZjFjcclDBL06hUF7wecgmbiY6jbqlMRmosAdNpIkduG1lT6WJ9MSnjKTnbg3iB07DggaZxi9bh+EHbae6s3hXM6FMNDywCNjczvF1UM0wjmu+qYVCYjZB2x2b4R7YZVY102EXE7j6KeyvOQwCHAg7Ecb/T+S86Uajm/CVc/D2PrOaAJPIcZ/qUHZfE9RjsM3EGA6m4AX3a8gPb2+E/6R1UDjHNqUoNwb8yIiCI4gworxLhavk4UPcYGqY21G4J52EJ1kWGLg0C7nWgjYmR+cT2QXHwDkXlUfNcJfU48mg29yb/ACVuSWGpBjGtGzQAPYQlVpAhCEAhCEHnbxzS10r3dUgzzc46tueoqq4twbpY2wYAOp4knub+6nfFOMnEAAmGtdYxuSADbpw6KuPEDhMz0vce4usq0zX0mmW/hgwRuDf+CYGGsd1KevxQNJzC0Em4PFsGZ+tyTyUXNoVCYWQVhqEChSwckJWWvQKysgLQFKBBmFlqzTCy4/0FA9wrIvYnkp3DYiwmDPt7SPyVVZXIsU5FYAb/ANd0FjzKi0jYCxIMzChXYRsGYmd0MzJmmHk6gLEX9lluZ09wCe/dBphMk1P3gXXQvA+EFO0A8zx4/KxVbynM8OXtD5bdWHLM/oUXOIFuJkXvCC3+Ly52C10g0vpuY5uoSLu0mRxs6fZTXg7K7l7gJaALCBqLRqI/r7yruMzxlXDsp0/ir1hTDf3WlrnnsBA910PKMF5VIN43ce5v9LD2VgehZQhVAhCEAhCEHljxHWH9od1Y0jkJJ7GxA91D4ipa2536HhfjxuneaOkMfeRIJ+o+qi61Wb7flHITwWVJeaQbEwZ+X8NlpXZ94bHfuttUe/8AXJAvPG3fjwVCBQEOEGEIMyhYQg3aVu1ySWwKB7hglsMGhx4mbBMGuhOsJWg7INcThfUbwVr/AGG15KmarGVgBEEWB69+SRp5e4WEe4UEazBt429/0UzluXYcgF4Y6NxLmnvxB+iTqZM4iQHdeX8kthPDdQ8+vH8kEtgvDGCdJL4G2nW7lvPvsrLk/gLCCo15Y00wZu4uLtiABHf5qs4LwhUdALnAE33/AC4LoXhrIzRaNV44/Tjsin/hLIaRxJ0j00Xa2t4NDw4Bo5CR/wBq6MovIsuFNgMAPeAXHnvAnoD+alFYyEIQqBCEIBCEIPJTA1zHMJNxbofmovTY9ewMi/sP4JfXDpSWLsZ4O/OFFI+WZ/LstIIP/K3Nbjx/r6INYcv4eyDFWnIkcOCbpx5nb6+61qMmCN+KBJZAWqyCg2hYWVgFBsEo15C0BStKkNz7BA9wmZFpUvTzEOaJN+GyghQBE7f1utKbjqgSZsI4kmB3UF5y7GNv2jURMW4jiJUjl2btcwsdpkiNTCRImJ5qk5fjH03aolrTDu5MR0MqQe11N7XhhFrAkRxjugvWW1Gtq6ASTBIMybTaeeyuTcdSZ5DapDfNfpA4nYz269Vx7KPErRWYHB73Ej90AmxnjvyWML4hq1MdrrOBLXaAAIaxrTGlg4D9ZQemAAtlXfDOfCq0U3H1NEA/ii3zVhBWkZQhCAQhCAQhCDxzV4rUQ4aT7HkVq8pMuUUjEb7oStYTdJIMgrYOWqyEG1SmDt/ykUqChzJ7oE5Q0rCyECjEs0JFiWCB224FuKm/COGDMfh6rx6KRNZ5OwbSBcSekhvzCiMpZqdB2F0/8QZiKVI0aZl9QDzCD8LBfyz1cYJ6NA4qCOwVScLWJk/CSepcDJ+vzVhw9TzcMx3FvpPSNj+SrmHEYWtyIAmeOoWhSXhPEy2rTM3bIHa35IEHDTiGO5m/KQbrOrTiqgH/AFHR8/5pXGUuP4XDjzMH9E0xroxNT/NP0BQdZ8OY863wby146WHyuCusYDFCoxrxs4T/AB+srguQY3SaZOzqemeziupeAs61Or4ZxBNLTUbz01NQPyc0/wC5IVcUIQtIEIQgEIQg8b1Ei5qXe26w9qik6fJIuYlBYraq3j80DcLaUELI5IBYWVmEGjgtEs0LV7OIQatdCcsbKawlaVUiQEDuvifLbpYYcdyNx06KPKCVlBI4f/0lbu0/9wCPD9fTXYeEwfeycubGCf1c33vw9lFYZ0OB6qC0Y6jGsHeNuxChscZxFT/N+gVlxzdUu5sLh1lt/qqtiHftX9x+QQWrLnHRRdyLgPm03Vn8NZ95ObYVxMNrMNF/Ih7naSezwxU/BuPlNFrPt7tv+RRntUitTDfibTZpjg6SQe8wg9RNWVG+HM3GKwtGuP8A3GBxHJ0Q4ezgQpJaQIQhAIQhB5AeyNpuFposhCimrwtqbpBCEIEoWCEIQbRss6EIRGIWxEGFhCDSrTAKwAhCDUhbU2SQhCKsmNaDgnSLh1IAz+Ikm3H4R9VXqdihCC3NM4Wm7joqN3/C635qsVB+0d/mQhBZMKP2H/2t/I/xSWatms2b+ho+WyyhQdj+xrFH+yVKf3adW3Z7Q4j5z810IIQtIyhCEAhCE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CEAAkGBhQSERQUEhQVFBUWFxkXGRcYFxcXGBcaGBcYFxgYFxgYHCYeFxwjGhYUHy8gIycpLCwsFR8xNTAqNSYrLCkBCQoKDQwNDQ8NDSkYFBgpKSkpKSkpKSkpKSkpKSkpKSkpKSkpKSkpKSkpKSkpKSkpKSkpKSkpKSkpKSkpKSkpKf/AABEIAPUAzgMBIgACEQEDEQH/xAAcAAABBAMBAAAAAAAAAAAAAAAAAwQFBgECBwj/xABCEAABAwIEBAQDBQUHAgcAAAABAAIRAyEEBRIxQVFhcQYTIoEykaEHQlKxwSNi0eHwFBUzcoKS8VOiCBY0Q2ODsv/EABYBAQEBAAAAAAAAAAAAAAAAAAABAv/EABYRAQEBAAAAAAAAAAAAAAAAAAABEf/aAAwDAQACEQMRAD8AcY37Da1XE1qprgNq1qlSANg+oXD6FO8N/wCHugD669Q84gfousveeATXEYioOQUVU8N9jOXMaAaWqOJNyp/LvBeDoCKeHpj/AEgqQwmIc43FhxhPEQ1pZbSaZbTYDzDWj9E5AWtR8KLx3iANf5VJhrVoksaQAwGINV5tTF7A3PAFUK5rnlLDgayS4/Cxo1OdeLAdbJkMXiqgltNtIfheZqH9G9onsmtKuxrnGpWpea4yRSe0GAYAc90vMA9ByATijjmtPpD3D8TqnmD21Pj5KK3oPdu5lZhG+oAtPE3Dnho7wtmubVB0P0ECBaHsPA3+IT3B2SrM2bIh7Y6+k9gZI+iaY1tOq7TqNCsJ0ugCZ3H4ao2lpv23QOsJmhbU8mtZx+B2zakCSBydF4/PdSoeFQ8wzB5HkYg6KzSHU3tncGAQ50bn4XdYPEqQy7xKKtMEXcBccyLvbp4S2XDl6hwTRZ21pkQARz2IPEfX5LYtkdDw/l+ihKeZthj2v9JG5JktLRDjPSJ4y3unbcwDXAT+EG82cDDvZzXD2RDj+z6SdNjvA2HCQDw6fkUni8AyoIfTDgPYjq2L+yUqYoA9Q4M6SYiehNku5+xG239e6Kg8Z4VpFn7KWm1wSZ7g7+11B5h4ZqU2Fwp6yBJ0kE26blXam4bjaP1/Q/mlmoOLYPHVIMiBfcREbgzsQthnlNp9R+S6rmnhqhiL1WBxiJlwP0N+kyqLnHhSjhZGjXN2mJkcB3CmCrYrxA1x00wTO9khWywu3BHspXCZVpdrDNI6tSuPxZIMSI5hRUUzAU2mHyZUnTeKVMimIB4jdV93iFkFtSZ5xc/NFPxg1g07jh/NAvicZWf94mPkmGKzTETEmE6/v+nUMTp6rFfNKTABMn5oPQy1dTB3ErZC2yxCCsprmGMFOm50FxGzRu48AO5hBXPHnjKngqXqfpe6wgan328tn3nk2ANhubCDS8tyPGYxgdiHHLcGfUKIcTiaxP36zj6iTvJvPACE+y/DA4l9ZzqdfFlx11oluGbwZRDpDIiC+C4uMCzYUhU8TYemS4B1QtMFxqBpcegbeL/eg2UVNZL4SwtFuljHOB3NQucXf7jJ4G89IUgyhhWGGtYzs0t26gKmY37WsLSs9zRE2ZpPsbmfzSWG+10VQBRw2Le2PibSgHs4mAO4KCfzLDYarqb5lNzz9x2mTyaXGCR8zyKqmeOq4Vrabn1ACQGB5DmAgzFKv020v9iDcvcwz91Vsvw/pmDTxNNgJkbsqMLS09YPblDOG4Yx7mOHroVjqDRv6XGxHIxb8oMf+aG1Ip1y0FthULZLCReQSfQ6LgcLgyJTavUeyp5lF7Q/77Wh2guYZY4T9+D2cNiVmnk1MkEgkEgABwYQODah0kEcoiFOYDIGmYa5ti2CdQsbNuAbRa/FRSWX5gXNho0+oFgv6ZPqYZ5ONQD/ADNTpuOeACZDmahI4sLg9s9WkH/cVM4Pw+Q02ub/AK8uakv7hAO2+44bHh7lVEZQzInU10ltRm3Fr27QeH3T3JUnk+ciXyZaXB08RLRI9zf3STsigSL72+n5KMqYIskCZOkD2/kSgsGTYgyWvILmVXj/AEkkD8r9lJsrRA3hwb8xYn3sqXRxZbUJ/ekxYyYeb8pUu3OB572gWID56tGr+u6oszSh9MHcA91HYHMQ5om0h30ICf06gP1+hVRj+zM/CPkEk7K6R3pt+SdIQRlfw3hn/FRYf9ITep4Mwbo1UKZjoFNoQVrEfZ7gn70G+1klS+zXAN2ohWpYcmDKEIQYlc18beKXeYaLHBjBbUHw6AYqP/d2cwcgx7uLV0XFfC6DpsfVyJsD7brzJm+K/tWJcym8U6Tr+onTToUxpZqI4aAHHnPNSqkMZ4odVAo4Vnl0dRAbTa7XVP7rASTPcmNzwUhhPA9WpDcY9mGpD7gPnVyT/wDHTB0e5HY3TDLM9oYenpw8sLgNVZwHmvA2Fo8tv7gMAb6iElS8UuDv2dVzZsGsYT3L3Et3M7QY3Kg6ZkH2fZdTu1hqGJDqwLZ7CAQOgHdW52EphgDxTB2jUQOgBJB2jguOYbE161jXxZEgltFrKQaON9QE7jUSf1FqyDI8IH6mUdb9nPqVPNcyLwCAfXzM25oLlWyamGmadKebWkkW4kyT7Dmq1Xw0h/qdSbe7m1IjiQHsHYb7qTewgEUWsaQZLnNNSNwfSSAPciFV84zIVP2TTWeSXuLiwGnoa0XAe64c46W2EnYQUD/AUm/caW0+AmRwN53J391N5XUBZ6m2Bjefcqktzdw8vzB6iCdwDJiXPAkNFieNoHCVYsnx0sdBJ+8eIM7Dp80F1wTgRa4/WeKfNYqjl2LEO9ZbJBiZ2jbl2U5h80H4pB7n9I+qokjTCbYrL2vG210u2uDtdZ1dCiIDEZFBLmiP14En2Cb4jLC1xcBwjvNz9AArQY4rWpQBCCsYBhptEzAB73Or+SlsFihN+AI9yZdA9wPZbYjBRce3RRWFxWioRxPQ2BPDmeqirG2rtv8AIx/JLJCjt/I/qlgVpGUIQgFhyyhAIQhBH5/V04Wu4btpVHDuGEj6gLyjWxJi1i8Bzu33G9gAHRzI5L1Z4ioGphcQwCS6jUAHMljgB815PxQIc8kR6iIHCDAAHIRHspRq3EH/AJuf5J/QzF4i/wCg7nTB7BRraZmIv84/mpLBenYAumNRGoNP7oNnO35qKs2S4apWjznPLD9xs6jG0mQ1t4uTPJXzB5hSo02gENawfCDDWkX0t4PO0wTc89+fYHEEH9o86pkkw51jxHwieU/zsHh2mMQTUcHhgcDqdFw02bYQBaTA27lRV5pudUptYSGB0HS34nCYueAvvawMWuo7OKPkt8tjQ+rXeJDTpFNjYDQ9xs1kepx3NmgSZQc88p9NrZdVqu9TgZLGAD1RNt2taN3EtHBV3xTm5E6nhvl6nOg3LnjSernNa4gE7FwI4BVEFmuLa6udL9Y1RrIIOkSNRH3ZuQNzCsGT5oR6aQ9NhMzMcSBt8wudvzMHgQ25a0E7xAJPQIpEubBLgJmxj/lB2MYqpYmDp22A63gg2T7L8ZOrzH6hqkCASByAa0T+aoeU5w51LTLRFvVfhYctlIUs00GGuaDf4GAOtfqZtwBUHScsxRJtTqaeBIc0fKwUo3Ek/dPyF+11z/K83bUIHmOLgYMl5d0kaCW/RWHD5kdWn0Otxe5pk/hBpgfVUTpxmwkB3I2//QH0SrMR+KAog44i1R2mfhD2iP8Ac0wnFAOj0im4f5pCCRNUHnfjFh78FCZxhTBLLOF7HccQpDzqoP8AhtI6OH6wZ9kyr1pdYEHkZH0QOsnzDzGjn/XzUkH87KvYTFup1IJlp24xPLiFNteHQRwm3MjgVQ5BWUnSdM90oqgQhCAQhCDELzr9onh0YbFVob6NQLANz5kvsOhn5L0VK5l9q+XAvp1Jj9mRNo9LpkzuQHGLGFKOKHDmdAHqO8biZhreqWGJFJoDSJ5zIbzDefccSl8wzUSWUm6Js4iZMWEuMkzvH0C1wGE8t2uoJcCNLLB0RJn8A6777KKe4HDCA/EAgG7aZA1PJNtU/CN9+atX98+UwTo1kRTpt/w6c/ePOOvXbhUjiCJefW53wi+hsn7o3PAajvCxVxsOl3rdGxm5PxOP7oMRz0gCyCxf3u5jTE+Y6S57j6vWIkcdWkwOWvoqnmOZF5c03BMk7kk3MdBYDtPAQ1xOL4TJd8RmSehPufmmpP1QLh87cLDsstqQUi1/QLJJJQT+U1haXTJvO4FxuNlYX4p/pFCkalwbEgXME632B6KqZTQBPrk8A0fE49Bt810nJskrVHCdFEACG3c6Y3vbkoNMNmeLsf7NUJB/6jARHIA3U7RzqvEPwtZ3MFgeY4mJ1HoRKeVfCdcD/GoPbvoq0NIJ6OaTpPUCU2bleIpE/sQ8G8U6wfHZrtLvkFVH99BwDY0CfgqsI7S0iWn2TmhhGFxNOrUpHjoc2o0Hs4yEtSeHtLKtM1Y3pvBFRs8mumR2CaNybCvJcyo+gTvHrE9iLfNES9Nrxti/Z1P9Q+PktH1K0HXpqjaWSDHPSVGf3N+DF4mp1DKZaPYhKUsFiGn01qVQji86HR3bInsgkGWA6Dc/qnNLFSYaTqaCYIvHsfUPqmOKfUawl+lh0l2prtTHQJO4BBt7hROFzPzNJadN4J3LYdMtjkZ2QX/BVdTAeYThI4VoAgbDjvPX3ullpAhCEAtXvhbKh/bD4lOFwPl0zFTEO8oHiGRNRw47Q3/WgWzb7XMBQqGmajnuaYJYwuYDyLh+i514/wDtOp4pjWMpwWudD9UtcxzSNJG9zB/0hc6rP0+kJo481FSlPEhpL2QJNpgkT/AQnLTLtQOoGbGAXEC5IPAXv/yq85sJ1TxcMAvyiSAe8b/yUEhXrXk3PKem7v4JpWxMGx95mT1KSBk/X6JAPklAsw29lgVD22WzBdOXsBA6boEXEb/knFOhJECZgDmTyW7KA2CeUQwXqAlo2Ai/edgEE3l1H+ztNWQ5zCNZaNQbq+FodxJ5NB2N7KQZnONljmgBjyYuCQBuXQSWtG8nkq4fFT2jTS0MEQIoNm4gnWTqDiAATyEbWUDiHvc9znOEnckj9Nthbog7f4X+1CGhmJ9PCXC9huRvwVuy7xFQxQOggEGxmAduIXl92LqW9cwLWiFJ5N4gr0SND4EzHA87cBbgg9J4uqLAw6LwfiHVjhePqkHYdtQS5rHE8wJPuuY5V43LzJkQYi/O1+x+isuGz5xFiDN/Y7hBbKOBZsGgDjAFp5bpKt4boEtmpWLj8INZzeEwA2BsoTD+JdL3NJjY95CQzzx5SpD1OvEAfxI27oJfPGNw+Gq6CXFrHODdRfJaLj1cYlUDwnjjqpNcCadYECZnU0W6kECJG0dFCZ94pbUlz6zS7UY8l9VzQHCDraYG0XaRtxlSn2Z4d1SsJIJpantjVZ0X1DnqLSAdw8oO3ZdTLabAbkNAJ7BOkjhR6RaOMcpvCWWkCEIQYK4p9t9Vz8ZQpn4W0C8A83VHBxHsxn0XbCuYfbblU08NXA+Co6m48m1W+memtjf9yDhlQXKbPYpMU7mf6umVYKKQayR1C2DFox8Hul2GQgydrb7dlo2nG3FbBb6VBmkE6Y6BvaE2ZTKe0aIdADoJ57IMVcW0Nsb/ANcEzq4iSlK+F0ktcL8wRCZ1W9UCvmjuel05wuAq1f8ADYDxu4D/AIUfTradgpbKvGGIpmGVm0QASD5YdJAkNsCbm3K6BpiMDXYNTqR0jdzRqaO5bslMO+Lqbp/aBVqiK7WBxBAqMZpn914FnNO0FMMzqMdTDmgNDiTHI2kexmOhQPMtxoMgndT2TZhoMTN7E3hUfBzKtmW4M6TUn4bmePuUE/m+Jk6mkA6YJkc+CgPLo3NR+p9zGocefNR+OzJ1V2mQ1o48I/VS2R+DMLWBdVexvNzqoYb8jI/VA3wuRNL2/e1GDaY1WsBxC6n9mPgl2CbUeSf2jmt0u3a2kC33l8xyHdU7wr4ffSxlGi1wq0XO8ynVHEMPqa7qLHqLruAakGQsoQtIEIQgFGeJMoGKw1Wg63mMLQeTt2u9nBp9lJrSoEHliph3MqPY8aXtcWuHJ2x+sqIxVKCQeC6T9sXhw4fGDEUxDcQJPSo34h3cId31KgVz5xJEaov1jpzWVRAb6h3S7W3SRdpcDGyX1CfqFRuxl0owpE7ylAVAvqEKUyenJA0uNuW08FBl6k8pxul28DneUFmzDw0+XOFIwQI0mALcgSqdj8s0OMyJuuu+G85DwG6ptCjvHORNcGVGsdPquGWPGD9YQcrwjaROmtqaCbVGiS3u0kah0kFPx4Jrvd+w0Yhm+qk9pMb3puIe09CEuMuZUMfAeZHPn7pQZE5vFrm90EhiPBdd9Ggw0302N3cWyTPLnuFXMVlVVjQHgt9WmDz5/RWrB1Q0RVquAA9LWnabAdlJ18uZ5VOxLZL4MTf9YhBXcj8Ol1VgImeRhW/xN4ffh8HDATNokH5npdbZNSa2q2btJ3vbkrz4jysVsMQNiLbGCOPVB52rucLDe8Hh7c0jgaD6zhRa1rn1HtAcWkuB2gOmzedle8bjNLy2thMLXcy0+WWPgcZYQHW7pXw9UwrK2ulhnU39ariB2BbI9iguXgLwocFj3MbW109BdpiBJaAD3+ISOG66kqFlJ01WVeNgeUEmY7CQOyvqsQIQhUCEIQCEIQQfi7w2zHYZ9Bx0kw5j4kse34XfmDzDivNudZdVwmIcyu3y6rDccCCLOaeLTzXdftNz1zKbcLRqeVWxDXEOgwGtI1DU27JmNV4XnXH42s12irUdUFOWgPeXgAkuOknYEkm3VRS+NqU33gh30TEv24Ql9Nti3Yweqb1GoF5kLM2SNA2KVYd1Bh4Wab0PK0agsmUZq5hBBIjkYV8y7xMyrT01YLTuHOP6LlGHqQVZMtcAPVfr+iCTzbwc0u14as1rb2c5xA4xOkd78VCOyDE/iAG5fJ0wOpEK3YXLaZjdo3JsREbW2KfYioKY/Zljm7ub8QLduNwY9rKKhMmyVlEsqhxqG+skekNIiWOa7mtq+MIJa2SZHCBzgA91rnucNY1unS0QPhNgOUcPZV6r4lc6zWk/vEIi/wCVEuElsdDyXQcBgdWGECIBXK8hzazQ4F08weC65kWPaaQBt/QkfVWDlnjvI3td5zbFsBwA3bwPcG3ZMvD2bUwZcxnUnf259l0rxLTZrAtJaXR02P8AXVUOtgGYZ5q+Wwte4BtrtMSSJ22+qC0YbNR5IvLnGQIg6eA22XQqZsOy5N4ee/E4hjdwCCSeDWmT/BdbCsKEIQqgQhCDEqLz3xDRwrA6q7cw1ou5xOwACon2gfapVwVTTQosqNadNRzi4Gf3ItA2kzdUPG+NXYhwxLg60hgefvH4jbcCQB7qarT7SfHb8ViAaQaG0m+W58RcuDtIcTNukXG2yoj8QHO11TqMkmBOokzfbrdPHUi99XVxc51tr3EfNRlKlLoJgCST0CBw7El8uO1gBfmk9aSNW9hA2AQ110C+Ffc9ks4XTSm6HBOnlBglaytdSJQK03wpPBZjFjcclDBL06hUF7wecgmbiY6jbqlMRmosAdNpIkduG1lT6WJ9MSnjKTnbg3iB07DggaZxi9bh+EHbae6s3hXM6FMNDywCNjczvF1UM0wjmu+qYVCYjZB2x2b4R7YZVY102EXE7j6KeyvOQwCHAg7Ecb/T+S86Uajm/CVc/D2PrOaAJPIcZ/qUHZfE9RjsM3EGA6m4AX3a8gPb2+E/6R1UDjHNqUoNwb8yIiCI4gworxLhavk4UPcYGqY21G4J52EJ1kWGLg0C7nWgjYmR+cT2QXHwDkXlUfNcJfU48mg29yb/ACVuSWGpBjGtGzQAPYQlVpAhCEAhCEHnbxzS10r3dUgzzc46tueoqq4twbpY2wYAOp4knub+6nfFOMnEAAmGtdYxuSADbpw6KuPEDhMz0vce4usq0zX0mmW/hgwRuDf+CYGGsd1KevxQNJzC0Em4PFsGZ+tyTyUXNoVCYWQVhqEChSwckJWWvQKysgLQFKBBmFlqzTCy4/0FA9wrIvYnkp3DYiwmDPt7SPyVVZXIsU5FYAb/ANd0FjzKi0jYCxIMzChXYRsGYmd0MzJmmHk6gLEX9lluZ09wCe/dBphMk1P3gXXQvA+EFO0A8zx4/KxVbynM8OXtD5bdWHLM/oUXOIFuJkXvCC3+Ly52C10g0vpuY5uoSLu0mRxs6fZTXg7K7l7gJaALCBqLRqI/r7yruMzxlXDsp0/ir1hTDf3WlrnnsBA910PKMF5VIN43ce5v9LD2VgehZQhVAhCEAhCEHljxHWH9od1Y0jkJJ7GxA91D4ipa2536HhfjxuneaOkMfeRIJ+o+qi61Wb7flHITwWVJeaQbEwZ+X8NlpXZ94bHfuttUe/8AXJAvPG3fjwVCBQEOEGEIMyhYQg3aVu1ySWwKB7hglsMGhx4mbBMGuhOsJWg7INcThfUbwVr/AGG15KmarGVgBEEWB69+SRp5e4WEe4UEazBt429/0UzluXYcgF4Y6NxLmnvxB+iTqZM4iQHdeX8kthPDdQ8+vH8kEtgvDGCdJL4G2nW7lvPvsrLk/gLCCo15Y00wZu4uLtiABHf5qs4LwhUdALnAE33/AC4LoXhrIzRaNV44/Tjsin/hLIaRxJ0j00Xa2t4NDw4Bo5CR/wBq6MovIsuFNgMAPeAXHnvAnoD+alFYyEIQqBCEIBCEIPJTA1zHMJNxbofmovTY9ewMi/sP4JfXDpSWLsZ4O/OFFI+WZ/LstIIP/K3Nbjx/r6INYcv4eyDFWnIkcOCbpx5nb6+61qMmCN+KBJZAWqyCg2hYWVgFBsEo15C0BStKkNz7BA9wmZFpUvTzEOaJN+GyghQBE7f1utKbjqgSZsI4kmB3UF5y7GNv2jURMW4jiJUjl2btcwsdpkiNTCRImJ5qk5fjH03aolrTDu5MR0MqQe11N7XhhFrAkRxjugvWW1Gtq6ASTBIMybTaeeyuTcdSZ5DapDfNfpA4nYz269Vx7KPErRWYHB73Ej90AmxnjvyWML4hq1MdrrOBLXaAAIaxrTGlg4D9ZQemAAtlXfDOfCq0U3H1NEA/ii3zVhBWkZQhCAQhCAQhCDxzV4rUQ4aT7HkVq8pMuUUjEb7oStYTdJIMgrYOWqyEG1SmDt/ykUqChzJ7oE5Q0rCyECjEs0JFiWCB224FuKm/COGDMfh6rx6KRNZ5OwbSBcSekhvzCiMpZqdB2F0/8QZiKVI0aZl9QDzCD8LBfyz1cYJ6NA4qCOwVScLWJk/CSepcDJ+vzVhw9TzcMx3FvpPSNj+SrmHEYWtyIAmeOoWhSXhPEy2rTM3bIHa35IEHDTiGO5m/KQbrOrTiqgH/AFHR8/5pXGUuP4XDjzMH9E0xroxNT/NP0BQdZ8OY863wby146WHyuCusYDFCoxrxs4T/AB+srguQY3SaZOzqemeziupeAs61Or4ZxBNLTUbz01NQPyc0/wC5IVcUIQtIEIQgEIQg8b1Ei5qXe26w9qik6fJIuYlBYraq3j80DcLaUELI5IBYWVmEGjgtEs0LV7OIQatdCcsbKawlaVUiQEDuvifLbpYYcdyNx06KPKCVlBI4f/0lbu0/9wCPD9fTXYeEwfeycubGCf1c33vw9lFYZ0OB6qC0Y6jGsHeNuxChscZxFT/N+gVlxzdUu5sLh1lt/qqtiHftX9x+QQWrLnHRRdyLgPm03Vn8NZ95ObYVxMNrMNF/Ih7naSezwxU/BuPlNFrPt7tv+RRntUitTDfibTZpjg6SQe8wg9RNWVG+HM3GKwtGuP8A3GBxHJ0Q4ezgQpJaQIQhAIQhB5AeyNpuFposhCimrwtqbpBCEIEoWCEIQbRss6EIRGIWxEGFhCDSrTAKwAhCDUhbU2SQhCKsmNaDgnSLh1IAz+Ikm3H4R9VXqdihCC3NM4Wm7joqN3/C635qsVB+0d/mQhBZMKP2H/2t/I/xSWatms2b+ho+WyyhQdj+xrFH+yVKf3adW3Z7Q4j5z810IIQtIyhCEAhCE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http://noblit.ru/images/stories/1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3428992" cy="4571990"/>
          </a:xfrm>
          <a:prstGeom prst="rect">
            <a:avLst/>
          </a:prstGeom>
          <a:noFill/>
        </p:spPr>
      </p:pic>
      <p:pic>
        <p:nvPicPr>
          <p:cNvPr id="19464" name="Picture 8" descr="http://www.e-reading.org.ua/cover/24/246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429132"/>
            <a:ext cx="1160852" cy="1857364"/>
          </a:xfrm>
          <a:prstGeom prst="rect">
            <a:avLst/>
          </a:prstGeom>
          <a:noFill/>
        </p:spPr>
      </p:pic>
      <p:pic>
        <p:nvPicPr>
          <p:cNvPr id="19466" name="Picture 10" descr="http://t3.gstatic.com/images?q=tbn:ANd9GcR-kjC0SP5Hy_SyoNRaRZZsGzX6ex5ergdJPutdZ4EtHk7Luli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69205" y="4000504"/>
            <a:ext cx="1274795" cy="185736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 w="165100" prst="coolSlant"/>
          </a:sp3d>
        </p:spPr>
      </p:pic>
      <p:pic>
        <p:nvPicPr>
          <p:cNvPr id="19470" name="Picture 14" descr="http://artvertep.dp.ua/res/images/store/normal/81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5038724"/>
            <a:ext cx="1181100" cy="1819276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 w="152400" h="50800" prst="softRound"/>
          </a:sp3d>
        </p:spPr>
      </p:pic>
      <p:pic>
        <p:nvPicPr>
          <p:cNvPr id="19472" name="Picture 16" descr="http://t0.gstatic.com/images?q=tbn:ANd9GcTiV3arJs9Ys1EEO97kg4O-O-6n-hHIVVmR2Giob9Rgmx4BTxFyw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4929198"/>
            <a:ext cx="1248048" cy="192880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9474" name="Picture 18" descr="http://t0.gstatic.com/images?q=tbn:ANd9GcRwQVWnx4XZ4G7bwp8cPnb3_IN_9WvHYnrqnAKF4jj_KRc56E-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4800599"/>
            <a:ext cx="1257300" cy="2057401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19476" name="Picture 20" descr="http://artvertep.com/res/images/store/normal/566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4214818"/>
            <a:ext cx="1152525" cy="18192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5" name="Прямоугольник 14"/>
          <p:cNvSpPr/>
          <p:nvPr/>
        </p:nvSpPr>
        <p:spPr>
          <a:xfrm>
            <a:off x="214282" y="4929198"/>
            <a:ext cx="36433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Иногда мы очень страдаем, но проходит время, и прошлое со всеми его страданиями становится нам дорого…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0"/>
            <a:ext cx="4786314" cy="1428736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Міґель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де Сервантес Сааведра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428736"/>
            <a:ext cx="4124324" cy="1000132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1547-1516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новеліст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драматург, поет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http://penza.tj/uploads/posts/2010-07/1278667192_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4467225" cy="57245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14876" y="2500306"/>
            <a:ext cx="4286280" cy="45858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Доброго не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надто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Зацькований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притиснутий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стіни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кіт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перетворюється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в тигра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Бувають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люди,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латини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заважає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все-таки бути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ослами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64" name="Picture 12" descr="http://buro247.ru/local/images/buro/prisonbook2_jpg_1309779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214818"/>
            <a:ext cx="1728615" cy="23574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23560" name="Picture 8" descr="http://j.livelib.ru/boocover/1000263094/l/fcec/Servantes__Don_Kihot._V_dvuh_chastyah._Chast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58235"/>
            <a:ext cx="1547842" cy="2499765"/>
          </a:xfrm>
          <a:prstGeom prst="rect">
            <a:avLst/>
          </a:prstGeom>
          <a:noFill/>
          <a:scene3d>
            <a:camera prst="obliqueTopRight"/>
            <a:lightRig rig="threePt" dir="t"/>
          </a:scene3d>
          <a:sp3d>
            <a:bevelT w="114300" prst="artDeco"/>
          </a:sp3d>
        </p:spPr>
      </p:pic>
      <p:pic>
        <p:nvPicPr>
          <p:cNvPr id="23566" name="Picture 14" descr="http://t0.gstatic.com/images?q=tbn:ANd9GcQTAhLtUzwP3HmHy5LzBrYzAZ50w7QxwJQ1ByPlt3hOQu_x_t02G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1" y="4500570"/>
            <a:ext cx="1749938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www.kalitva.ru/uploads/posts/2009-12/1261746928__ph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500562" cy="55986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1071546"/>
            <a:ext cx="1981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(1562-1635)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14290"/>
            <a:ext cx="35004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Лопе</a:t>
            </a:r>
            <a:r>
              <a:rPr lang="ru-RU" sz="4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 Вега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1643050"/>
            <a:ext cx="4214842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драматург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поет, вояка,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священик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реформатор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іспанської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драматургії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 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3214686"/>
            <a:ext cx="4429156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 Вега написав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понад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п’єс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поєднавши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трагедію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комедію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Багатьом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екранізація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п’єсою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«Собака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сіні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4" name="Picture 10" descr="http://booklya.com.ua/files/books/935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3187" y="3214686"/>
            <a:ext cx="1560813" cy="2575342"/>
          </a:xfrm>
          <a:prstGeom prst="rect">
            <a:avLst/>
          </a:prstGeom>
          <a:noFill/>
        </p:spPr>
      </p:pic>
      <p:pic>
        <p:nvPicPr>
          <p:cNvPr id="26636" name="Picture 12" descr="http://www.azbooka.ru/img/book/big/978-5-389-02396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000504"/>
            <a:ext cx="1666860" cy="2608636"/>
          </a:xfrm>
          <a:prstGeom prst="rect">
            <a:avLst/>
          </a:prstGeom>
          <a:noFill/>
        </p:spPr>
      </p:pic>
      <p:pic>
        <p:nvPicPr>
          <p:cNvPr id="26638" name="Picture 14" descr="http://filmxe.ru/kart/a7e5c855f3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355924"/>
            <a:ext cx="1663468" cy="250207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14282" y="5380672"/>
            <a:ext cx="4286280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Хто не постукав у серце,</a:t>
            </a: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Той стукає в двері дарма…</a:t>
            </a: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                            Лопе де Вега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323</TotalTime>
  <Words>854</Words>
  <Application>Microsoft Office PowerPoint</Application>
  <PresentationFormat>Экран (4:3)</PresentationFormat>
  <Paragraphs>156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      </vt:lpstr>
      <vt:lpstr>Слайд 2</vt:lpstr>
      <vt:lpstr>Слайд 3</vt:lpstr>
      <vt:lpstr>Слайд 4</vt:lpstr>
      <vt:lpstr>Слайд 5</vt:lpstr>
      <vt:lpstr>Слайд 6</vt:lpstr>
      <vt:lpstr>Слайд 7</vt:lpstr>
      <vt:lpstr>Міґель де Сервантес Сааведра 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 Бо</dc:title>
  <dc:creator>Pavlik</dc:creator>
  <cp:lastModifiedBy>Pavlik</cp:lastModifiedBy>
  <cp:revision>41</cp:revision>
  <dcterms:created xsi:type="dcterms:W3CDTF">2012-11-07T17:42:42Z</dcterms:created>
  <dcterms:modified xsi:type="dcterms:W3CDTF">2017-03-02T01:28:02Z</dcterms:modified>
</cp:coreProperties>
</file>