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7" r:id="rId5"/>
    <p:sldId id="263" r:id="rId6"/>
    <p:sldId id="269" r:id="rId7"/>
    <p:sldId id="266" r:id="rId8"/>
    <p:sldId id="259" r:id="rId9"/>
    <p:sldId id="260" r:id="rId10"/>
    <p:sldId id="262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56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1DD08-16F5-4B81-9B0A-B2414F485B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0.jpe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19.gif"/><Relationship Id="rId5" Type="http://schemas.openxmlformats.org/officeDocument/2006/relationships/image" Target="../media/image20.jpeg"/><Relationship Id="rId10" Type="http://schemas.openxmlformats.org/officeDocument/2006/relationships/image" Target="../media/image18.jpeg"/><Relationship Id="rId4" Type="http://schemas.openxmlformats.org/officeDocument/2006/relationships/image" Target="../media/image11.jpe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езультат пошуку зображень за запитом &quot;теми для презентацій powerpoint ШКОЛА&quot;"/>
          <p:cNvPicPr>
            <a:picLocks noChangeAspect="1" noChangeArrowheads="1"/>
          </p:cNvPicPr>
          <p:nvPr/>
        </p:nvPicPr>
        <p:blipFill>
          <a:blip r:embed="rId2"/>
          <a:srcRect t="3125"/>
          <a:stretch>
            <a:fillRect/>
          </a:stretch>
        </p:blipFill>
        <p:spPr bwMode="auto">
          <a:xfrm>
            <a:off x="0" y="0"/>
            <a:ext cx="912499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7815290" cy="2000263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МАЙСТЕР-КЛАС</a:t>
            </a:r>
            <a:endParaRPr lang="uk-UA" sz="6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357430"/>
            <a:ext cx="75070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ТАЄМНИЦІ ЕЙДЕТИКИ</a:t>
            </a:r>
            <a:endParaRPr lang="ru-RU" sz="60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accent1">
                    <a:lumMod val="75000"/>
                  </a:schemeClr>
                </a:solidFill>
              </a:rPr>
              <a:t>Де побувала сніжинка?</a:t>
            </a:r>
            <a:endParaRPr lang="uk-UA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 descr="https://encrypted-tbn2.gstatic.com/images?q=tbn:ANd9GcRmLGr4k7TrDlBxeGCPXxlWCCjID1ru04qiJNcshOT2Ey3tbc7gP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214422"/>
            <a:ext cx="2076450" cy="213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rc_mi" descr="http://www.alp-vikno.te.ua/images/window_sampl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500174"/>
            <a:ext cx="17716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Результат пошуку зображень за запитом &quot;сніжинка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500174"/>
            <a:ext cx="1924050" cy="1857388"/>
          </a:xfrm>
          <a:prstGeom prst="rect">
            <a:avLst/>
          </a:prstGeom>
          <a:noFill/>
        </p:spPr>
      </p:pic>
      <p:pic>
        <p:nvPicPr>
          <p:cNvPr id="7" name="irc_mi" descr="http://2.bp.blogspot.com/_yXBpb1S9VY0/TMcOveHV6oI/AAAAAAAAAG0/p937UEWBTk0/s1600/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1643050"/>
            <a:ext cx="200026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AutoShape 4" descr="Результат пошуку зображень за запитом &quot;учитель року 2017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462" name="AutoShape 6" descr="Результат пошуку зображень за запитом &quot;учитель року 2017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9464" name="Picture 8" descr="Результат пошуку зображень за запитом &quot;учитель року 2017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929066"/>
            <a:ext cx="1666910" cy="1533526"/>
          </a:xfrm>
          <a:prstGeom prst="rect">
            <a:avLst/>
          </a:prstGeom>
          <a:noFill/>
        </p:spPr>
      </p:pic>
      <p:pic>
        <p:nvPicPr>
          <p:cNvPr id="19466" name="Picture 10" descr="Результат пошуку зображень за запитом &quot;учитель&quot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22" y="3786190"/>
            <a:ext cx="1714512" cy="1768819"/>
          </a:xfrm>
          <a:prstGeom prst="rect">
            <a:avLst/>
          </a:prstGeom>
          <a:noFill/>
        </p:spPr>
      </p:pic>
      <p:pic>
        <p:nvPicPr>
          <p:cNvPr id="19468" name="Picture 12" descr="Результат пошуку зображень за запитом &quot;майстер клас&quot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38822" y="3856060"/>
            <a:ext cx="2190566" cy="1644642"/>
          </a:xfrm>
          <a:prstGeom prst="rect">
            <a:avLst/>
          </a:prstGeom>
          <a:noFill/>
        </p:spPr>
      </p:pic>
      <p:pic>
        <p:nvPicPr>
          <p:cNvPr id="19470" name="Picture 14" descr="Результат пошуку зображень за запитом &quot;журі&quot;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72264" y="3786190"/>
            <a:ext cx="2000264" cy="2000264"/>
          </a:xfrm>
          <a:prstGeom prst="rect">
            <a:avLst/>
          </a:prstGeom>
          <a:noFill/>
        </p:spPr>
      </p:pic>
      <p:sp>
        <p:nvSpPr>
          <p:cNvPr id="19472" name="AutoShape 16" descr="https://pp.vk.me/c633123/v633123460/2efa8/BvR9ftJDTW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474" name="AutoShape 18" descr="https://pp.vk.me/c633123/v633123460/2efa8/BvR9ftJDTW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6" name="Picture 2" descr="Пов’язане зображення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72462" y="3429000"/>
            <a:ext cx="837539" cy="809622"/>
          </a:xfrm>
          <a:prstGeom prst="rect">
            <a:avLst/>
          </a:prstGeom>
          <a:noFill/>
        </p:spPr>
      </p:pic>
      <p:pic>
        <p:nvPicPr>
          <p:cNvPr id="1028" name="Picture 4" descr="Пов’язане зображення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15140" y="5000636"/>
            <a:ext cx="895350" cy="8191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pPr algn="l"/>
            <a:r>
              <a:rPr lang="uk-UA" sz="3600" dirty="0" smtClean="0"/>
              <a:t>Була собі сніжинка. </a:t>
            </a:r>
            <a:br>
              <a:rPr lang="uk-UA" sz="3600" dirty="0" smtClean="0"/>
            </a:br>
            <a:r>
              <a:rPr lang="uk-UA" sz="3600" dirty="0" smtClean="0"/>
              <a:t>Вона кружляла над школою.</a:t>
            </a:r>
            <a:br>
              <a:rPr lang="uk-UA" sz="3600" dirty="0" smtClean="0"/>
            </a:br>
            <a:r>
              <a:rPr lang="uk-UA" sz="3600" dirty="0" smtClean="0"/>
              <a:t>Сніжинка побачила відчинене вікно.</a:t>
            </a:r>
            <a:br>
              <a:rPr lang="uk-UA" sz="3600" dirty="0" smtClean="0"/>
            </a:br>
            <a:r>
              <a:rPr lang="uk-UA" sz="3600" dirty="0" smtClean="0"/>
              <a:t>Вона через нього проникла у кабінет.</a:t>
            </a:r>
            <a:br>
              <a:rPr lang="uk-UA" sz="3600" dirty="0" smtClean="0"/>
            </a:br>
            <a:r>
              <a:rPr lang="uk-UA" sz="3600" dirty="0" smtClean="0"/>
              <a:t>Там проходив конкурс </a:t>
            </a:r>
            <a:r>
              <a:rPr lang="uk-UA" sz="3600" dirty="0" err="1" smtClean="0"/>
              <a:t>“Учитель</a:t>
            </a:r>
            <a:r>
              <a:rPr lang="uk-UA" sz="3600" dirty="0" smtClean="0"/>
              <a:t> </a:t>
            </a:r>
            <a:r>
              <a:rPr lang="uk-UA" sz="3600" dirty="0" err="1" smtClean="0"/>
              <a:t>року”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Біля дошки стояла вчителька.</a:t>
            </a:r>
            <a:br>
              <a:rPr lang="uk-UA" sz="3600" dirty="0" smtClean="0"/>
            </a:br>
            <a:r>
              <a:rPr lang="uk-UA" sz="3600" dirty="0" smtClean="0"/>
              <a:t>Вона проводила майстер-клас.</a:t>
            </a:r>
            <a:br>
              <a:rPr lang="uk-UA" sz="3600" dirty="0" smtClean="0"/>
            </a:br>
            <a:r>
              <a:rPr lang="uk-UA" sz="3600" dirty="0" smtClean="0"/>
              <a:t>Журі її уважно слухало та аплодувало.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3" name="Picture 2" descr="Результат пошуку зображень за запитом &quot;сніжинк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785794"/>
            <a:ext cx="814021" cy="785818"/>
          </a:xfrm>
          <a:prstGeom prst="rect">
            <a:avLst/>
          </a:prstGeom>
          <a:noFill/>
        </p:spPr>
      </p:pic>
      <p:pic>
        <p:nvPicPr>
          <p:cNvPr id="4" name="Рисунок 3" descr="https://encrypted-tbn2.gstatic.com/images?q=tbn:ANd9GcRmLGr4k7TrDlBxeGCPXxlWCCjID1ru04qiJNcshOT2Ey3tbc7gP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214422"/>
            <a:ext cx="928694" cy="77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www.alp-vikno.te.ua/images/window_sampl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1357298"/>
            <a:ext cx="114300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2.bp.blogspot.com/_yXBpb1S9VY0/TMcOveHV6oI/AAAAAAAAAG0/p937UEWBTk0/s1600/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2428868"/>
            <a:ext cx="100013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Результат пошуку зображень за запитом &quot;учитель року 2017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2462" y="3071810"/>
            <a:ext cx="785818" cy="722938"/>
          </a:xfrm>
          <a:prstGeom prst="rect">
            <a:avLst/>
          </a:prstGeom>
          <a:noFill/>
        </p:spPr>
      </p:pic>
      <p:pic>
        <p:nvPicPr>
          <p:cNvPr id="8" name="Picture 10" descr="Результат пошуку зображень за запитом &quot;учитель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3571876"/>
            <a:ext cx="714380" cy="737008"/>
          </a:xfrm>
          <a:prstGeom prst="rect">
            <a:avLst/>
          </a:prstGeom>
          <a:noFill/>
        </p:spPr>
      </p:pic>
      <p:pic>
        <p:nvPicPr>
          <p:cNvPr id="9" name="Picture 12" descr="Результат пошуку зображень за запитом &quot;майстер клас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4143380"/>
            <a:ext cx="857256" cy="643614"/>
          </a:xfrm>
          <a:prstGeom prst="rect">
            <a:avLst/>
          </a:prstGeom>
          <a:noFill/>
        </p:spPr>
      </p:pic>
      <p:pic>
        <p:nvPicPr>
          <p:cNvPr id="10" name="Picture 14" descr="Результат пошуку зображень за запитом &quot;журі&quot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9586" y="4714884"/>
            <a:ext cx="928694" cy="928694"/>
          </a:xfrm>
          <a:prstGeom prst="rect">
            <a:avLst/>
          </a:prstGeom>
          <a:noFill/>
        </p:spPr>
      </p:pic>
      <p:pic>
        <p:nvPicPr>
          <p:cNvPr id="11" name="Picture 2" descr="Пов’язане зображення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01090" y="4429132"/>
            <a:ext cx="428628" cy="414341"/>
          </a:xfrm>
          <a:prstGeom prst="rect">
            <a:avLst/>
          </a:prstGeom>
          <a:noFill/>
        </p:spPr>
      </p:pic>
      <p:pic>
        <p:nvPicPr>
          <p:cNvPr id="12" name="Picture 4" descr="Пов’язане зображення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15272" y="5357826"/>
            <a:ext cx="583017" cy="5333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484" name="Picture 4" descr="Результат пошуку зображень за запитом &quot;ейдетика для дітей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Результат пошуку зображень за запитом &quot;теми для презентацій powerpoint ШКОЛ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Ейдетика</a:t>
            </a:r>
            <a:r>
              <a:rPr lang="uk-UA" sz="3600" dirty="0" smtClean="0">
                <a:solidFill>
                  <a:srgbClr val="C00000"/>
                </a:solidFill>
              </a:rPr>
              <a:t> — це можливість запам'ятовувати інформацію за допомогою образів. Це така собі ігрова система, яка опирається на вміння уявляти і фантазувати, і не тільки за допомогою зорових уявлень, а й відчуттів (тактильних, нюхових, смакових</a:t>
            </a:r>
            <a:r>
              <a:rPr lang="uk-UA" dirty="0" smtClean="0">
                <a:solidFill>
                  <a:srgbClr val="C00000"/>
                </a:solidFill>
              </a:rPr>
              <a:t>).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23554" name="AutoShape 2" descr="Результат пошуку зображень за запитом &quot;теми для презентацій powerpoint ШКОЛА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4578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9458" name="Picture 2" descr="Результат пошуку зображень за запитом &quot;ейдетика для дітей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Результат пошуку зображень за запитом &quot;планети сонячної системи для дітей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8929718" cy="1470025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М  В  </a:t>
            </a:r>
            <a:r>
              <a:rPr lang="uk-UA" b="1" dirty="0" smtClean="0">
                <a:solidFill>
                  <a:schemeClr val="bg1"/>
                </a:solidFill>
              </a:rPr>
              <a:t>З </a:t>
            </a:r>
            <a:r>
              <a:rPr lang="uk-UA" b="1" dirty="0" smtClean="0">
                <a:solidFill>
                  <a:schemeClr val="bg1"/>
                </a:solidFill>
              </a:rPr>
              <a:t> М  Ю  С  У  Н  П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358082" y="2000240"/>
            <a:ext cx="1557326" cy="757246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 smtClean="0">
                <a:solidFill>
                  <a:srgbClr val="00B0F0"/>
                </a:solidFill>
              </a:rPr>
              <a:t>У</a:t>
            </a:r>
            <a:endParaRPr lang="uk-UA" b="1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rgbClr val="00B0F0"/>
                </a:solidFill>
              </a:rPr>
              <a:t>У</a:t>
            </a:r>
            <a:r>
              <a:rPr lang="uk-UA" b="1" dirty="0" smtClean="0">
                <a:solidFill>
                  <a:schemeClr val="bg1"/>
                </a:solidFill>
              </a:rPr>
              <a:t>РАН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7" name="Подзаголовок 5"/>
          <p:cNvSpPr txBox="1">
            <a:spLocks/>
          </p:cNvSpPr>
          <p:nvPr/>
        </p:nvSpPr>
        <p:spPr>
          <a:xfrm>
            <a:off x="928662" y="4357694"/>
            <a:ext cx="1557326" cy="757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АГАЗИНУ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АРС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5"/>
          <p:cNvSpPr txBox="1">
            <a:spLocks/>
          </p:cNvSpPr>
          <p:nvPr/>
        </p:nvSpPr>
        <p:spPr>
          <a:xfrm>
            <a:off x="6357950" y="3714752"/>
            <a:ext cx="1643074" cy="757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АЗАРКОВІЙ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ЕПТУН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одзаголовок 5"/>
          <p:cNvSpPr txBox="1">
            <a:spLocks/>
          </p:cNvSpPr>
          <p:nvPr/>
        </p:nvSpPr>
        <p:spPr>
          <a:xfrm>
            <a:off x="4214810" y="5000636"/>
            <a:ext cx="1557326" cy="757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ИДІВ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АТУРН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одзаголовок 5"/>
          <p:cNvSpPr txBox="1">
            <a:spLocks/>
          </p:cNvSpPr>
          <p:nvPr/>
        </p:nvSpPr>
        <p:spPr>
          <a:xfrm>
            <a:off x="5357818" y="1928802"/>
            <a:ext cx="1557326" cy="757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РКО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ПІТЕР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одзаголовок 5"/>
          <p:cNvSpPr txBox="1">
            <a:spLocks/>
          </p:cNvSpPr>
          <p:nvPr/>
        </p:nvSpPr>
        <p:spPr>
          <a:xfrm>
            <a:off x="3000364" y="3571876"/>
            <a:ext cx="1343012" cy="642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ЕМЛЯ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одзаголовок 5"/>
          <p:cNvSpPr txBox="1">
            <a:spLocks/>
          </p:cNvSpPr>
          <p:nvPr/>
        </p:nvSpPr>
        <p:spPr>
          <a:xfrm>
            <a:off x="3286116" y="1857364"/>
            <a:ext cx="1557326" cy="757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ИЙШЛА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ЕНЕНРА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5"/>
          <p:cNvSpPr txBox="1">
            <a:spLocks/>
          </p:cNvSpPr>
          <p:nvPr/>
        </p:nvSpPr>
        <p:spPr>
          <a:xfrm>
            <a:off x="7715272" y="4857760"/>
            <a:ext cx="1428728" cy="614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АЛАТЦ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ЛУТОН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одзаголовок 5"/>
          <p:cNvSpPr txBox="1">
            <a:spLocks/>
          </p:cNvSpPr>
          <p:nvPr/>
        </p:nvSpPr>
        <p:spPr>
          <a:xfrm>
            <a:off x="714348" y="2500306"/>
            <a:ext cx="1557326" cy="757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АРІЙКА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ЕРКУРІЙ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Результат пошуку зображень за запитом &quot;планети сонячної системи для дітей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8929718" cy="147002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МАРІЙКА ВИЙШЛА З МАГАЗИНУ, ЮРКО СИДІВ У НАЗАРКОВІЙ ПАЛАТЦІ.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358082" y="2000240"/>
            <a:ext cx="1557326" cy="757246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 smtClean="0">
                <a:solidFill>
                  <a:srgbClr val="00B0F0"/>
                </a:solidFill>
              </a:rPr>
              <a:t>У</a:t>
            </a:r>
            <a:endParaRPr lang="uk-UA" b="1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rgbClr val="00B0F0"/>
                </a:solidFill>
              </a:rPr>
              <a:t>У</a:t>
            </a:r>
            <a:r>
              <a:rPr lang="uk-UA" b="1" dirty="0" smtClean="0">
                <a:solidFill>
                  <a:schemeClr val="bg1"/>
                </a:solidFill>
              </a:rPr>
              <a:t>РАН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7" name="Подзаголовок 5"/>
          <p:cNvSpPr txBox="1">
            <a:spLocks/>
          </p:cNvSpPr>
          <p:nvPr/>
        </p:nvSpPr>
        <p:spPr>
          <a:xfrm>
            <a:off x="928662" y="4357694"/>
            <a:ext cx="1557326" cy="757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АГАЗИНУ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АРС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5"/>
          <p:cNvSpPr txBox="1">
            <a:spLocks/>
          </p:cNvSpPr>
          <p:nvPr/>
        </p:nvSpPr>
        <p:spPr>
          <a:xfrm>
            <a:off x="6357950" y="3714752"/>
            <a:ext cx="1643074" cy="757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АЗАРКОВІЙ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ЕПТУН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одзаголовок 5"/>
          <p:cNvSpPr txBox="1">
            <a:spLocks/>
          </p:cNvSpPr>
          <p:nvPr/>
        </p:nvSpPr>
        <p:spPr>
          <a:xfrm>
            <a:off x="4214810" y="5000636"/>
            <a:ext cx="1557326" cy="757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ИДІВ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АТУРН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одзаголовок 5"/>
          <p:cNvSpPr txBox="1">
            <a:spLocks/>
          </p:cNvSpPr>
          <p:nvPr/>
        </p:nvSpPr>
        <p:spPr>
          <a:xfrm>
            <a:off x="5357818" y="1928802"/>
            <a:ext cx="1557326" cy="757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РКО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ПІТЕР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одзаголовок 5"/>
          <p:cNvSpPr txBox="1">
            <a:spLocks/>
          </p:cNvSpPr>
          <p:nvPr/>
        </p:nvSpPr>
        <p:spPr>
          <a:xfrm>
            <a:off x="3000364" y="3571876"/>
            <a:ext cx="1343012" cy="642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ЕМЛЯ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одзаголовок 5"/>
          <p:cNvSpPr txBox="1">
            <a:spLocks/>
          </p:cNvSpPr>
          <p:nvPr/>
        </p:nvSpPr>
        <p:spPr>
          <a:xfrm>
            <a:off x="3286116" y="1857364"/>
            <a:ext cx="1557326" cy="757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ИЙШЛА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ЕНЕНРА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5"/>
          <p:cNvSpPr txBox="1">
            <a:spLocks/>
          </p:cNvSpPr>
          <p:nvPr/>
        </p:nvSpPr>
        <p:spPr>
          <a:xfrm>
            <a:off x="7715272" y="4857760"/>
            <a:ext cx="1428728" cy="614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АЛАТЦ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ЛУТОН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одзаголовок 5"/>
          <p:cNvSpPr txBox="1">
            <a:spLocks/>
          </p:cNvSpPr>
          <p:nvPr/>
        </p:nvSpPr>
        <p:spPr>
          <a:xfrm>
            <a:off x="714348" y="2500306"/>
            <a:ext cx="1557326" cy="757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АРІЙКА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ЕРКУРІЙ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езультат пошуку зображень за запитом &quot;теми для презентацій powerpoint ШКОЛ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42910" y="228600"/>
            <a:ext cx="3852890" cy="58674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ВЕСЕЛИЙ СТРУМОК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 неба дощ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осінній ллється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від зорі і до зорі.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А струмок біжить,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сміється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і пускає пузирі.</a:t>
            </a:r>
          </a:p>
          <a:p>
            <a:pPr marL="0" indent="0" algn="r" eaLnBrk="1" hangingPunct="1">
              <a:buFontTx/>
              <a:buNone/>
              <a:defRPr/>
            </a:pP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В.Орлов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387" name="Picture 8" descr="Безымянн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52400"/>
            <a:ext cx="37020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езультат пошуку зображень за запитом &quot;теми для презентацій powerpoint ШКОЛ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6" cy="6297634"/>
          </a:xfrm>
        </p:spPr>
        <p:txBody>
          <a:bodyPr>
            <a:normAutofit fontScale="90000"/>
          </a:bodyPr>
          <a:lstStyle/>
          <a:p>
            <a:pPr algn="l"/>
            <a:r>
              <a:rPr lang="uk-UA" sz="2700" b="1" dirty="0" smtClean="0"/>
              <a:t/>
            </a:r>
            <a:br>
              <a:rPr lang="uk-UA" sz="2700" b="1" dirty="0" smtClean="0"/>
            </a:br>
            <a:r>
              <a:rPr lang="uk-UA" sz="2700" b="1" dirty="0" smtClean="0"/>
              <a:t/>
            </a:r>
            <a:br>
              <a:rPr lang="uk-UA" sz="2700" b="1" dirty="0" smtClean="0"/>
            </a:br>
            <a:r>
              <a:rPr lang="uk-UA" sz="3100" b="1" dirty="0" smtClean="0">
                <a:solidFill>
                  <a:schemeClr val="accent6">
                    <a:lumMod val="50000"/>
                  </a:schemeClr>
                </a:solidFill>
              </a:rPr>
              <a:t>ВЕСЕЛИЙ СТРУМОК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b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ВІД         І  ДО</a:t>
            </a:r>
            <a:b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b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000" dirty="0" smtClean="0">
                <a:solidFill>
                  <a:schemeClr val="accent6">
                    <a:lumMod val="50000"/>
                  </a:schemeClr>
                </a:solidFill>
              </a:rPr>
              <a:t>В.Орлов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uk-U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8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"/>
            <a:ext cx="37020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5|1.3|2.6|1.5|1.4|1.3|1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91</Words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МАЙСТЕР-КЛАС</vt:lpstr>
      <vt:lpstr>Слайд 2</vt:lpstr>
      <vt:lpstr>Ейдетика — це можливість запам'ятовувати інформацію за допомогою образів. Це така собі ігрова система, яка опирається на вміння уявляти і фантазувати, і не тільки за допомогою зорових уявлень, а й відчуттів (тактильних, нюхових, смакових).</vt:lpstr>
      <vt:lpstr>Слайд 4</vt:lpstr>
      <vt:lpstr>Слайд 5</vt:lpstr>
      <vt:lpstr>М  В  З  М  Ю  С  У  Н  П</vt:lpstr>
      <vt:lpstr>МАРІЙКА ВИЙШЛА З МАГАЗИНУ, ЮРКО СИДІВ У НАЗАРКОВІЙ ПАЛАТЦІ.</vt:lpstr>
      <vt:lpstr>Слайд 8</vt:lpstr>
      <vt:lpstr>  ВЕСЕЛИЙ СТРУМОК   З ВІД         І  ДО А І   В.Орлов  </vt:lpstr>
      <vt:lpstr>Де побувала сніжинка?</vt:lpstr>
      <vt:lpstr>Була собі сніжинка.  Вона кружляла над школою. Сніжинка побачила відчинене вікно. Вона через нього проникла у кабінет. Там проходив конкурс “Учитель року” Біля дошки стояла вчителька. Вона проводила майстер-клас. Журі її уважно слухало та аплодувало.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МАЙСТЕР-КЛАС</dc:title>
  <dc:creator>User</dc:creator>
  <cp:lastModifiedBy>masha</cp:lastModifiedBy>
  <cp:revision>28</cp:revision>
  <dcterms:created xsi:type="dcterms:W3CDTF">2016-12-12T13:48:23Z</dcterms:created>
  <dcterms:modified xsi:type="dcterms:W3CDTF">2016-12-14T04:36:49Z</dcterms:modified>
</cp:coreProperties>
</file>