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83" r:id="rId9"/>
    <p:sldId id="266" r:id="rId10"/>
    <p:sldId id="284" r:id="rId11"/>
    <p:sldId id="267" r:id="rId12"/>
    <p:sldId id="268" r:id="rId13"/>
    <p:sldId id="285" r:id="rId14"/>
    <p:sldId id="286" r:id="rId15"/>
    <p:sldId id="287" r:id="rId16"/>
    <p:sldId id="271" r:id="rId17"/>
    <p:sldId id="272" r:id="rId18"/>
    <p:sldId id="273" r:id="rId19"/>
    <p:sldId id="276" r:id="rId20"/>
    <p:sldId id="277" r:id="rId21"/>
    <p:sldId id="278" r:id="rId22"/>
    <p:sldId id="279" r:id="rId23"/>
    <p:sldId id="288" r:id="rId24"/>
    <p:sldId id="289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470025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Австралія</a:t>
            </a:r>
            <a:endParaRPr lang="ru-RU" sz="66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maxvitae-deficiencia-de-vitamina-d-mitos-y-verdades-11641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2420888"/>
            <a:ext cx="4602088" cy="40268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6279" y="908720"/>
            <a:ext cx="8203053" cy="547260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Робота у групах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uk-UA" dirty="0" smtClean="0"/>
              <a:t>Розміщення материка Австралія.</a:t>
            </a:r>
            <a:endParaRPr lang="uk-UA" dirty="0" smtClean="0"/>
          </a:p>
          <a:p>
            <a:pPr marL="514350" indent="-514350">
              <a:buAutoNum type="arabicPeriod"/>
            </a:pPr>
            <a:endParaRPr lang="uk-UA" dirty="0" smtClean="0"/>
          </a:p>
          <a:p>
            <a:pPr marL="514350" indent="-514350">
              <a:buAutoNum type="arabicPeriod"/>
            </a:pPr>
            <a:r>
              <a:rPr lang="uk-UA" dirty="0" smtClean="0"/>
              <a:t>Природа материка.</a:t>
            </a:r>
          </a:p>
          <a:p>
            <a:pPr marL="514350" indent="-514350">
              <a:buAutoNum type="arabicPeriod"/>
            </a:pPr>
            <a:endParaRPr lang="uk-UA" dirty="0" smtClean="0"/>
          </a:p>
          <a:p>
            <a:pPr marL="514350" indent="-514350">
              <a:buAutoNum type="arabicPeriod"/>
            </a:pPr>
            <a:r>
              <a:rPr lang="uk-UA" dirty="0" smtClean="0"/>
              <a:t>Особливості клімату Австралії.</a:t>
            </a:r>
            <a:endParaRPr lang="uk-UA" dirty="0" smtClean="0"/>
          </a:p>
          <a:p>
            <a:pPr marL="514350" indent="-514350">
              <a:buAutoNum type="arabicPeriod"/>
            </a:pPr>
            <a:endParaRPr lang="uk-UA" dirty="0" smtClean="0"/>
          </a:p>
          <a:p>
            <a:pPr marL="514350" indent="-514350">
              <a:buAutoNum type="arabicPeriod"/>
            </a:pPr>
            <a:r>
              <a:rPr lang="uk-UA" dirty="0" smtClean="0"/>
              <a:t>Населення  материка. </a:t>
            </a:r>
            <a:endParaRPr lang="ru-RU" dirty="0"/>
          </a:p>
        </p:txBody>
      </p:sp>
      <p:pic>
        <p:nvPicPr>
          <p:cNvPr id="4" name="Рисунок 3" descr="mountains-couple_318-446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3" y="1124745"/>
            <a:ext cx="1799705" cy="1799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mzl.fmyadqri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4008" y="2276872"/>
            <a:ext cx="1584176" cy="1584176"/>
          </a:xfrm>
          <a:prstGeom prst="rect">
            <a:avLst/>
          </a:prstGeom>
        </p:spPr>
      </p:pic>
      <p:pic>
        <p:nvPicPr>
          <p:cNvPr id="6" name="Рисунок 5" descr="nature-icons-river-197868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3573016"/>
            <a:ext cx="1656184" cy="1656184"/>
          </a:xfrm>
          <a:prstGeom prst="rect">
            <a:avLst/>
          </a:prstGeom>
          <a:ln>
            <a:noFill/>
          </a:ln>
        </p:spPr>
      </p:pic>
      <p:pic>
        <p:nvPicPr>
          <p:cNvPr id="7" name="Рисунок 6" descr="maxvitae-deficiencia-de-vitamina-d-mitos-y-verdades-116415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4581128"/>
            <a:ext cx="2164102" cy="189358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dirty="0" smtClean="0"/>
              <a:t>Розміщення материка</a:t>
            </a:r>
            <a:endParaRPr lang="ru-RU" sz="5400" b="1" i="1" dirty="0"/>
          </a:p>
        </p:txBody>
      </p:sp>
      <p:pic>
        <p:nvPicPr>
          <p:cNvPr id="7" name="Содержимое 6" descr="Australian_Coat_of_Arm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124744"/>
            <a:ext cx="4236745" cy="3268960"/>
          </a:xfrm>
        </p:spPr>
      </p:pic>
      <p:pic>
        <p:nvPicPr>
          <p:cNvPr id="8" name="Рисунок 7" descr="austral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861048"/>
            <a:ext cx="4572000" cy="25717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uk-UA" dirty="0" smtClean="0"/>
              <a:t>Природа материка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 algn="ctr">
              <a:buNone/>
            </a:pPr>
            <a:endParaRPr lang="uk-UA" dirty="0" smtClean="0"/>
          </a:p>
          <a:p>
            <a:pPr algn="ctr">
              <a:buNone/>
            </a:pPr>
            <a:endParaRPr lang="uk-UA" dirty="0" smtClean="0"/>
          </a:p>
          <a:p>
            <a:pPr algn="ctr">
              <a:buNone/>
            </a:pPr>
            <a:endParaRPr lang="uk-UA" dirty="0" smtClean="0"/>
          </a:p>
          <a:p>
            <a:pPr algn="ctr">
              <a:buNone/>
            </a:pPr>
            <a:r>
              <a:rPr lang="uk-UA" dirty="0" smtClean="0"/>
              <a:t>Блакитні гори </a:t>
            </a:r>
            <a:endParaRPr lang="ru-RU" dirty="0"/>
          </a:p>
        </p:txBody>
      </p:sp>
      <p:pic>
        <p:nvPicPr>
          <p:cNvPr id="5" name="Рисунок 4" descr="фото-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124744"/>
            <a:ext cx="7519486" cy="503178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Гора </a:t>
            </a:r>
            <a:r>
              <a:rPr lang="uk-UA" dirty="0" err="1" smtClean="0"/>
              <a:t>Косцюшко</a:t>
            </a:r>
            <a:endParaRPr lang="ru-RU" dirty="0"/>
          </a:p>
        </p:txBody>
      </p:sp>
      <p:pic>
        <p:nvPicPr>
          <p:cNvPr id="4" name="Содержимое 3" descr="гора Костюшк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1518" r="11518" b="13454"/>
          <a:stretch>
            <a:fillRect/>
          </a:stretch>
        </p:blipFill>
        <p:spPr>
          <a:xfrm>
            <a:off x="683568" y="1268760"/>
            <a:ext cx="7900319" cy="499715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Великий Бар</a:t>
            </a:r>
            <a:r>
              <a:rPr lang="en-US" dirty="0" smtClean="0"/>
              <a:t>’</a:t>
            </a:r>
            <a:r>
              <a:rPr lang="uk-UA" dirty="0" err="1" smtClean="0"/>
              <a:t>єрний</a:t>
            </a:r>
            <a:r>
              <a:rPr lang="uk-UA" dirty="0" smtClean="0"/>
              <a:t> риф</a:t>
            </a:r>
            <a:endParaRPr lang="ru-RU" dirty="0"/>
          </a:p>
        </p:txBody>
      </p:sp>
      <p:pic>
        <p:nvPicPr>
          <p:cNvPr id="4" name="Содержимое 3" descr="avstraliya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052736"/>
            <a:ext cx="4968552" cy="3312368"/>
          </a:xfrm>
        </p:spPr>
      </p:pic>
      <p:pic>
        <p:nvPicPr>
          <p:cNvPr id="5" name="Рисунок 4" descr="r2_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5662" y="2924944"/>
            <a:ext cx="4970305" cy="367447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uk-UA" b="1" i="1" dirty="0" smtClean="0"/>
              <a:t>Особливості клімату Австралії</a:t>
            </a:r>
            <a:endParaRPr lang="ru-RU" b="1" i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 algn="ctr">
              <a:buNone/>
            </a:pPr>
            <a:r>
              <a:rPr lang="uk-UA" dirty="0" smtClean="0"/>
              <a:t>Велика пустеля Вікторія</a:t>
            </a:r>
            <a:endParaRPr lang="ru-RU" dirty="0"/>
          </a:p>
        </p:txBody>
      </p:sp>
      <p:pic>
        <p:nvPicPr>
          <p:cNvPr id="9" name="Содержимое 6" descr="пустіня виктор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980728"/>
            <a:ext cx="6801730" cy="45259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800" b="1" i="1" dirty="0" smtClean="0"/>
              <a:t>Річка Муррей</a:t>
            </a:r>
            <a:endParaRPr lang="ru-RU" sz="4800" b="1" i="1" dirty="0"/>
          </a:p>
        </p:txBody>
      </p:sp>
      <p:pic>
        <p:nvPicPr>
          <p:cNvPr id="5" name="Рисунок 4" descr="au-murray-big-bend-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196752"/>
            <a:ext cx="7620000" cy="5067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i="1" dirty="0" smtClean="0"/>
              <a:t>Озеро  </a:t>
            </a:r>
            <a:r>
              <a:rPr lang="uk-UA" sz="4800" b="1" i="1" dirty="0" err="1" smtClean="0"/>
              <a:t>Ейр</a:t>
            </a:r>
            <a:endParaRPr lang="ru-RU" sz="4800" b="1" i="1" dirty="0"/>
          </a:p>
        </p:txBody>
      </p:sp>
      <p:pic>
        <p:nvPicPr>
          <p:cNvPr id="7" name="Содержимое 6" descr="2693_0_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270892"/>
            <a:ext cx="7848872" cy="5232581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b="1" i="1" dirty="0" smtClean="0"/>
              <a:t>Населення </a:t>
            </a:r>
            <a:r>
              <a:rPr lang="uk-UA" sz="4800" b="1" i="1" dirty="0" smtClean="0"/>
              <a:t> Австралії</a:t>
            </a:r>
            <a:endParaRPr lang="ru-RU" sz="4800" b="1" i="1" dirty="0"/>
          </a:p>
        </p:txBody>
      </p:sp>
      <p:pic>
        <p:nvPicPr>
          <p:cNvPr id="6" name="Рисунок 5" descr="європеці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4365104"/>
            <a:ext cx="3743325" cy="2381250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                                                     Аборигени</a:t>
            </a:r>
          </a:p>
          <a:p>
            <a:pPr algn="r">
              <a:buNone/>
            </a:pPr>
            <a:endParaRPr lang="uk-UA" dirty="0" smtClean="0"/>
          </a:p>
          <a:p>
            <a:pPr algn="r">
              <a:buNone/>
            </a:pPr>
            <a:endParaRPr lang="uk-UA" dirty="0" smtClean="0"/>
          </a:p>
          <a:p>
            <a:pPr algn="r">
              <a:buNone/>
            </a:pPr>
            <a:endParaRPr lang="uk-UA" dirty="0" smtClean="0"/>
          </a:p>
          <a:p>
            <a:pPr algn="r">
              <a:buNone/>
            </a:pPr>
            <a:endParaRPr lang="uk-UA" dirty="0" smtClean="0"/>
          </a:p>
          <a:p>
            <a:pPr algn="r"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/>
              <a:t>                            Європейці</a:t>
            </a:r>
          </a:p>
        </p:txBody>
      </p:sp>
      <p:pic>
        <p:nvPicPr>
          <p:cNvPr id="10" name="Содержимое 7" descr="45632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124744"/>
            <a:ext cx="5256584" cy="371677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5400" b="1" i="1" dirty="0"/>
          </a:p>
        </p:txBody>
      </p:sp>
      <p:pic>
        <p:nvPicPr>
          <p:cNvPr id="4" name="Содержимое 3" descr="ласкаво-просимо-1024x45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836712"/>
            <a:ext cx="8229600" cy="364867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i="1" dirty="0" smtClean="0"/>
              <a:t>Вправа </a:t>
            </a:r>
            <a:r>
              <a:rPr lang="uk-UA" sz="4800" b="1" i="1" dirty="0" err="1" smtClean="0"/>
              <a:t>“Мікрофон”</a:t>
            </a:r>
            <a:endParaRPr lang="ru-RU" sz="4800" b="1" i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fontAlgn="base"/>
            <a:r>
              <a:rPr lang="uk-UA" dirty="0" smtClean="0"/>
              <a:t>Знайдіть </a:t>
            </a:r>
            <a:r>
              <a:rPr lang="uk-UA" dirty="0" smtClean="0"/>
              <a:t>на фізичній карті півкуль материк Австралія. </a:t>
            </a:r>
            <a:endParaRPr lang="uk-UA" dirty="0" smtClean="0"/>
          </a:p>
          <a:p>
            <a:pPr fontAlgn="base"/>
            <a:r>
              <a:rPr lang="uk-UA" dirty="0" smtClean="0"/>
              <a:t>Які </a:t>
            </a:r>
            <a:r>
              <a:rPr lang="uk-UA" dirty="0" smtClean="0"/>
              <a:t>океани його омивають? Які острови знаходяться неподалік?. </a:t>
            </a:r>
            <a:endParaRPr lang="ru-RU" dirty="0" smtClean="0"/>
          </a:p>
          <a:p>
            <a:pPr fontAlgn="base"/>
            <a:r>
              <a:rPr lang="uk-UA" dirty="0" smtClean="0"/>
              <a:t>Що </a:t>
            </a:r>
            <a:r>
              <a:rPr lang="uk-UA" dirty="0" smtClean="0"/>
              <a:t>ви дізналися про природу материка Австралія?  Чим вона відрізняється від інших материків?</a:t>
            </a:r>
            <a:endParaRPr lang="ru-RU" dirty="0" smtClean="0"/>
          </a:p>
          <a:p>
            <a:pPr fontAlgn="base"/>
            <a:r>
              <a:rPr lang="uk-UA" dirty="0" smtClean="0"/>
              <a:t> </a:t>
            </a:r>
            <a:r>
              <a:rPr lang="uk-UA" dirty="0" smtClean="0"/>
              <a:t>Назви найхарактерніші риси материка Австралія. </a:t>
            </a:r>
            <a:endParaRPr lang="ru-RU" dirty="0" smtClean="0"/>
          </a:p>
          <a:p>
            <a:pPr fontAlgn="base"/>
            <a:r>
              <a:rPr lang="uk-UA" dirty="0" smtClean="0"/>
              <a:t>Яке </a:t>
            </a:r>
            <a:r>
              <a:rPr lang="uk-UA" dirty="0" smtClean="0"/>
              <a:t>населення проживає на материку?  Чим воно займається?</a:t>
            </a:r>
            <a:endParaRPr lang="ru-RU" dirty="0" smtClean="0"/>
          </a:p>
          <a:p>
            <a:pPr fontAlgn="base"/>
            <a:r>
              <a:rPr lang="uk-UA" dirty="0" smtClean="0"/>
              <a:t> </a:t>
            </a:r>
            <a:r>
              <a:rPr lang="uk-UA" dirty="0" smtClean="0"/>
              <a:t>Якими словами ви збагатили на уроці свій словник?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cartoon-handheld-microphone-happy-smile-big-googly-eyes-isolated-white-3941983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963" t="1539" r="28340"/>
          <a:stretch>
            <a:fillRect/>
          </a:stretch>
        </p:blipFill>
        <p:spPr>
          <a:xfrm>
            <a:off x="0" y="0"/>
            <a:ext cx="1296144" cy="29260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i="1" dirty="0" err="1" smtClean="0"/>
              <a:t>Фізкультхвилинка</a:t>
            </a:r>
            <a:endParaRPr lang="ru-RU" sz="4800" b="1" i="1" dirty="0"/>
          </a:p>
        </p:txBody>
      </p:sp>
      <p:pic>
        <p:nvPicPr>
          <p:cNvPr id="26629" name="Picture 5" descr="D:\Алёна\куточки\Класний куточок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1683824"/>
            <a:ext cx="7200800" cy="40358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i="1" dirty="0" smtClean="0"/>
              <a:t>Робота в парах</a:t>
            </a:r>
            <a:endParaRPr lang="ru-RU" sz="4800" b="1" i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67544" y="1412776"/>
          <a:ext cx="8363272" cy="5314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1636"/>
                <a:gridCol w="4181636"/>
              </a:tblGrid>
              <a:tr h="564817"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Материк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Австралія</a:t>
                      </a:r>
                      <a:endParaRPr lang="ru-RU" sz="2400" dirty="0"/>
                    </a:p>
                  </a:txBody>
                  <a:tcPr/>
                </a:tc>
              </a:tr>
              <a:tr h="631266"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Гори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Блакитні гори</a:t>
                      </a:r>
                      <a:endParaRPr lang="ru-RU" sz="2800" dirty="0"/>
                    </a:p>
                  </a:txBody>
                  <a:tcPr/>
                </a:tc>
              </a:tr>
              <a:tr h="631266"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Ріки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Муррей</a:t>
                      </a:r>
                      <a:endParaRPr lang="ru-RU" sz="2800" dirty="0"/>
                    </a:p>
                  </a:txBody>
                  <a:tcPr/>
                </a:tc>
              </a:tr>
              <a:tr h="631266"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Озера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err="1" smtClean="0"/>
                        <a:t>Ейр</a:t>
                      </a:r>
                      <a:endParaRPr lang="ru-RU" sz="2800" dirty="0"/>
                    </a:p>
                  </a:txBody>
                  <a:tcPr/>
                </a:tc>
              </a:tr>
              <a:tr h="631266"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Пустелі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Велика пустеля Вікторія</a:t>
                      </a:r>
                      <a:endParaRPr lang="ru-RU" sz="2800" dirty="0"/>
                    </a:p>
                  </a:txBody>
                  <a:tcPr/>
                </a:tc>
              </a:tr>
              <a:tr h="1162859"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Особливості материка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Найменший</a:t>
                      </a:r>
                      <a:r>
                        <a:rPr lang="uk-UA" sz="2800" baseline="0" dirty="0" smtClean="0"/>
                        <a:t> і найсухіший, на його території лише одна держава, не має </a:t>
                      </a:r>
                      <a:r>
                        <a:rPr lang="uk-UA" sz="2800" baseline="0" dirty="0" err="1" smtClean="0"/>
                        <a:t>суходольних</a:t>
                      </a:r>
                      <a:r>
                        <a:rPr lang="uk-UA" sz="2800" baseline="0" dirty="0" smtClean="0"/>
                        <a:t> кордонів з іншими країнами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3250704" cy="2794322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Робота з контурною картою</a:t>
            </a:r>
            <a:endParaRPr lang="ru-RU" dirty="0"/>
          </a:p>
        </p:txBody>
      </p:sp>
      <p:pic>
        <p:nvPicPr>
          <p:cNvPr id="4" name="Содержимое 3" descr="1095446_avstraliya-konturnaya-kar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436" t="6187" r="33475" b="20227"/>
          <a:stretch>
            <a:fillRect/>
          </a:stretch>
        </p:blipFill>
        <p:spPr>
          <a:xfrm>
            <a:off x="3491880" y="908720"/>
            <a:ext cx="5167061" cy="4248472"/>
          </a:xfrm>
          <a:solidFill>
            <a:schemeClr val="bg1"/>
          </a:solidFill>
        </p:spPr>
      </p:pic>
      <p:sp>
        <p:nvSpPr>
          <p:cNvPr id="5" name="TextBox 4"/>
          <p:cNvSpPr txBox="1"/>
          <p:nvPr/>
        </p:nvSpPr>
        <p:spPr>
          <a:xfrm rot="3932653">
            <a:off x="7135149" y="2778437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Тихий океан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2704438" y="299230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Індійський океан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292080" y="126876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о. Нова Гвінея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443711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о. Тасманія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 rot="4211963">
            <a:off x="5856695" y="290835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Великий Бар</a:t>
            </a:r>
            <a:r>
              <a:rPr lang="en-US" dirty="0" smtClean="0"/>
              <a:t>’</a:t>
            </a:r>
            <a:r>
              <a:rPr lang="uk-UA" dirty="0" err="1" smtClean="0"/>
              <a:t>єрний</a:t>
            </a:r>
            <a:r>
              <a:rPr lang="uk-UA" dirty="0" smtClean="0"/>
              <a:t> риф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rot="20628346">
            <a:off x="5814769" y="3521588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р. Муррей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4716016" y="3068960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dirty="0" smtClean="0"/>
              <a:t>Велика пустеля Вікторія</a:t>
            </a:r>
            <a:endParaRPr lang="ru-RU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uk-UA" dirty="0" smtClean="0"/>
              <a:t>Робота у зошитах</a:t>
            </a:r>
            <a:endParaRPr lang="ru-RU" dirty="0"/>
          </a:p>
        </p:txBody>
      </p:sp>
      <p:pic>
        <p:nvPicPr>
          <p:cNvPr id="4" name="Содержимое 3" descr="image006_1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299" r="79529"/>
          <a:stretch>
            <a:fillRect/>
          </a:stretch>
        </p:blipFill>
        <p:spPr>
          <a:xfrm>
            <a:off x="467544" y="1412776"/>
            <a:ext cx="576064" cy="4525963"/>
          </a:xfrm>
        </p:spPr>
      </p:pic>
      <p:sp>
        <p:nvSpPr>
          <p:cNvPr id="5" name="TextBox 4"/>
          <p:cNvSpPr txBox="1"/>
          <p:nvPr/>
        </p:nvSpPr>
        <p:spPr>
          <a:xfrm>
            <a:off x="1331640" y="155679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Залізна руда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59632" y="220486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Кам</a:t>
            </a:r>
            <a:r>
              <a:rPr lang="en-US" dirty="0" smtClean="0"/>
              <a:t>’</a:t>
            </a:r>
            <a:r>
              <a:rPr lang="uk-UA" dirty="0" err="1" smtClean="0"/>
              <a:t>яне</a:t>
            </a:r>
            <a:r>
              <a:rPr lang="uk-UA" dirty="0" smtClean="0"/>
              <a:t> вугілля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350100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Нафта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87624" y="486916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Природній газ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87624" y="551723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Золото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2780928"/>
            <a:ext cx="432048" cy="5040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4005064"/>
            <a:ext cx="432048" cy="5040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2852936"/>
            <a:ext cx="360040" cy="36004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83568" y="292494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331640" y="278092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Алюмінієві руди</a:t>
            </a:r>
            <a:endParaRPr lang="ru-RU" dirty="0"/>
          </a:p>
        </p:txBody>
      </p:sp>
      <p:sp>
        <p:nvSpPr>
          <p:cNvPr id="19" name="Прямоугольный треугольник 18"/>
          <p:cNvSpPr/>
          <p:nvPr/>
        </p:nvSpPr>
        <p:spPr>
          <a:xfrm>
            <a:off x="611560" y="4149080"/>
            <a:ext cx="360040" cy="432048"/>
          </a:xfrm>
          <a:prstGeom prst="rt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ый треугольник 19"/>
          <p:cNvSpPr/>
          <p:nvPr/>
        </p:nvSpPr>
        <p:spPr>
          <a:xfrm rot="10800000">
            <a:off x="611560" y="4149080"/>
            <a:ext cx="360040" cy="432048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59632" y="422108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Глина</a:t>
            </a:r>
            <a:endParaRPr lang="ru-RU" dirty="0"/>
          </a:p>
        </p:txBody>
      </p:sp>
      <p:pic>
        <p:nvPicPr>
          <p:cNvPr id="22" name="Рисунок 21" descr="0003-010-Voprosy-po-Avstralii.png"/>
          <p:cNvPicPr>
            <a:picLocks noChangeAspect="1"/>
          </p:cNvPicPr>
          <p:nvPr/>
        </p:nvPicPr>
        <p:blipFill>
          <a:blip r:embed="rId3" cstate="print"/>
          <a:srcRect l="2593" r="32248" b="7151"/>
          <a:stretch>
            <a:fillRect/>
          </a:stretch>
        </p:blipFill>
        <p:spPr>
          <a:xfrm>
            <a:off x="3923928" y="1124744"/>
            <a:ext cx="4627247" cy="55239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800" b="1" i="1" dirty="0" smtClean="0"/>
              <a:t>Рефлексія</a:t>
            </a:r>
            <a:br>
              <a:rPr lang="uk-UA" sz="4800" b="1" i="1" dirty="0" smtClean="0"/>
            </a:br>
            <a:r>
              <a:rPr lang="uk-UA" sz="4800" b="1" i="1" dirty="0" smtClean="0"/>
              <a:t>Вправа </a:t>
            </a:r>
            <a:r>
              <a:rPr lang="uk-UA" sz="4800" b="1" i="1" dirty="0" err="1" smtClean="0"/>
              <a:t>“Закінчи</a:t>
            </a:r>
            <a:r>
              <a:rPr lang="uk-UA" sz="4800" b="1" i="1" dirty="0" smtClean="0"/>
              <a:t> </a:t>
            </a:r>
            <a:r>
              <a:rPr lang="uk-UA" sz="4800" b="1" i="1" dirty="0" err="1" smtClean="0"/>
              <a:t>речення”</a:t>
            </a:r>
            <a:endParaRPr lang="ru-RU" sz="48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600200"/>
            <a:ext cx="7283152" cy="4525963"/>
          </a:xfrm>
        </p:spPr>
        <p:txBody>
          <a:bodyPr>
            <a:normAutofit/>
          </a:bodyPr>
          <a:lstStyle/>
          <a:p>
            <a:r>
              <a:rPr lang="ru-RU" dirty="0" err="1" smtClean="0"/>
              <a:t>сьогодні</a:t>
            </a:r>
            <a:r>
              <a:rPr lang="ru-RU" dirty="0" smtClean="0"/>
              <a:t> я </a:t>
            </a:r>
            <a:r>
              <a:rPr lang="ru-RU" dirty="0" err="1" smtClean="0"/>
              <a:t>довідався</a:t>
            </a:r>
            <a:r>
              <a:rPr lang="ru-RU" dirty="0" smtClean="0"/>
              <a:t>...</a:t>
            </a:r>
          </a:p>
          <a:p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цікаво</a:t>
            </a:r>
            <a:r>
              <a:rPr lang="ru-RU" dirty="0" smtClean="0"/>
              <a:t>...</a:t>
            </a:r>
          </a:p>
          <a:p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важко</a:t>
            </a:r>
            <a:r>
              <a:rPr lang="ru-RU" dirty="0" smtClean="0"/>
              <a:t>...</a:t>
            </a:r>
          </a:p>
          <a:p>
            <a:r>
              <a:rPr lang="ru-RU" dirty="0" smtClean="0"/>
              <a:t>я </a:t>
            </a:r>
            <a:r>
              <a:rPr lang="ru-RU" dirty="0" err="1" smtClean="0"/>
              <a:t>навчився</a:t>
            </a:r>
            <a:r>
              <a:rPr lang="ru-RU" dirty="0" smtClean="0"/>
              <a:t>...</a:t>
            </a:r>
          </a:p>
          <a:p>
            <a:r>
              <a:rPr lang="ru-RU" dirty="0" err="1" smtClean="0"/>
              <a:t>я-спробую</a:t>
            </a:r>
            <a:r>
              <a:rPr lang="ru-RU" dirty="0" smtClean="0"/>
              <a:t>...</a:t>
            </a:r>
          </a:p>
          <a:p>
            <a:r>
              <a:rPr lang="ru-RU" dirty="0" smtClean="0"/>
              <a:t>мене </a:t>
            </a:r>
            <a:r>
              <a:rPr lang="ru-RU" dirty="0" err="1" smtClean="0"/>
              <a:t>здивувало</a:t>
            </a:r>
            <a:r>
              <a:rPr lang="ru-RU" dirty="0" smtClean="0"/>
              <a:t>...</a:t>
            </a:r>
          </a:p>
          <a:p>
            <a:r>
              <a:rPr lang="ru-RU" dirty="0" smtClean="0"/>
              <a:t>урок дав </a:t>
            </a:r>
            <a:r>
              <a:rPr lang="ru-RU" dirty="0" err="1" smtClean="0"/>
              <a:t>мені</a:t>
            </a:r>
            <a:r>
              <a:rPr lang="ru-RU" dirty="0" smtClean="0"/>
              <a:t> для </a:t>
            </a:r>
            <a:r>
              <a:rPr lang="ru-RU" dirty="0" err="1" smtClean="0"/>
              <a:t>життя</a:t>
            </a:r>
            <a:r>
              <a:rPr lang="ru-RU" dirty="0" smtClean="0"/>
              <a:t>...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i="1" dirty="0" smtClean="0"/>
              <a:t>До побачення!</a:t>
            </a:r>
            <a:endParaRPr lang="ru-RU" sz="4800" b="1" i="1" dirty="0"/>
          </a:p>
        </p:txBody>
      </p:sp>
      <p:pic>
        <p:nvPicPr>
          <p:cNvPr id="7" name="Содержимое 3" descr="image(2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426170"/>
          </a:xfrm>
        </p:spPr>
        <p:txBody>
          <a:bodyPr>
            <a:noAutofit/>
          </a:bodyPr>
          <a:lstStyle/>
          <a:p>
            <a:pPr algn="l"/>
            <a:r>
              <a:rPr lang="uk-UA" sz="5400" b="1" i="1" dirty="0" smtClean="0"/>
              <a:t>      Фенологічні  </a:t>
            </a:r>
            <a:br>
              <a:rPr lang="uk-UA" sz="5400" b="1" i="1" dirty="0" smtClean="0"/>
            </a:br>
            <a:r>
              <a:rPr lang="uk-UA" sz="5400" b="1" i="1" dirty="0" smtClean="0"/>
              <a:t>                 спостереження</a:t>
            </a:r>
            <a:endParaRPr lang="ru-RU" sz="5400" b="1" i="1" dirty="0"/>
          </a:p>
        </p:txBody>
      </p:sp>
      <p:pic>
        <p:nvPicPr>
          <p:cNvPr id="4" name="Содержимое 3" descr="img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1988840"/>
            <a:ext cx="6034617" cy="4525963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5400" b="1" i="1" dirty="0" smtClean="0"/>
              <a:t>Природничий диктант </a:t>
            </a:r>
            <a:r>
              <a:rPr lang="uk-UA" sz="5400" b="1" i="1" dirty="0" err="1" smtClean="0"/>
              <a:t>“Впізнай</a:t>
            </a:r>
            <a:r>
              <a:rPr lang="uk-UA" sz="5400" b="1" i="1" dirty="0" smtClean="0"/>
              <a:t> </a:t>
            </a:r>
            <a:r>
              <a:rPr lang="uk-UA" sz="5400" b="1" i="1" dirty="0" err="1" smtClean="0"/>
              <a:t>мене”</a:t>
            </a:r>
            <a:endParaRPr lang="ru-RU" sz="54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fontAlgn="base">
              <a:buAutoNum type="arabicPeriod"/>
            </a:pPr>
            <a:r>
              <a:rPr lang="uk-UA" dirty="0" smtClean="0"/>
              <a:t>Ці тварини живуть </a:t>
            </a:r>
            <a:r>
              <a:rPr lang="uk-UA" dirty="0" smtClean="0"/>
              <a:t>на деревах, завбільшки з великого собаку, </a:t>
            </a:r>
            <a:r>
              <a:rPr lang="uk-UA" dirty="0" smtClean="0"/>
              <a:t>руді. </a:t>
            </a:r>
          </a:p>
          <a:p>
            <a:pPr marL="514350" indent="-514350" fontAlgn="base">
              <a:buAutoNum type="arabicPeriod"/>
            </a:pPr>
            <a:r>
              <a:rPr lang="uk-UA" dirty="0" smtClean="0"/>
              <a:t>Ці тварини живуть </a:t>
            </a:r>
            <a:r>
              <a:rPr lang="uk-UA" dirty="0" smtClean="0"/>
              <a:t>на деревах, годинами нерухомо </a:t>
            </a:r>
            <a:r>
              <a:rPr lang="uk-UA" dirty="0" smtClean="0"/>
              <a:t>висять </a:t>
            </a:r>
            <a:r>
              <a:rPr lang="uk-UA" dirty="0" smtClean="0"/>
              <a:t>на гілках спиною донизу, </a:t>
            </a:r>
            <a:r>
              <a:rPr lang="uk-UA" dirty="0" smtClean="0"/>
              <a:t>живляться </a:t>
            </a:r>
            <a:r>
              <a:rPr lang="uk-UA" dirty="0" smtClean="0"/>
              <a:t>листками й пагонами дерев</a:t>
            </a:r>
            <a:r>
              <a:rPr lang="uk-UA" dirty="0" smtClean="0"/>
              <a:t>.</a:t>
            </a:r>
          </a:p>
          <a:p>
            <a:pPr marL="514350" indent="-514350" fontAlgn="base">
              <a:buAutoNum type="arabicPeriod"/>
            </a:pPr>
            <a:r>
              <a:rPr lang="uk-UA" dirty="0" smtClean="0"/>
              <a:t>Це хижак, ссавець, має плямисте забарвлення, яке допомагає добре маскуватися, швидко бігає, добре лазить по деревах, </a:t>
            </a:r>
            <a:r>
              <a:rPr lang="uk-UA" dirty="0" smtClean="0"/>
              <a:t>плаває.</a:t>
            </a:r>
            <a:endParaRPr lang="ru-RU" dirty="0" smtClean="0"/>
          </a:p>
          <a:p>
            <a:pPr marL="514350" indent="-514350" fontAlgn="base"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6192688"/>
          </a:xfrm>
        </p:spPr>
        <p:txBody>
          <a:bodyPr>
            <a:normAutofit lnSpcReduction="10000"/>
          </a:bodyPr>
          <a:lstStyle/>
          <a:p>
            <a:pPr marL="514350" indent="-514350" fontAlgn="base">
              <a:buNone/>
            </a:pPr>
            <a:r>
              <a:rPr lang="uk-UA" dirty="0" smtClean="0"/>
              <a:t>4. </a:t>
            </a:r>
            <a:r>
              <a:rPr lang="uk-UA" dirty="0" smtClean="0"/>
              <a:t>Це найменша пташка світу, харчується нектаром квітів, вміє зависати в повітрі часто тріпочучи крильцями. </a:t>
            </a:r>
            <a:endParaRPr lang="uk-UA" dirty="0" smtClean="0"/>
          </a:p>
          <a:p>
            <a:pPr marL="514350" indent="-514350" fontAlgn="base">
              <a:buNone/>
            </a:pPr>
            <a:endParaRPr lang="ru-RU" dirty="0" smtClean="0"/>
          </a:p>
          <a:p>
            <a:pPr fontAlgn="base">
              <a:buNone/>
            </a:pPr>
            <a:r>
              <a:rPr lang="uk-UA" dirty="0" smtClean="0"/>
              <a:t>5. Ця тварина пересувається плазуючи по землі. Вона смертельно небезпечна як для людини, так і для тварин. На  кінці її тіла є частина скелета, яка не вкрита шкірою </a:t>
            </a:r>
            <a:r>
              <a:rPr lang="uk-UA" dirty="0" smtClean="0"/>
              <a:t>.</a:t>
            </a:r>
          </a:p>
          <a:p>
            <a:pPr fontAlgn="base">
              <a:buNone/>
            </a:pPr>
            <a:r>
              <a:rPr lang="uk-UA" dirty="0" smtClean="0"/>
              <a:t> </a:t>
            </a:r>
            <a:endParaRPr lang="ru-RU" dirty="0" smtClean="0"/>
          </a:p>
          <a:p>
            <a:pPr fontAlgn="base">
              <a:buNone/>
            </a:pPr>
            <a:r>
              <a:rPr lang="uk-UA" dirty="0" smtClean="0"/>
              <a:t>6. Ця тварина зовні схожа на дику свиню, має видовжену мордочку та трубчатий ніс, схожий на маленький хобот.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fontAlgn="base">
              <a:buNone/>
            </a:pPr>
            <a:r>
              <a:rPr lang="uk-UA" dirty="0" smtClean="0"/>
              <a:t>7. Це ссавець, тіло якого вкрите панциром з невеликих пластинок, має сильні короткі ноги з вигнутими кігтями. </a:t>
            </a:r>
            <a:endParaRPr lang="ru-RU" dirty="0" smtClean="0"/>
          </a:p>
          <a:p>
            <a:pPr fontAlgn="base">
              <a:buNone/>
            </a:pPr>
            <a:endParaRPr lang="uk-UA" dirty="0" smtClean="0"/>
          </a:p>
          <a:p>
            <a:pPr fontAlgn="base">
              <a:buNone/>
            </a:pPr>
            <a:r>
              <a:rPr lang="uk-UA" dirty="0" smtClean="0"/>
              <a:t>8</a:t>
            </a:r>
            <a:r>
              <a:rPr lang="uk-UA" dirty="0" smtClean="0"/>
              <a:t>.  Це ссавець, який має міцні кігті і півметровий липкий язик. Його пожива – мурахи-терміти.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dirty="0" smtClean="0"/>
              <a:t>Робота з картою</a:t>
            </a:r>
            <a:endParaRPr lang="ru-RU" sz="5400" b="1" i="1" dirty="0"/>
          </a:p>
        </p:txBody>
      </p:sp>
      <p:pic>
        <p:nvPicPr>
          <p:cNvPr id="4" name="Содержимое 3" descr="Uroki-geografii5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988840"/>
            <a:ext cx="6350000" cy="43053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uk-UA" dirty="0" smtClean="0"/>
              <a:t>Австралія</a:t>
            </a:r>
            <a:endParaRPr lang="ru-RU" dirty="0"/>
          </a:p>
        </p:txBody>
      </p:sp>
      <p:pic>
        <p:nvPicPr>
          <p:cNvPr id="4" name="Содержимое 3" descr="Австралі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908720"/>
            <a:ext cx="7920880" cy="561301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i="1" dirty="0" smtClean="0"/>
              <a:t>Першовідкривачі </a:t>
            </a:r>
            <a:r>
              <a:rPr lang="uk-UA" sz="4800" b="1" i="1" dirty="0" smtClean="0"/>
              <a:t>Австралії</a:t>
            </a:r>
            <a:endParaRPr lang="ru-RU" sz="4800" b="1" i="1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246043"/>
          </a:xfrm>
        </p:spPr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uk-UA" dirty="0" smtClean="0"/>
              <a:t>                                     </a:t>
            </a:r>
            <a:endParaRPr lang="uk-UA" dirty="0" smtClean="0"/>
          </a:p>
          <a:p>
            <a:pPr algn="r">
              <a:buNone/>
            </a:pPr>
            <a:endParaRPr lang="uk-UA" dirty="0" smtClean="0"/>
          </a:p>
          <a:p>
            <a:pPr algn="r">
              <a:buNone/>
            </a:pPr>
            <a:endParaRPr lang="uk-UA" dirty="0" smtClean="0"/>
          </a:p>
          <a:p>
            <a:pPr algn="r">
              <a:buNone/>
            </a:pPr>
            <a:r>
              <a:rPr lang="uk-UA" dirty="0" smtClean="0"/>
              <a:t>Джеймс </a:t>
            </a:r>
            <a:r>
              <a:rPr lang="uk-UA" dirty="0" err="1" smtClean="0"/>
              <a:t>Кук</a:t>
            </a: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                 </a:t>
            </a:r>
          </a:p>
        </p:txBody>
      </p:sp>
      <p:pic>
        <p:nvPicPr>
          <p:cNvPr id="7" name="Рисунок 6" descr="Джеймс ку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412776"/>
            <a:ext cx="5017540" cy="46233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367</Words>
  <Application>Microsoft Office PowerPoint</Application>
  <PresentationFormat>Экран (4:3)</PresentationFormat>
  <Paragraphs>116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Австралія</vt:lpstr>
      <vt:lpstr>Слайд 2</vt:lpstr>
      <vt:lpstr>      Фенологічні                    спостереження</vt:lpstr>
      <vt:lpstr>Природничий диктант “Впізнай мене”</vt:lpstr>
      <vt:lpstr>Слайд 5</vt:lpstr>
      <vt:lpstr>Слайд 6</vt:lpstr>
      <vt:lpstr>Робота з картою</vt:lpstr>
      <vt:lpstr>Австралія</vt:lpstr>
      <vt:lpstr>Першовідкривачі Австралії</vt:lpstr>
      <vt:lpstr>Слайд 10</vt:lpstr>
      <vt:lpstr>Робота у групах</vt:lpstr>
      <vt:lpstr>Розміщення материка</vt:lpstr>
      <vt:lpstr>Природа материка</vt:lpstr>
      <vt:lpstr>Гора Косцюшко</vt:lpstr>
      <vt:lpstr>Великий Бар’єрний риф</vt:lpstr>
      <vt:lpstr>Особливості клімату Австралії</vt:lpstr>
      <vt:lpstr>Слайд 17</vt:lpstr>
      <vt:lpstr>Озеро  Ейр</vt:lpstr>
      <vt:lpstr>Населення  Австралії</vt:lpstr>
      <vt:lpstr>Вправа “Мікрофон”</vt:lpstr>
      <vt:lpstr>Фізкультхвилинка</vt:lpstr>
      <vt:lpstr>Робота в парах</vt:lpstr>
      <vt:lpstr>Робота з контурною картою</vt:lpstr>
      <vt:lpstr>Робота у зошитах</vt:lpstr>
      <vt:lpstr>Рефлексія Вправа “Закінчи речення”</vt:lpstr>
      <vt:lpstr>До побачення!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Південна Америка</dc:title>
  <dc:creator>Комп</dc:creator>
  <cp:lastModifiedBy>Комп</cp:lastModifiedBy>
  <cp:revision>31</cp:revision>
  <dcterms:created xsi:type="dcterms:W3CDTF">2017-01-21T16:42:12Z</dcterms:created>
  <dcterms:modified xsi:type="dcterms:W3CDTF">2017-01-29T07:41:36Z</dcterms:modified>
</cp:coreProperties>
</file>