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0" r:id="rId4"/>
    <p:sldId id="268" r:id="rId5"/>
    <p:sldId id="258" r:id="rId6"/>
    <p:sldId id="278" r:id="rId7"/>
    <p:sldId id="269" r:id="rId8"/>
    <p:sldId id="271" r:id="rId9"/>
    <p:sldId id="273" r:id="rId10"/>
    <p:sldId id="274" r:id="rId11"/>
    <p:sldId id="275" r:id="rId12"/>
    <p:sldId id="276" r:id="rId13"/>
    <p:sldId id="277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7473" autoAdjust="0"/>
  </p:normalViewPr>
  <p:slideViewPr>
    <p:cSldViewPr>
      <p:cViewPr varScale="1">
        <p:scale>
          <a:sx n="70" d="100"/>
          <a:sy n="70" d="100"/>
        </p:scale>
        <p:origin x="13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DD94C-E83C-45BE-97B5-03D0CC51D4ED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03310-86B6-4569-87E1-0EAE7BA752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85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vitrage.su/wa-data/public/shop/products/58/19/1958/images/2700/2700.750x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88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Музика</a:t>
            </a:r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в </a:t>
            </a:r>
            <a:r>
              <a:rPr lang="ru-RU" sz="3200" b="1" cap="none" spc="0" dirty="0" err="1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житті</a:t>
            </a:r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3200" b="1" cap="none" spc="0" dirty="0" err="1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Лесі</a:t>
            </a:r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 </a:t>
            </a:r>
            <a:r>
              <a:rPr lang="ru-RU" sz="3200" b="1" cap="none" spc="0" dirty="0" err="1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 Black" pitchFamily="34" charset="0"/>
              </a:rPr>
              <a:t>Українки</a:t>
            </a:r>
            <a:endParaRPr lang="ru-RU" sz="3200" b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1028" name="Picture 4" descr="http://www.ukrtvory.com.ua/img/ukrai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642918"/>
            <a:ext cx="4500594" cy="57639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forfun.pp.ua/img/001/sim_str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1436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6143644"/>
            <a:ext cx="5057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70C0"/>
                </a:solidFill>
                <a:latin typeface="Arial Black" pitchFamily="34" charset="0"/>
              </a:rPr>
              <a:t>Цикл віршів </a:t>
            </a:r>
            <a:r>
              <a:rPr lang="uk-UA" sz="2800" b="1" dirty="0" err="1" smtClean="0">
                <a:solidFill>
                  <a:srgbClr val="0070C0"/>
                </a:solidFill>
                <a:latin typeface="Arial Black" pitchFamily="34" charset="0"/>
              </a:rPr>
              <a:t>“Сім</a:t>
            </a:r>
            <a:r>
              <a:rPr lang="uk-UA" sz="2800" b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uk-UA" sz="2800" b="1" dirty="0" err="1" smtClean="0">
                <a:solidFill>
                  <a:srgbClr val="0070C0"/>
                </a:solidFill>
                <a:latin typeface="Arial Black" pitchFamily="34" charset="0"/>
              </a:rPr>
              <a:t>струн”</a:t>
            </a:r>
            <a:endParaRPr lang="ru-RU" sz="28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вітка К.В. «Народні мелодії. З голосу Лесі Українки». Титульна сторінка склографічного видання 1917 р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svitppt.com.ua/images/25/24833/77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lh3.googleusercontent.com/-AkO8yim4a1Y/Vay83E0ujWI/AAAAAAAAR58/qmupaHvkBJs/s709-no/2013-11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429551" cy="46970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9" y="5286388"/>
            <a:ext cx="8786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…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“Щоб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вільно по світу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літати”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</a:p>
          <a:p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Так і сталося, поезія Лесі лунає по світу стоголосою піснею.</a:t>
            </a:r>
            <a:endParaRPr lang="ru-RU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148.photobucket.com/albums/s6/amandavivina/Fondos/Fondos%20Rojos/amandafuego.jpg?t=12444005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357166"/>
            <a:ext cx="31935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400" b="1" dirty="0" smtClean="0">
                <a:solidFill>
                  <a:srgbClr val="FFFF00"/>
                </a:solidFill>
              </a:rPr>
              <a:t>Презентація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B0F0"/>
                </a:solidFill>
              </a:rPr>
              <a:t>На тему: Музика в житті Лесі Українки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16" y="4572008"/>
            <a:ext cx="4857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solidFill>
                  <a:schemeClr val="bg1"/>
                </a:solidFill>
              </a:rPr>
              <a:t>Підготував учень: </a:t>
            </a:r>
            <a:r>
              <a:rPr lang="uk-UA" sz="2800" dirty="0" err="1" smtClean="0">
                <a:solidFill>
                  <a:schemeClr val="bg1"/>
                </a:solidFill>
              </a:rPr>
              <a:t>Тітов</a:t>
            </a:r>
            <a:r>
              <a:rPr lang="uk-UA" sz="2800" dirty="0" smtClean="0">
                <a:solidFill>
                  <a:schemeClr val="bg1"/>
                </a:solidFill>
              </a:rPr>
              <a:t> Данило</a:t>
            </a:r>
          </a:p>
          <a:p>
            <a:r>
              <a:rPr lang="uk-UA" sz="2800" dirty="0" smtClean="0">
                <a:solidFill>
                  <a:schemeClr val="bg1"/>
                </a:solidFill>
              </a:rPr>
              <a:t>Вчитель: </a:t>
            </a:r>
            <a:r>
              <a:rPr lang="uk-UA" sz="2800" dirty="0" err="1" smtClean="0">
                <a:solidFill>
                  <a:schemeClr val="bg1"/>
                </a:solidFill>
              </a:rPr>
              <a:t>Чернявська</a:t>
            </a:r>
            <a:r>
              <a:rPr lang="uk-UA" sz="2800" dirty="0" smtClean="0">
                <a:solidFill>
                  <a:schemeClr val="bg1"/>
                </a:solidFill>
              </a:rPr>
              <a:t> Світлана Іванівна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cs620523.vk.me/v620523573/df98/FEqhchsn-m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://lib.ukrsd.com.ua/images/ukrainka/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28"/>
            <a:ext cx="7929618" cy="57150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5857892"/>
            <a:ext cx="8358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Фортепіано Лесі Українки</a:t>
            </a:r>
            <a:endParaRPr lang="uk-UA" sz="4800" dirty="0">
              <a:ln w="12700">
                <a:solidFill>
                  <a:srgbClr val="0070C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vitppt.com.ua/images/22/21857/96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vitppt.com.ua/images/25/24803/77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cs619529.vk.me/v619529423/f7c5/kxB73JPoG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://static.medportal.ru/pic/common/03061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4286280" cy="5357850"/>
          </a:xfrm>
          <a:prstGeom prst="rect">
            <a:avLst/>
          </a:prstGeom>
          <a:noFill/>
        </p:spPr>
      </p:pic>
      <p:pic>
        <p:nvPicPr>
          <p:cNvPr id="15366" name="Picture 6" descr="http://fargate.ru/supernatural/images/photos/music/Chopi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71480"/>
            <a:ext cx="3766695" cy="53578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240" y="6000768"/>
            <a:ext cx="18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800" dirty="0">
              <a:ln w="10160">
                <a:solidFill>
                  <a:srgbClr val="FFFF00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000768"/>
            <a:ext cx="4857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Людвіг </a:t>
            </a:r>
            <a:r>
              <a:rPr lang="uk-UA" sz="3200" b="1" dirty="0" err="1" smtClean="0">
                <a:solidFill>
                  <a:schemeClr val="tx2">
                    <a:lumMod val="50000"/>
                  </a:schemeClr>
                </a:solidFill>
              </a:rPr>
              <a:t>ван</a:t>
            </a:r>
            <a:r>
              <a:rPr lang="uk-UA" sz="3200" b="1" dirty="0" smtClean="0">
                <a:solidFill>
                  <a:schemeClr val="tx2">
                    <a:lumMod val="50000"/>
                  </a:schemeClr>
                </a:solidFill>
              </a:rPr>
              <a:t> Бетховен</a:t>
            </a:r>
            <a:endParaRPr lang="uk-UA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143504" y="6000768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</a:rPr>
              <a:t>Фредер</a:t>
            </a:r>
            <a:r>
              <a:rPr lang="uk-UA" sz="2800" b="1" dirty="0" err="1" smtClean="0">
                <a:solidFill>
                  <a:schemeClr val="tx2">
                    <a:lumMod val="50000"/>
                  </a:schemeClr>
                </a:solidFill>
              </a:rPr>
              <a:t>ік</a:t>
            </a:r>
            <a:r>
              <a:rPr lang="uk-UA" sz="2800" b="1" dirty="0" smtClean="0">
                <a:solidFill>
                  <a:schemeClr val="tx2">
                    <a:lumMod val="50000"/>
                  </a:schemeClr>
                </a:solidFill>
              </a:rPr>
              <a:t> Шопен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5984" y="0"/>
            <a:ext cx="52890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err="1" smtClean="0">
                <a:solidFill>
                  <a:srgbClr val="FF0000"/>
                </a:solidFill>
              </a:rPr>
              <a:t>Наулюбленіші</a:t>
            </a:r>
            <a:r>
              <a:rPr lang="uk-UA" sz="3200" b="1" dirty="0" smtClean="0">
                <a:solidFill>
                  <a:srgbClr val="FF0000"/>
                </a:solidFill>
              </a:rPr>
              <a:t> композитори 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s58.radikal.ru/i160/1211/99/950d512d16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54"/>
          </a:xfrm>
          <a:prstGeom prst="rect">
            <a:avLst/>
          </a:prstGeom>
          <a:noFill/>
        </p:spPr>
      </p:pic>
      <p:pic>
        <p:nvPicPr>
          <p:cNvPr id="5" name="Picture 8" descr="http://www.belcanto.ru/media/images/uploaded/1211071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3786214" cy="5572164"/>
          </a:xfrm>
          <a:prstGeom prst="rect">
            <a:avLst/>
          </a:prstGeom>
          <a:noFill/>
        </p:spPr>
      </p:pic>
      <p:pic>
        <p:nvPicPr>
          <p:cNvPr id="6" name="Picture 10" descr="http://orthodoxy.org.ua/sites/default/files/pictures/mykolalysenko_1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7166"/>
            <a:ext cx="3973727" cy="55721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29190" y="6000768"/>
            <a:ext cx="39494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err="1" smtClean="0">
                <a:solidFill>
                  <a:srgbClr val="FFFF00"/>
                </a:solidFill>
              </a:rPr>
              <a:t>Микола</a:t>
            </a:r>
            <a:r>
              <a:rPr lang="ru-RU" sz="4000" b="1" dirty="0" smtClean="0">
                <a:solidFill>
                  <a:srgbClr val="FFFF00"/>
                </a:solidFill>
              </a:rPr>
              <a:t> Лисенко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6000768"/>
            <a:ext cx="34804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Франц Шуберт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 descr="http://ito.vspu.net/ENK/2011-2012/MZN_2011-2012/mzn_istor/zrazku_prezentaciy/13-14/kobysa/%D0%9C%D0%97%D0%9D_%D1%84%D0%B8%D0%BB%D0%BE%D0%BB%D0%BE%D0%B3%D0%B8_2%D0%BA%D1%83%D1%80%D1%81/2A/%D1%81%D0%BA%D0%B0%D0%BB%D1%8C%D1%81%D1%8C%D0%BA%D0%B0%20%D0%B2%D0%B8%D0%BA%D0%B0/web_sayt/plan.files/image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vitppt.com.ua/images/2/1408/770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mage.slidesharecdn.com/random-141223133731-conversion-gate01/95/-15-638.jpg?cb=14193635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65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Sveta</cp:lastModifiedBy>
  <cp:revision>121</cp:revision>
  <dcterms:created xsi:type="dcterms:W3CDTF">2016-01-26T20:55:14Z</dcterms:created>
  <dcterms:modified xsi:type="dcterms:W3CDTF">2016-02-22T08:23:32Z</dcterms:modified>
</cp:coreProperties>
</file>