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diagrams/layout1.xml" ContentType="application/vnd.openxmlformats-officedocument.drawingml.diagramLayout+xml"/>
  <Override PartName="/ppt/diagrams/data2.xml" ContentType="application/vnd.openxmlformats-officedocument.drawingml.diagramData+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tags/tag5.xml" ContentType="application/vnd.openxmlformats-officedocument.presentationml.tags+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diagrams/layout3.xml" ContentType="application/vnd.openxmlformats-officedocument.drawingml.diagramLayout+xml"/>
  <Override PartName="/ppt/tags/tag32.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Lst>
  <p:notesMasterIdLst>
    <p:notesMasterId r:id="rId60"/>
  </p:notesMasterIdLst>
  <p:sldIdLst>
    <p:sldId id="374" r:id="rId3"/>
    <p:sldId id="384" r:id="rId4"/>
    <p:sldId id="373" r:id="rId5"/>
    <p:sldId id="338" r:id="rId6"/>
    <p:sldId id="349" r:id="rId7"/>
    <p:sldId id="341" r:id="rId8"/>
    <p:sldId id="352" r:id="rId9"/>
    <p:sldId id="357" r:id="rId10"/>
    <p:sldId id="350" r:id="rId11"/>
    <p:sldId id="345" r:id="rId12"/>
    <p:sldId id="351" r:id="rId13"/>
    <p:sldId id="343" r:id="rId14"/>
    <p:sldId id="325" r:id="rId15"/>
    <p:sldId id="366" r:id="rId16"/>
    <p:sldId id="377" r:id="rId17"/>
    <p:sldId id="386" r:id="rId18"/>
    <p:sldId id="381" r:id="rId19"/>
    <p:sldId id="382" r:id="rId20"/>
    <p:sldId id="375" r:id="rId21"/>
    <p:sldId id="323" r:id="rId22"/>
    <p:sldId id="376" r:id="rId23"/>
    <p:sldId id="289" r:id="rId24"/>
    <p:sldId id="378" r:id="rId25"/>
    <p:sldId id="299" r:id="rId26"/>
    <p:sldId id="327" r:id="rId27"/>
    <p:sldId id="385" r:id="rId28"/>
    <p:sldId id="321" r:id="rId29"/>
    <p:sldId id="320" r:id="rId30"/>
    <p:sldId id="288" r:id="rId31"/>
    <p:sldId id="361" r:id="rId32"/>
    <p:sldId id="360" r:id="rId33"/>
    <p:sldId id="358" r:id="rId34"/>
    <p:sldId id="359" r:id="rId35"/>
    <p:sldId id="324" r:id="rId36"/>
    <p:sldId id="322" r:id="rId37"/>
    <p:sldId id="362" r:id="rId38"/>
    <p:sldId id="379" r:id="rId39"/>
    <p:sldId id="368" r:id="rId40"/>
    <p:sldId id="372" r:id="rId41"/>
    <p:sldId id="370" r:id="rId42"/>
    <p:sldId id="371" r:id="rId43"/>
    <p:sldId id="388" r:id="rId44"/>
    <p:sldId id="389" r:id="rId45"/>
    <p:sldId id="390" r:id="rId46"/>
    <p:sldId id="392" r:id="rId47"/>
    <p:sldId id="393" r:id="rId48"/>
    <p:sldId id="395" r:id="rId49"/>
    <p:sldId id="394" r:id="rId50"/>
    <p:sldId id="396" r:id="rId51"/>
    <p:sldId id="397" r:id="rId52"/>
    <p:sldId id="399" r:id="rId53"/>
    <p:sldId id="398" r:id="rId54"/>
    <p:sldId id="369" r:id="rId55"/>
    <p:sldId id="380" r:id="rId56"/>
    <p:sldId id="302" r:id="rId57"/>
    <p:sldId id="367" r:id="rId58"/>
    <p:sldId id="387" r:id="rId59"/>
  </p:sldIdLst>
  <p:sldSz cx="9144000" cy="6858000" type="screen4x3"/>
  <p:notesSz cx="6669088" cy="9928225"/>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22AA42"/>
    <a:srgbClr val="903730"/>
    <a:srgbClr val="FF99FF"/>
    <a:srgbClr val="FF0000"/>
    <a:srgbClr val="000000"/>
    <a:srgbClr val="3C5036"/>
    <a:srgbClr val="0033CC"/>
    <a:srgbClr val="C4D04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40" autoAdjust="0"/>
    <p:restoredTop sz="94660"/>
  </p:normalViewPr>
  <p:slideViewPr>
    <p:cSldViewPr>
      <p:cViewPr>
        <p:scale>
          <a:sx n="64" d="100"/>
          <a:sy n="64" d="100"/>
        </p:scale>
        <p:origin x="-1728" y="-18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E21540-220D-4D77-8DBD-CC0889FCC1DB}" type="doc">
      <dgm:prSet loTypeId="urn:microsoft.com/office/officeart/2005/8/layout/list1" loCatId="list" qsTypeId="urn:microsoft.com/office/officeart/2005/8/quickstyle/simple1#1" qsCatId="simple" csTypeId="urn:microsoft.com/office/officeart/2005/8/colors/accent1_2#1" csCatId="accent1" phldr="1"/>
      <dgm:spPr/>
    </dgm:pt>
    <dgm:pt modelId="{15F9DD67-CD30-47C2-A954-F41E3C653CED}">
      <dgm:prSet phldrT="[Текст]"/>
      <dgm:spPr/>
      <dgm:t>
        <a:bodyPr/>
        <a:lstStyle/>
        <a:p>
          <a:r>
            <a:rPr lang="ru-RU" b="1" dirty="0" smtClean="0">
              <a:latin typeface="Times New Roman" pitchFamily="18" charset="0"/>
              <a:cs typeface="Times New Roman" pitchFamily="18" charset="0"/>
            </a:rPr>
            <a:t>1. </a:t>
          </a:r>
          <a:r>
            <a:rPr lang="ru-RU" b="1" dirty="0" err="1" smtClean="0">
              <a:latin typeface="Times New Roman" pitchFamily="18" charset="0"/>
              <a:cs typeface="Times New Roman" pitchFamily="18" charset="0"/>
            </a:rPr>
            <a:t>Розміри</a:t>
          </a:r>
          <a:r>
            <a:rPr lang="ru-RU" b="1" dirty="0" smtClean="0">
              <a:latin typeface="Times New Roman" pitchFamily="18" charset="0"/>
              <a:cs typeface="Times New Roman" pitchFamily="18" charset="0"/>
            </a:rPr>
            <a:t> материка</a:t>
          </a:r>
          <a:endParaRPr lang="ru-RU" b="1" dirty="0">
            <a:latin typeface="Times New Roman" pitchFamily="18" charset="0"/>
            <a:cs typeface="Times New Roman" pitchFamily="18" charset="0"/>
          </a:endParaRPr>
        </a:p>
      </dgm:t>
    </dgm:pt>
    <dgm:pt modelId="{A807ECD5-2AF4-4957-829B-B91A9C42F9B0}" type="parTrans" cxnId="{43AA70E5-ED3F-4DD7-8D2C-3D9E7D7852C2}">
      <dgm:prSet/>
      <dgm:spPr/>
      <dgm:t>
        <a:bodyPr/>
        <a:lstStyle/>
        <a:p>
          <a:endParaRPr lang="ru-RU"/>
        </a:p>
      </dgm:t>
    </dgm:pt>
    <dgm:pt modelId="{9F7560C1-6272-4F43-BC88-6A288676803F}" type="sibTrans" cxnId="{43AA70E5-ED3F-4DD7-8D2C-3D9E7D7852C2}">
      <dgm:prSet/>
      <dgm:spPr/>
      <dgm:t>
        <a:bodyPr/>
        <a:lstStyle/>
        <a:p>
          <a:endParaRPr lang="ru-RU"/>
        </a:p>
      </dgm:t>
    </dgm:pt>
    <dgm:pt modelId="{B7EDD61C-C84D-4A3B-861B-47DED9B14913}">
      <dgm:prSet phldrT="[Текст]"/>
      <dgm:spPr/>
      <dgm:t>
        <a:bodyPr/>
        <a:lstStyle/>
        <a:p>
          <a:r>
            <a:rPr lang="ru-RU" b="1" dirty="0" smtClean="0">
              <a:latin typeface="Times New Roman" pitchFamily="18" charset="0"/>
              <a:cs typeface="Times New Roman" pitchFamily="18" charset="0"/>
            </a:rPr>
            <a:t>4. Межа </a:t>
          </a:r>
          <a:r>
            <a:rPr lang="ru-RU" b="1" dirty="0" err="1" smtClean="0">
              <a:latin typeface="Times New Roman" pitchFamily="18" charset="0"/>
              <a:cs typeface="Times New Roman" pitchFamily="18" charset="0"/>
            </a:rPr>
            <a:t>між</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Європою</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Азією</a:t>
          </a:r>
          <a:r>
            <a:rPr lang="ru-RU" b="1" dirty="0" smtClean="0">
              <a:latin typeface="Times New Roman" pitchFamily="18" charset="0"/>
              <a:cs typeface="Times New Roman" pitchFamily="18" charset="0"/>
            </a:rPr>
            <a:t>. </a:t>
          </a:r>
          <a:endParaRPr lang="ru-RU" dirty="0"/>
        </a:p>
      </dgm:t>
    </dgm:pt>
    <dgm:pt modelId="{BF4CC1FA-B04D-4330-A954-30C0D534F8A5}" type="parTrans" cxnId="{5CB0DF92-4B08-442D-924D-E44FD2E9BC61}">
      <dgm:prSet/>
      <dgm:spPr/>
      <dgm:t>
        <a:bodyPr/>
        <a:lstStyle/>
        <a:p>
          <a:endParaRPr lang="ru-RU"/>
        </a:p>
      </dgm:t>
    </dgm:pt>
    <dgm:pt modelId="{9293CC67-AD71-4541-9649-335D3FA916B4}" type="sibTrans" cxnId="{5CB0DF92-4B08-442D-924D-E44FD2E9BC61}">
      <dgm:prSet/>
      <dgm:spPr/>
      <dgm:t>
        <a:bodyPr/>
        <a:lstStyle/>
        <a:p>
          <a:endParaRPr lang="ru-RU"/>
        </a:p>
      </dgm:t>
    </dgm:pt>
    <dgm:pt modelId="{23AB8400-FCC4-46AE-AC50-A9B0BAB1E3B7}">
      <dgm:prSet phldrT="[Текст]"/>
      <dgm:spPr/>
      <dgm:t>
        <a:bodyPr/>
        <a:lstStyle/>
        <a:p>
          <a:r>
            <a:rPr lang="ru-RU" b="1" dirty="0" smtClean="0">
              <a:latin typeface="Times New Roman" pitchFamily="18" charset="0"/>
              <a:cs typeface="Times New Roman" pitchFamily="18" charset="0"/>
            </a:rPr>
            <a:t>5. Берегова </a:t>
          </a:r>
          <a:r>
            <a:rPr lang="ru-RU" b="1" dirty="0" err="1" smtClean="0">
              <a:latin typeface="Times New Roman" pitchFamily="18" charset="0"/>
              <a:cs typeface="Times New Roman" pitchFamily="18" charset="0"/>
            </a:rPr>
            <a:t>лінія</a:t>
          </a:r>
          <a:endParaRPr lang="ru-RU" dirty="0"/>
        </a:p>
      </dgm:t>
    </dgm:pt>
    <dgm:pt modelId="{2718E26C-B42B-41FA-94F2-683FFCA9EF27}" type="parTrans" cxnId="{5A0A2509-5400-4218-A440-E320BA345167}">
      <dgm:prSet/>
      <dgm:spPr/>
      <dgm:t>
        <a:bodyPr/>
        <a:lstStyle/>
        <a:p>
          <a:endParaRPr lang="ru-RU"/>
        </a:p>
      </dgm:t>
    </dgm:pt>
    <dgm:pt modelId="{14726DF1-E8A0-4695-B487-8DAB93557908}" type="sibTrans" cxnId="{5A0A2509-5400-4218-A440-E320BA345167}">
      <dgm:prSet/>
      <dgm:spPr/>
      <dgm:t>
        <a:bodyPr/>
        <a:lstStyle/>
        <a:p>
          <a:endParaRPr lang="ru-RU"/>
        </a:p>
      </dgm:t>
    </dgm:pt>
    <dgm:pt modelId="{C834A953-245F-4272-88FA-81129450A799}">
      <dgm:prSet/>
      <dgm:spPr/>
      <dgm:t>
        <a:bodyPr/>
        <a:lstStyle/>
        <a:p>
          <a:r>
            <a:rPr lang="ru-RU" b="1" dirty="0" smtClean="0">
              <a:latin typeface="Times New Roman" pitchFamily="18" charset="0"/>
              <a:cs typeface="Times New Roman" pitchFamily="18" charset="0"/>
            </a:rPr>
            <a:t>3. </a:t>
          </a:r>
          <a:r>
            <a:rPr lang="ru-RU" b="1" dirty="0" err="1" smtClean="0">
              <a:latin typeface="Times New Roman" pitchFamily="18" charset="0"/>
              <a:cs typeface="Times New Roman" pitchFamily="18" charset="0"/>
            </a:rPr>
            <a:t>Протяжність</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Євразії</a:t>
          </a:r>
          <a:endParaRPr lang="ru-RU" b="1" dirty="0">
            <a:latin typeface="Times New Roman" pitchFamily="18" charset="0"/>
            <a:cs typeface="Times New Roman" pitchFamily="18" charset="0"/>
          </a:endParaRPr>
        </a:p>
      </dgm:t>
    </dgm:pt>
    <dgm:pt modelId="{E18ADB24-EC94-4129-9601-FDB229486AEB}" type="parTrans" cxnId="{866ED340-690E-43FE-9049-8A925611D712}">
      <dgm:prSet/>
      <dgm:spPr/>
      <dgm:t>
        <a:bodyPr/>
        <a:lstStyle/>
        <a:p>
          <a:endParaRPr lang="ru-RU"/>
        </a:p>
      </dgm:t>
    </dgm:pt>
    <dgm:pt modelId="{191A7676-E6D2-47DA-AB05-196769BD5A1F}" type="sibTrans" cxnId="{866ED340-690E-43FE-9049-8A925611D712}">
      <dgm:prSet/>
      <dgm:spPr/>
      <dgm:t>
        <a:bodyPr/>
        <a:lstStyle/>
        <a:p>
          <a:endParaRPr lang="ru-RU"/>
        </a:p>
      </dgm:t>
    </dgm:pt>
    <dgm:pt modelId="{6B8BF356-6BA0-4027-8E4A-796883E76ECD}">
      <dgm:prSet/>
      <dgm:spPr/>
      <dgm:t>
        <a:bodyPr/>
        <a:lstStyle/>
        <a:p>
          <a:r>
            <a:rPr lang="ru-RU" b="1" dirty="0" smtClean="0">
              <a:latin typeface="Times New Roman" pitchFamily="18" charset="0"/>
              <a:cs typeface="Times New Roman" pitchFamily="18" charset="0"/>
            </a:rPr>
            <a:t>2. </a:t>
          </a:r>
          <a:r>
            <a:rPr lang="ru-RU" b="1" dirty="0" err="1" smtClean="0">
              <a:latin typeface="Times New Roman" pitchFamily="18" charset="0"/>
              <a:cs typeface="Times New Roman" pitchFamily="18" charset="0"/>
            </a:rPr>
            <a:t>Крайні</a:t>
          </a:r>
          <a:r>
            <a:rPr lang="ru-RU" b="1" dirty="0" smtClean="0">
              <a:latin typeface="Times New Roman" pitchFamily="18" charset="0"/>
              <a:cs typeface="Times New Roman" pitchFamily="18" charset="0"/>
            </a:rPr>
            <a:t> точки</a:t>
          </a:r>
          <a:endParaRPr lang="ru-RU" b="1" dirty="0">
            <a:latin typeface="Times New Roman" pitchFamily="18" charset="0"/>
            <a:cs typeface="Times New Roman" pitchFamily="18" charset="0"/>
          </a:endParaRPr>
        </a:p>
      </dgm:t>
    </dgm:pt>
    <dgm:pt modelId="{24E8E457-7D73-4084-BAC4-FE10154DA5D1}" type="parTrans" cxnId="{F12A1F13-74F5-4C27-85D7-9ED0C1543744}">
      <dgm:prSet/>
      <dgm:spPr/>
      <dgm:t>
        <a:bodyPr/>
        <a:lstStyle/>
        <a:p>
          <a:endParaRPr lang="ru-RU"/>
        </a:p>
      </dgm:t>
    </dgm:pt>
    <dgm:pt modelId="{CFC474B3-1399-4080-AC92-ACE4A2C2AAE3}" type="sibTrans" cxnId="{F12A1F13-74F5-4C27-85D7-9ED0C1543744}">
      <dgm:prSet/>
      <dgm:spPr/>
      <dgm:t>
        <a:bodyPr/>
        <a:lstStyle/>
        <a:p>
          <a:endParaRPr lang="ru-RU"/>
        </a:p>
      </dgm:t>
    </dgm:pt>
    <dgm:pt modelId="{F6367FBE-B8E8-452C-90FD-2286124D7272}" type="pres">
      <dgm:prSet presAssocID="{7AE21540-220D-4D77-8DBD-CC0889FCC1DB}" presName="linear" presStyleCnt="0">
        <dgm:presLayoutVars>
          <dgm:dir/>
          <dgm:animLvl val="lvl"/>
          <dgm:resizeHandles val="exact"/>
        </dgm:presLayoutVars>
      </dgm:prSet>
      <dgm:spPr/>
    </dgm:pt>
    <dgm:pt modelId="{3990F1FA-F160-4742-A1EF-8477469E64D4}" type="pres">
      <dgm:prSet presAssocID="{15F9DD67-CD30-47C2-A954-F41E3C653CED}" presName="parentLin" presStyleCnt="0"/>
      <dgm:spPr/>
    </dgm:pt>
    <dgm:pt modelId="{9AD507AA-EDFC-4737-9244-6A49B9F43ACD}" type="pres">
      <dgm:prSet presAssocID="{15F9DD67-CD30-47C2-A954-F41E3C653CED}" presName="parentLeftMargin" presStyleLbl="node1" presStyleIdx="0" presStyleCnt="5"/>
      <dgm:spPr/>
      <dgm:t>
        <a:bodyPr/>
        <a:lstStyle/>
        <a:p>
          <a:endParaRPr lang="ru-RU"/>
        </a:p>
      </dgm:t>
    </dgm:pt>
    <dgm:pt modelId="{7AB06531-7EDA-4C28-BAEB-B79EC0067EA3}" type="pres">
      <dgm:prSet presAssocID="{15F9DD67-CD30-47C2-A954-F41E3C653CED}" presName="parentText" presStyleLbl="node1" presStyleIdx="0" presStyleCnt="5">
        <dgm:presLayoutVars>
          <dgm:chMax val="0"/>
          <dgm:bulletEnabled val="1"/>
        </dgm:presLayoutVars>
      </dgm:prSet>
      <dgm:spPr/>
      <dgm:t>
        <a:bodyPr/>
        <a:lstStyle/>
        <a:p>
          <a:endParaRPr lang="ru-RU"/>
        </a:p>
      </dgm:t>
    </dgm:pt>
    <dgm:pt modelId="{F74E6501-258E-4F5F-BCC6-376A99F98533}" type="pres">
      <dgm:prSet presAssocID="{15F9DD67-CD30-47C2-A954-F41E3C653CED}" presName="negativeSpace" presStyleCnt="0"/>
      <dgm:spPr/>
    </dgm:pt>
    <dgm:pt modelId="{66F22212-F7A8-4EB0-930C-ADB4649D644A}" type="pres">
      <dgm:prSet presAssocID="{15F9DD67-CD30-47C2-A954-F41E3C653CED}" presName="childText" presStyleLbl="conFgAcc1" presStyleIdx="0" presStyleCnt="5">
        <dgm:presLayoutVars>
          <dgm:bulletEnabled val="1"/>
        </dgm:presLayoutVars>
      </dgm:prSet>
      <dgm:spPr/>
    </dgm:pt>
    <dgm:pt modelId="{9BD7B733-150F-46DC-B7BD-9CED3EC28347}" type="pres">
      <dgm:prSet presAssocID="{9F7560C1-6272-4F43-BC88-6A288676803F}" presName="spaceBetweenRectangles" presStyleCnt="0"/>
      <dgm:spPr/>
    </dgm:pt>
    <dgm:pt modelId="{F1D6F285-F7C7-4155-92CA-6A4B762437B5}" type="pres">
      <dgm:prSet presAssocID="{6B8BF356-6BA0-4027-8E4A-796883E76ECD}" presName="parentLin" presStyleCnt="0"/>
      <dgm:spPr/>
    </dgm:pt>
    <dgm:pt modelId="{431CC202-4391-48ED-93A3-C390596E8E68}" type="pres">
      <dgm:prSet presAssocID="{6B8BF356-6BA0-4027-8E4A-796883E76ECD}" presName="parentLeftMargin" presStyleLbl="node1" presStyleIdx="0" presStyleCnt="5"/>
      <dgm:spPr/>
      <dgm:t>
        <a:bodyPr/>
        <a:lstStyle/>
        <a:p>
          <a:endParaRPr lang="ru-RU"/>
        </a:p>
      </dgm:t>
    </dgm:pt>
    <dgm:pt modelId="{D55BC61B-05B8-4095-B0B7-68B1E2846D5B}" type="pres">
      <dgm:prSet presAssocID="{6B8BF356-6BA0-4027-8E4A-796883E76ECD}" presName="parentText" presStyleLbl="node1" presStyleIdx="1" presStyleCnt="5">
        <dgm:presLayoutVars>
          <dgm:chMax val="0"/>
          <dgm:bulletEnabled val="1"/>
        </dgm:presLayoutVars>
      </dgm:prSet>
      <dgm:spPr/>
      <dgm:t>
        <a:bodyPr/>
        <a:lstStyle/>
        <a:p>
          <a:endParaRPr lang="ru-RU"/>
        </a:p>
      </dgm:t>
    </dgm:pt>
    <dgm:pt modelId="{CF4D6457-B286-4867-B0B7-16B226D0DF0F}" type="pres">
      <dgm:prSet presAssocID="{6B8BF356-6BA0-4027-8E4A-796883E76ECD}" presName="negativeSpace" presStyleCnt="0"/>
      <dgm:spPr/>
    </dgm:pt>
    <dgm:pt modelId="{6A9133EE-1E53-44F0-8F6B-DDD5DB9C438F}" type="pres">
      <dgm:prSet presAssocID="{6B8BF356-6BA0-4027-8E4A-796883E76ECD}" presName="childText" presStyleLbl="conFgAcc1" presStyleIdx="1" presStyleCnt="5">
        <dgm:presLayoutVars>
          <dgm:bulletEnabled val="1"/>
        </dgm:presLayoutVars>
      </dgm:prSet>
      <dgm:spPr/>
    </dgm:pt>
    <dgm:pt modelId="{68441EEC-CFEA-4093-962B-FF237C547E8F}" type="pres">
      <dgm:prSet presAssocID="{CFC474B3-1399-4080-AC92-ACE4A2C2AAE3}" presName="spaceBetweenRectangles" presStyleCnt="0"/>
      <dgm:spPr/>
    </dgm:pt>
    <dgm:pt modelId="{EF46E6FF-D084-47C5-A705-9B627F2FC13E}" type="pres">
      <dgm:prSet presAssocID="{C834A953-245F-4272-88FA-81129450A799}" presName="parentLin" presStyleCnt="0"/>
      <dgm:spPr/>
    </dgm:pt>
    <dgm:pt modelId="{B1F05CF1-FD60-429F-A22B-131C58B4BE68}" type="pres">
      <dgm:prSet presAssocID="{C834A953-245F-4272-88FA-81129450A799}" presName="parentLeftMargin" presStyleLbl="node1" presStyleIdx="1" presStyleCnt="5"/>
      <dgm:spPr/>
      <dgm:t>
        <a:bodyPr/>
        <a:lstStyle/>
        <a:p>
          <a:endParaRPr lang="ru-RU"/>
        </a:p>
      </dgm:t>
    </dgm:pt>
    <dgm:pt modelId="{753D7E33-056E-494B-B331-F6760ED770BF}" type="pres">
      <dgm:prSet presAssocID="{C834A953-245F-4272-88FA-81129450A799}" presName="parentText" presStyleLbl="node1" presStyleIdx="2" presStyleCnt="5">
        <dgm:presLayoutVars>
          <dgm:chMax val="0"/>
          <dgm:bulletEnabled val="1"/>
        </dgm:presLayoutVars>
      </dgm:prSet>
      <dgm:spPr/>
      <dgm:t>
        <a:bodyPr/>
        <a:lstStyle/>
        <a:p>
          <a:endParaRPr lang="ru-RU"/>
        </a:p>
      </dgm:t>
    </dgm:pt>
    <dgm:pt modelId="{21C04C99-4CB5-4CE2-B53B-D2B6DC29A0D2}" type="pres">
      <dgm:prSet presAssocID="{C834A953-245F-4272-88FA-81129450A799}" presName="negativeSpace" presStyleCnt="0"/>
      <dgm:spPr/>
    </dgm:pt>
    <dgm:pt modelId="{56D21C0D-2377-4568-88AA-5B4139CBB519}" type="pres">
      <dgm:prSet presAssocID="{C834A953-245F-4272-88FA-81129450A799}" presName="childText" presStyleLbl="conFgAcc1" presStyleIdx="2" presStyleCnt="5">
        <dgm:presLayoutVars>
          <dgm:bulletEnabled val="1"/>
        </dgm:presLayoutVars>
      </dgm:prSet>
      <dgm:spPr/>
    </dgm:pt>
    <dgm:pt modelId="{424941F3-2F19-4391-BE3F-9260DDFE7E7D}" type="pres">
      <dgm:prSet presAssocID="{191A7676-E6D2-47DA-AB05-196769BD5A1F}" presName="spaceBetweenRectangles" presStyleCnt="0"/>
      <dgm:spPr/>
    </dgm:pt>
    <dgm:pt modelId="{1AF0CEEC-EC61-401B-AF71-71554504A6ED}" type="pres">
      <dgm:prSet presAssocID="{B7EDD61C-C84D-4A3B-861B-47DED9B14913}" presName="parentLin" presStyleCnt="0"/>
      <dgm:spPr/>
    </dgm:pt>
    <dgm:pt modelId="{032E7AE6-B0A3-462B-841A-6C9DE676B6EB}" type="pres">
      <dgm:prSet presAssocID="{B7EDD61C-C84D-4A3B-861B-47DED9B14913}" presName="parentLeftMargin" presStyleLbl="node1" presStyleIdx="2" presStyleCnt="5"/>
      <dgm:spPr/>
      <dgm:t>
        <a:bodyPr/>
        <a:lstStyle/>
        <a:p>
          <a:endParaRPr lang="ru-RU"/>
        </a:p>
      </dgm:t>
    </dgm:pt>
    <dgm:pt modelId="{C3FEA66E-18CA-4D12-896D-B9B47571DF98}" type="pres">
      <dgm:prSet presAssocID="{B7EDD61C-C84D-4A3B-861B-47DED9B14913}" presName="parentText" presStyleLbl="node1" presStyleIdx="3" presStyleCnt="5">
        <dgm:presLayoutVars>
          <dgm:chMax val="0"/>
          <dgm:bulletEnabled val="1"/>
        </dgm:presLayoutVars>
      </dgm:prSet>
      <dgm:spPr/>
      <dgm:t>
        <a:bodyPr/>
        <a:lstStyle/>
        <a:p>
          <a:endParaRPr lang="ru-RU"/>
        </a:p>
      </dgm:t>
    </dgm:pt>
    <dgm:pt modelId="{3DBFBECD-6DB5-4A76-BF41-6B305E91E961}" type="pres">
      <dgm:prSet presAssocID="{B7EDD61C-C84D-4A3B-861B-47DED9B14913}" presName="negativeSpace" presStyleCnt="0"/>
      <dgm:spPr/>
    </dgm:pt>
    <dgm:pt modelId="{FC296BAB-BB2F-402B-9551-1B48DC53E07A}" type="pres">
      <dgm:prSet presAssocID="{B7EDD61C-C84D-4A3B-861B-47DED9B14913}" presName="childText" presStyleLbl="conFgAcc1" presStyleIdx="3" presStyleCnt="5">
        <dgm:presLayoutVars>
          <dgm:bulletEnabled val="1"/>
        </dgm:presLayoutVars>
      </dgm:prSet>
      <dgm:spPr/>
    </dgm:pt>
    <dgm:pt modelId="{0F0CD9BC-FACE-4D07-A146-62B2340EADBF}" type="pres">
      <dgm:prSet presAssocID="{9293CC67-AD71-4541-9649-335D3FA916B4}" presName="spaceBetweenRectangles" presStyleCnt="0"/>
      <dgm:spPr/>
    </dgm:pt>
    <dgm:pt modelId="{1B2C8F30-53AD-4B4B-B51F-1FB37DF35D38}" type="pres">
      <dgm:prSet presAssocID="{23AB8400-FCC4-46AE-AC50-A9B0BAB1E3B7}" presName="parentLin" presStyleCnt="0"/>
      <dgm:spPr/>
    </dgm:pt>
    <dgm:pt modelId="{227A1029-1639-4C92-9ACC-949772C855CA}" type="pres">
      <dgm:prSet presAssocID="{23AB8400-FCC4-46AE-AC50-A9B0BAB1E3B7}" presName="parentLeftMargin" presStyleLbl="node1" presStyleIdx="3" presStyleCnt="5"/>
      <dgm:spPr/>
      <dgm:t>
        <a:bodyPr/>
        <a:lstStyle/>
        <a:p>
          <a:endParaRPr lang="ru-RU"/>
        </a:p>
      </dgm:t>
    </dgm:pt>
    <dgm:pt modelId="{B39C2BB0-349F-464D-9415-817351FC9CD5}" type="pres">
      <dgm:prSet presAssocID="{23AB8400-FCC4-46AE-AC50-A9B0BAB1E3B7}" presName="parentText" presStyleLbl="node1" presStyleIdx="4" presStyleCnt="5">
        <dgm:presLayoutVars>
          <dgm:chMax val="0"/>
          <dgm:bulletEnabled val="1"/>
        </dgm:presLayoutVars>
      </dgm:prSet>
      <dgm:spPr/>
      <dgm:t>
        <a:bodyPr/>
        <a:lstStyle/>
        <a:p>
          <a:endParaRPr lang="ru-RU"/>
        </a:p>
      </dgm:t>
    </dgm:pt>
    <dgm:pt modelId="{C59A8BD2-DE80-4DE8-82D5-B5117B49BCF3}" type="pres">
      <dgm:prSet presAssocID="{23AB8400-FCC4-46AE-AC50-A9B0BAB1E3B7}" presName="negativeSpace" presStyleCnt="0"/>
      <dgm:spPr/>
    </dgm:pt>
    <dgm:pt modelId="{810935F4-3938-492B-BE96-FCF639583003}" type="pres">
      <dgm:prSet presAssocID="{23AB8400-FCC4-46AE-AC50-A9B0BAB1E3B7}" presName="childText" presStyleLbl="conFgAcc1" presStyleIdx="4" presStyleCnt="5">
        <dgm:presLayoutVars>
          <dgm:bulletEnabled val="1"/>
        </dgm:presLayoutVars>
      </dgm:prSet>
      <dgm:spPr/>
    </dgm:pt>
  </dgm:ptLst>
  <dgm:cxnLst>
    <dgm:cxn modelId="{D81D92DE-129F-4324-BEA2-93276ECE9B23}" type="presOf" srcId="{7AE21540-220D-4D77-8DBD-CC0889FCC1DB}" destId="{F6367FBE-B8E8-452C-90FD-2286124D7272}" srcOrd="0" destOrd="0" presId="urn:microsoft.com/office/officeart/2005/8/layout/list1"/>
    <dgm:cxn modelId="{41445C10-AEB5-42AE-A20D-33B41D6F66A1}" type="presOf" srcId="{6B8BF356-6BA0-4027-8E4A-796883E76ECD}" destId="{D55BC61B-05B8-4095-B0B7-68B1E2846D5B}" srcOrd="1" destOrd="0" presId="urn:microsoft.com/office/officeart/2005/8/layout/list1"/>
    <dgm:cxn modelId="{5CB0DF92-4B08-442D-924D-E44FD2E9BC61}" srcId="{7AE21540-220D-4D77-8DBD-CC0889FCC1DB}" destId="{B7EDD61C-C84D-4A3B-861B-47DED9B14913}" srcOrd="3" destOrd="0" parTransId="{BF4CC1FA-B04D-4330-A954-30C0D534F8A5}" sibTransId="{9293CC67-AD71-4541-9649-335D3FA916B4}"/>
    <dgm:cxn modelId="{856F778E-2BD8-4B41-B8C9-707C276E980D}" type="presOf" srcId="{23AB8400-FCC4-46AE-AC50-A9B0BAB1E3B7}" destId="{227A1029-1639-4C92-9ACC-949772C855CA}" srcOrd="0" destOrd="0" presId="urn:microsoft.com/office/officeart/2005/8/layout/list1"/>
    <dgm:cxn modelId="{61E71240-2940-439D-BEAB-014BCEE6DB3E}" type="presOf" srcId="{B7EDD61C-C84D-4A3B-861B-47DED9B14913}" destId="{C3FEA66E-18CA-4D12-896D-B9B47571DF98}" srcOrd="1" destOrd="0" presId="urn:microsoft.com/office/officeart/2005/8/layout/list1"/>
    <dgm:cxn modelId="{435B498B-6492-483D-B63A-0ACE4C1F8E5F}" type="presOf" srcId="{6B8BF356-6BA0-4027-8E4A-796883E76ECD}" destId="{431CC202-4391-48ED-93A3-C390596E8E68}" srcOrd="0" destOrd="0" presId="urn:microsoft.com/office/officeart/2005/8/layout/list1"/>
    <dgm:cxn modelId="{9B540949-86C1-47B6-98BD-A9B27948D416}" type="presOf" srcId="{23AB8400-FCC4-46AE-AC50-A9B0BAB1E3B7}" destId="{B39C2BB0-349F-464D-9415-817351FC9CD5}" srcOrd="1" destOrd="0" presId="urn:microsoft.com/office/officeart/2005/8/layout/list1"/>
    <dgm:cxn modelId="{F12A1F13-74F5-4C27-85D7-9ED0C1543744}" srcId="{7AE21540-220D-4D77-8DBD-CC0889FCC1DB}" destId="{6B8BF356-6BA0-4027-8E4A-796883E76ECD}" srcOrd="1" destOrd="0" parTransId="{24E8E457-7D73-4084-BAC4-FE10154DA5D1}" sibTransId="{CFC474B3-1399-4080-AC92-ACE4A2C2AAE3}"/>
    <dgm:cxn modelId="{4AE4B280-7FA2-4361-95E8-4ED4DAFBF90B}" type="presOf" srcId="{15F9DD67-CD30-47C2-A954-F41E3C653CED}" destId="{9AD507AA-EDFC-4737-9244-6A49B9F43ACD}" srcOrd="0" destOrd="0" presId="urn:microsoft.com/office/officeart/2005/8/layout/list1"/>
    <dgm:cxn modelId="{C1D4AD7B-27D0-4C97-B2F4-751FC5B1070F}" type="presOf" srcId="{C834A953-245F-4272-88FA-81129450A799}" destId="{753D7E33-056E-494B-B331-F6760ED770BF}" srcOrd="1" destOrd="0" presId="urn:microsoft.com/office/officeart/2005/8/layout/list1"/>
    <dgm:cxn modelId="{866ED340-690E-43FE-9049-8A925611D712}" srcId="{7AE21540-220D-4D77-8DBD-CC0889FCC1DB}" destId="{C834A953-245F-4272-88FA-81129450A799}" srcOrd="2" destOrd="0" parTransId="{E18ADB24-EC94-4129-9601-FDB229486AEB}" sibTransId="{191A7676-E6D2-47DA-AB05-196769BD5A1F}"/>
    <dgm:cxn modelId="{394F4A95-2F92-4837-B6B1-96DA37AEAF54}" type="presOf" srcId="{C834A953-245F-4272-88FA-81129450A799}" destId="{B1F05CF1-FD60-429F-A22B-131C58B4BE68}" srcOrd="0" destOrd="0" presId="urn:microsoft.com/office/officeart/2005/8/layout/list1"/>
    <dgm:cxn modelId="{7F2FD06F-6ADA-45D3-AAC3-90AB63789D86}" type="presOf" srcId="{B7EDD61C-C84D-4A3B-861B-47DED9B14913}" destId="{032E7AE6-B0A3-462B-841A-6C9DE676B6EB}" srcOrd="0" destOrd="0" presId="urn:microsoft.com/office/officeart/2005/8/layout/list1"/>
    <dgm:cxn modelId="{21A96083-5BFE-45B8-908A-B7ED1A5D861C}" type="presOf" srcId="{15F9DD67-CD30-47C2-A954-F41E3C653CED}" destId="{7AB06531-7EDA-4C28-BAEB-B79EC0067EA3}" srcOrd="1" destOrd="0" presId="urn:microsoft.com/office/officeart/2005/8/layout/list1"/>
    <dgm:cxn modelId="{43AA70E5-ED3F-4DD7-8D2C-3D9E7D7852C2}" srcId="{7AE21540-220D-4D77-8DBD-CC0889FCC1DB}" destId="{15F9DD67-CD30-47C2-A954-F41E3C653CED}" srcOrd="0" destOrd="0" parTransId="{A807ECD5-2AF4-4957-829B-B91A9C42F9B0}" sibTransId="{9F7560C1-6272-4F43-BC88-6A288676803F}"/>
    <dgm:cxn modelId="{5A0A2509-5400-4218-A440-E320BA345167}" srcId="{7AE21540-220D-4D77-8DBD-CC0889FCC1DB}" destId="{23AB8400-FCC4-46AE-AC50-A9B0BAB1E3B7}" srcOrd="4" destOrd="0" parTransId="{2718E26C-B42B-41FA-94F2-683FFCA9EF27}" sibTransId="{14726DF1-E8A0-4695-B487-8DAB93557908}"/>
    <dgm:cxn modelId="{0C774D0A-1CDF-43FD-AA5A-E6083B53DD08}" type="presParOf" srcId="{F6367FBE-B8E8-452C-90FD-2286124D7272}" destId="{3990F1FA-F160-4742-A1EF-8477469E64D4}" srcOrd="0" destOrd="0" presId="urn:microsoft.com/office/officeart/2005/8/layout/list1"/>
    <dgm:cxn modelId="{A8ABF7AA-F177-420D-98C3-C9492DD2088F}" type="presParOf" srcId="{3990F1FA-F160-4742-A1EF-8477469E64D4}" destId="{9AD507AA-EDFC-4737-9244-6A49B9F43ACD}" srcOrd="0" destOrd="0" presId="urn:microsoft.com/office/officeart/2005/8/layout/list1"/>
    <dgm:cxn modelId="{AF5A09A9-14A0-4FE5-BFE5-764938FAB666}" type="presParOf" srcId="{3990F1FA-F160-4742-A1EF-8477469E64D4}" destId="{7AB06531-7EDA-4C28-BAEB-B79EC0067EA3}" srcOrd="1" destOrd="0" presId="urn:microsoft.com/office/officeart/2005/8/layout/list1"/>
    <dgm:cxn modelId="{D6F51F30-D6C7-465E-82DD-E2808F4746B8}" type="presParOf" srcId="{F6367FBE-B8E8-452C-90FD-2286124D7272}" destId="{F74E6501-258E-4F5F-BCC6-376A99F98533}" srcOrd="1" destOrd="0" presId="urn:microsoft.com/office/officeart/2005/8/layout/list1"/>
    <dgm:cxn modelId="{9546C05E-DD9E-4B00-AA24-BC3CDFDF4DBD}" type="presParOf" srcId="{F6367FBE-B8E8-452C-90FD-2286124D7272}" destId="{66F22212-F7A8-4EB0-930C-ADB4649D644A}" srcOrd="2" destOrd="0" presId="urn:microsoft.com/office/officeart/2005/8/layout/list1"/>
    <dgm:cxn modelId="{854E94FC-2585-48A7-8BFE-831922D3B764}" type="presParOf" srcId="{F6367FBE-B8E8-452C-90FD-2286124D7272}" destId="{9BD7B733-150F-46DC-B7BD-9CED3EC28347}" srcOrd="3" destOrd="0" presId="urn:microsoft.com/office/officeart/2005/8/layout/list1"/>
    <dgm:cxn modelId="{731F69B4-41A9-44F7-B5E8-EFFC19F2CF7C}" type="presParOf" srcId="{F6367FBE-B8E8-452C-90FD-2286124D7272}" destId="{F1D6F285-F7C7-4155-92CA-6A4B762437B5}" srcOrd="4" destOrd="0" presId="urn:microsoft.com/office/officeart/2005/8/layout/list1"/>
    <dgm:cxn modelId="{EB72F69D-D679-47AA-A713-C73A12EC85FD}" type="presParOf" srcId="{F1D6F285-F7C7-4155-92CA-6A4B762437B5}" destId="{431CC202-4391-48ED-93A3-C390596E8E68}" srcOrd="0" destOrd="0" presId="urn:microsoft.com/office/officeart/2005/8/layout/list1"/>
    <dgm:cxn modelId="{2B5E467B-E9A0-47C9-A01C-0B25BE1AFA29}" type="presParOf" srcId="{F1D6F285-F7C7-4155-92CA-6A4B762437B5}" destId="{D55BC61B-05B8-4095-B0B7-68B1E2846D5B}" srcOrd="1" destOrd="0" presId="urn:microsoft.com/office/officeart/2005/8/layout/list1"/>
    <dgm:cxn modelId="{E89421C9-033C-48EF-8233-1F911A402481}" type="presParOf" srcId="{F6367FBE-B8E8-452C-90FD-2286124D7272}" destId="{CF4D6457-B286-4867-B0B7-16B226D0DF0F}" srcOrd="5" destOrd="0" presId="urn:microsoft.com/office/officeart/2005/8/layout/list1"/>
    <dgm:cxn modelId="{BEA0FB97-E436-43F7-9888-C1C498DA3F3E}" type="presParOf" srcId="{F6367FBE-B8E8-452C-90FD-2286124D7272}" destId="{6A9133EE-1E53-44F0-8F6B-DDD5DB9C438F}" srcOrd="6" destOrd="0" presId="urn:microsoft.com/office/officeart/2005/8/layout/list1"/>
    <dgm:cxn modelId="{5A1601BE-569A-490C-BE87-50F19192E032}" type="presParOf" srcId="{F6367FBE-B8E8-452C-90FD-2286124D7272}" destId="{68441EEC-CFEA-4093-962B-FF237C547E8F}" srcOrd="7" destOrd="0" presId="urn:microsoft.com/office/officeart/2005/8/layout/list1"/>
    <dgm:cxn modelId="{B57E7116-9F3A-40F9-95DC-896F7C4EC81D}" type="presParOf" srcId="{F6367FBE-B8E8-452C-90FD-2286124D7272}" destId="{EF46E6FF-D084-47C5-A705-9B627F2FC13E}" srcOrd="8" destOrd="0" presId="urn:microsoft.com/office/officeart/2005/8/layout/list1"/>
    <dgm:cxn modelId="{36351BEB-EF7D-43D8-B53A-EAA2310AE47C}" type="presParOf" srcId="{EF46E6FF-D084-47C5-A705-9B627F2FC13E}" destId="{B1F05CF1-FD60-429F-A22B-131C58B4BE68}" srcOrd="0" destOrd="0" presId="urn:microsoft.com/office/officeart/2005/8/layout/list1"/>
    <dgm:cxn modelId="{70EDE551-1542-4E0A-A249-33649C533E08}" type="presParOf" srcId="{EF46E6FF-D084-47C5-A705-9B627F2FC13E}" destId="{753D7E33-056E-494B-B331-F6760ED770BF}" srcOrd="1" destOrd="0" presId="urn:microsoft.com/office/officeart/2005/8/layout/list1"/>
    <dgm:cxn modelId="{1667A471-3B0A-48E2-B439-D98F240B722D}" type="presParOf" srcId="{F6367FBE-B8E8-452C-90FD-2286124D7272}" destId="{21C04C99-4CB5-4CE2-B53B-D2B6DC29A0D2}" srcOrd="9" destOrd="0" presId="urn:microsoft.com/office/officeart/2005/8/layout/list1"/>
    <dgm:cxn modelId="{6EEBD031-061A-442A-9C00-2EB68C256FA6}" type="presParOf" srcId="{F6367FBE-B8E8-452C-90FD-2286124D7272}" destId="{56D21C0D-2377-4568-88AA-5B4139CBB519}" srcOrd="10" destOrd="0" presId="urn:microsoft.com/office/officeart/2005/8/layout/list1"/>
    <dgm:cxn modelId="{259F5526-D94F-4134-AA83-FA16D4314989}" type="presParOf" srcId="{F6367FBE-B8E8-452C-90FD-2286124D7272}" destId="{424941F3-2F19-4391-BE3F-9260DDFE7E7D}" srcOrd="11" destOrd="0" presId="urn:microsoft.com/office/officeart/2005/8/layout/list1"/>
    <dgm:cxn modelId="{6DE0E5DA-F4C8-4E1B-AFDD-D8B04EA6EEA2}" type="presParOf" srcId="{F6367FBE-B8E8-452C-90FD-2286124D7272}" destId="{1AF0CEEC-EC61-401B-AF71-71554504A6ED}" srcOrd="12" destOrd="0" presId="urn:microsoft.com/office/officeart/2005/8/layout/list1"/>
    <dgm:cxn modelId="{50FD33EB-0CB3-4F69-89C1-FE1A0818C834}" type="presParOf" srcId="{1AF0CEEC-EC61-401B-AF71-71554504A6ED}" destId="{032E7AE6-B0A3-462B-841A-6C9DE676B6EB}" srcOrd="0" destOrd="0" presId="urn:microsoft.com/office/officeart/2005/8/layout/list1"/>
    <dgm:cxn modelId="{F44A2285-76BB-4733-867F-74B576E9EAC3}" type="presParOf" srcId="{1AF0CEEC-EC61-401B-AF71-71554504A6ED}" destId="{C3FEA66E-18CA-4D12-896D-B9B47571DF98}" srcOrd="1" destOrd="0" presId="urn:microsoft.com/office/officeart/2005/8/layout/list1"/>
    <dgm:cxn modelId="{7A922D33-A701-4642-816D-AD8C149A45CD}" type="presParOf" srcId="{F6367FBE-B8E8-452C-90FD-2286124D7272}" destId="{3DBFBECD-6DB5-4A76-BF41-6B305E91E961}" srcOrd="13" destOrd="0" presId="urn:microsoft.com/office/officeart/2005/8/layout/list1"/>
    <dgm:cxn modelId="{6BCB1DD5-64BA-4208-903D-F58208E59E16}" type="presParOf" srcId="{F6367FBE-B8E8-452C-90FD-2286124D7272}" destId="{FC296BAB-BB2F-402B-9551-1B48DC53E07A}" srcOrd="14" destOrd="0" presId="urn:microsoft.com/office/officeart/2005/8/layout/list1"/>
    <dgm:cxn modelId="{C9A248BF-884E-4CFF-89B7-B3E93ECA5161}" type="presParOf" srcId="{F6367FBE-B8E8-452C-90FD-2286124D7272}" destId="{0F0CD9BC-FACE-4D07-A146-62B2340EADBF}" srcOrd="15" destOrd="0" presId="urn:microsoft.com/office/officeart/2005/8/layout/list1"/>
    <dgm:cxn modelId="{F4E0A1CD-4679-4E47-9753-A81FD060D5B4}" type="presParOf" srcId="{F6367FBE-B8E8-452C-90FD-2286124D7272}" destId="{1B2C8F30-53AD-4B4B-B51F-1FB37DF35D38}" srcOrd="16" destOrd="0" presId="urn:microsoft.com/office/officeart/2005/8/layout/list1"/>
    <dgm:cxn modelId="{8970D99B-8B1D-4603-80C5-F213DC648D66}" type="presParOf" srcId="{1B2C8F30-53AD-4B4B-B51F-1FB37DF35D38}" destId="{227A1029-1639-4C92-9ACC-949772C855CA}" srcOrd="0" destOrd="0" presId="urn:microsoft.com/office/officeart/2005/8/layout/list1"/>
    <dgm:cxn modelId="{B0344AD3-7551-45CC-A57D-7598D1E27FE3}" type="presParOf" srcId="{1B2C8F30-53AD-4B4B-B51F-1FB37DF35D38}" destId="{B39C2BB0-349F-464D-9415-817351FC9CD5}" srcOrd="1" destOrd="0" presId="urn:microsoft.com/office/officeart/2005/8/layout/list1"/>
    <dgm:cxn modelId="{E8DC7FD6-8458-4CC2-BFC1-A05DC055E988}" type="presParOf" srcId="{F6367FBE-B8E8-452C-90FD-2286124D7272}" destId="{C59A8BD2-DE80-4DE8-82D5-B5117B49BCF3}" srcOrd="17" destOrd="0" presId="urn:microsoft.com/office/officeart/2005/8/layout/list1"/>
    <dgm:cxn modelId="{8B48F747-3360-402B-93D3-6DC4569A5DEA}" type="presParOf" srcId="{F6367FBE-B8E8-452C-90FD-2286124D7272}" destId="{810935F4-3938-492B-BE96-FCF639583003}"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E21540-220D-4D77-8DBD-CC0889FCC1DB}" type="doc">
      <dgm:prSet loTypeId="urn:microsoft.com/office/officeart/2005/8/layout/list1" loCatId="list" qsTypeId="urn:microsoft.com/office/officeart/2005/8/quickstyle/simple1#1" qsCatId="simple" csTypeId="urn:microsoft.com/office/officeart/2005/8/colors/accent1_2#1" csCatId="accent1" phldr="1"/>
      <dgm:spPr/>
    </dgm:pt>
    <dgm:pt modelId="{15F9DD67-CD30-47C2-A954-F41E3C653CED}">
      <dgm:prSet phldrT="[Текст]"/>
      <dgm:spPr/>
      <dgm:t>
        <a:bodyPr/>
        <a:lstStyle/>
        <a:p>
          <a:r>
            <a:rPr lang="ru-RU" b="1" dirty="0" smtClean="0">
              <a:latin typeface="Times New Roman" pitchFamily="18" charset="0"/>
              <a:cs typeface="Times New Roman" pitchFamily="18" charset="0"/>
            </a:rPr>
            <a:t>1. </a:t>
          </a:r>
          <a:r>
            <a:rPr lang="ru-RU" b="1" dirty="0" err="1" smtClean="0">
              <a:latin typeface="Times New Roman" pitchFamily="18" charset="0"/>
              <a:cs typeface="Times New Roman" pitchFamily="18" charset="0"/>
            </a:rPr>
            <a:t>Розміри</a:t>
          </a:r>
          <a:r>
            <a:rPr lang="ru-RU" b="1" dirty="0" smtClean="0">
              <a:latin typeface="Times New Roman" pitchFamily="18" charset="0"/>
              <a:cs typeface="Times New Roman" pitchFamily="18" charset="0"/>
            </a:rPr>
            <a:t> материка</a:t>
          </a:r>
          <a:endParaRPr lang="ru-RU" b="1" dirty="0">
            <a:latin typeface="Times New Roman" pitchFamily="18" charset="0"/>
            <a:cs typeface="Times New Roman" pitchFamily="18" charset="0"/>
          </a:endParaRPr>
        </a:p>
      </dgm:t>
    </dgm:pt>
    <dgm:pt modelId="{A807ECD5-2AF4-4957-829B-B91A9C42F9B0}" type="parTrans" cxnId="{43AA70E5-ED3F-4DD7-8D2C-3D9E7D7852C2}">
      <dgm:prSet/>
      <dgm:spPr/>
      <dgm:t>
        <a:bodyPr/>
        <a:lstStyle/>
        <a:p>
          <a:endParaRPr lang="ru-RU"/>
        </a:p>
      </dgm:t>
    </dgm:pt>
    <dgm:pt modelId="{9F7560C1-6272-4F43-BC88-6A288676803F}" type="sibTrans" cxnId="{43AA70E5-ED3F-4DD7-8D2C-3D9E7D7852C2}">
      <dgm:prSet/>
      <dgm:spPr/>
      <dgm:t>
        <a:bodyPr/>
        <a:lstStyle/>
        <a:p>
          <a:endParaRPr lang="ru-RU"/>
        </a:p>
      </dgm:t>
    </dgm:pt>
    <dgm:pt modelId="{B7EDD61C-C84D-4A3B-861B-47DED9B14913}">
      <dgm:prSet phldrT="[Текст]"/>
      <dgm:spPr/>
      <dgm:t>
        <a:bodyPr/>
        <a:lstStyle/>
        <a:p>
          <a:r>
            <a:rPr lang="ru-RU" b="1" dirty="0" smtClean="0">
              <a:latin typeface="Times New Roman" pitchFamily="18" charset="0"/>
              <a:cs typeface="Times New Roman" pitchFamily="18" charset="0"/>
            </a:rPr>
            <a:t>4. Межа </a:t>
          </a:r>
          <a:r>
            <a:rPr lang="ru-RU" b="1" dirty="0" err="1" smtClean="0">
              <a:latin typeface="Times New Roman" pitchFamily="18" charset="0"/>
              <a:cs typeface="Times New Roman" pitchFamily="18" charset="0"/>
            </a:rPr>
            <a:t>між</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Європою</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Азією</a:t>
          </a:r>
          <a:r>
            <a:rPr lang="ru-RU" b="1" dirty="0" smtClean="0">
              <a:latin typeface="Times New Roman" pitchFamily="18" charset="0"/>
              <a:cs typeface="Times New Roman" pitchFamily="18" charset="0"/>
            </a:rPr>
            <a:t>. </a:t>
          </a:r>
          <a:endParaRPr lang="ru-RU" dirty="0"/>
        </a:p>
      </dgm:t>
    </dgm:pt>
    <dgm:pt modelId="{BF4CC1FA-B04D-4330-A954-30C0D534F8A5}" type="parTrans" cxnId="{5CB0DF92-4B08-442D-924D-E44FD2E9BC61}">
      <dgm:prSet/>
      <dgm:spPr/>
      <dgm:t>
        <a:bodyPr/>
        <a:lstStyle/>
        <a:p>
          <a:endParaRPr lang="ru-RU"/>
        </a:p>
      </dgm:t>
    </dgm:pt>
    <dgm:pt modelId="{9293CC67-AD71-4541-9649-335D3FA916B4}" type="sibTrans" cxnId="{5CB0DF92-4B08-442D-924D-E44FD2E9BC61}">
      <dgm:prSet/>
      <dgm:spPr/>
      <dgm:t>
        <a:bodyPr/>
        <a:lstStyle/>
        <a:p>
          <a:endParaRPr lang="ru-RU"/>
        </a:p>
      </dgm:t>
    </dgm:pt>
    <dgm:pt modelId="{C834A953-245F-4272-88FA-81129450A799}">
      <dgm:prSet/>
      <dgm:spPr/>
      <dgm:t>
        <a:bodyPr/>
        <a:lstStyle/>
        <a:p>
          <a:r>
            <a:rPr lang="ru-RU" b="1" dirty="0" smtClean="0">
              <a:latin typeface="Times New Roman" pitchFamily="18" charset="0"/>
              <a:cs typeface="Times New Roman" pitchFamily="18" charset="0"/>
            </a:rPr>
            <a:t>3. </a:t>
          </a:r>
          <a:r>
            <a:rPr lang="ru-RU" b="1" dirty="0" err="1" smtClean="0">
              <a:latin typeface="Times New Roman" pitchFamily="18" charset="0"/>
              <a:cs typeface="Times New Roman" pitchFamily="18" charset="0"/>
            </a:rPr>
            <a:t>Протяжність</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Євразії</a:t>
          </a:r>
          <a:endParaRPr lang="ru-RU" b="1" dirty="0">
            <a:latin typeface="Times New Roman" pitchFamily="18" charset="0"/>
            <a:cs typeface="Times New Roman" pitchFamily="18" charset="0"/>
          </a:endParaRPr>
        </a:p>
      </dgm:t>
    </dgm:pt>
    <dgm:pt modelId="{E18ADB24-EC94-4129-9601-FDB229486AEB}" type="parTrans" cxnId="{866ED340-690E-43FE-9049-8A925611D712}">
      <dgm:prSet/>
      <dgm:spPr/>
      <dgm:t>
        <a:bodyPr/>
        <a:lstStyle/>
        <a:p>
          <a:endParaRPr lang="ru-RU"/>
        </a:p>
      </dgm:t>
    </dgm:pt>
    <dgm:pt modelId="{191A7676-E6D2-47DA-AB05-196769BD5A1F}" type="sibTrans" cxnId="{866ED340-690E-43FE-9049-8A925611D712}">
      <dgm:prSet/>
      <dgm:spPr/>
      <dgm:t>
        <a:bodyPr/>
        <a:lstStyle/>
        <a:p>
          <a:endParaRPr lang="ru-RU"/>
        </a:p>
      </dgm:t>
    </dgm:pt>
    <dgm:pt modelId="{6B8BF356-6BA0-4027-8E4A-796883E76ECD}">
      <dgm:prSet/>
      <dgm:spPr/>
      <dgm:t>
        <a:bodyPr/>
        <a:lstStyle/>
        <a:p>
          <a:r>
            <a:rPr lang="ru-RU" b="1" dirty="0" smtClean="0">
              <a:latin typeface="Times New Roman" pitchFamily="18" charset="0"/>
              <a:cs typeface="Times New Roman" pitchFamily="18" charset="0"/>
            </a:rPr>
            <a:t>2. </a:t>
          </a:r>
          <a:r>
            <a:rPr lang="ru-RU" b="1" dirty="0" err="1" smtClean="0">
              <a:latin typeface="Times New Roman" pitchFamily="18" charset="0"/>
              <a:cs typeface="Times New Roman" pitchFamily="18" charset="0"/>
            </a:rPr>
            <a:t>Крайні</a:t>
          </a:r>
          <a:r>
            <a:rPr lang="ru-RU" b="1" dirty="0" smtClean="0">
              <a:latin typeface="Times New Roman" pitchFamily="18" charset="0"/>
              <a:cs typeface="Times New Roman" pitchFamily="18" charset="0"/>
            </a:rPr>
            <a:t> точки</a:t>
          </a:r>
          <a:endParaRPr lang="ru-RU" b="1" dirty="0">
            <a:latin typeface="Times New Roman" pitchFamily="18" charset="0"/>
            <a:cs typeface="Times New Roman" pitchFamily="18" charset="0"/>
          </a:endParaRPr>
        </a:p>
      </dgm:t>
    </dgm:pt>
    <dgm:pt modelId="{24E8E457-7D73-4084-BAC4-FE10154DA5D1}" type="parTrans" cxnId="{F12A1F13-74F5-4C27-85D7-9ED0C1543744}">
      <dgm:prSet/>
      <dgm:spPr/>
      <dgm:t>
        <a:bodyPr/>
        <a:lstStyle/>
        <a:p>
          <a:endParaRPr lang="ru-RU"/>
        </a:p>
      </dgm:t>
    </dgm:pt>
    <dgm:pt modelId="{CFC474B3-1399-4080-AC92-ACE4A2C2AAE3}" type="sibTrans" cxnId="{F12A1F13-74F5-4C27-85D7-9ED0C1543744}">
      <dgm:prSet/>
      <dgm:spPr/>
      <dgm:t>
        <a:bodyPr/>
        <a:lstStyle/>
        <a:p>
          <a:endParaRPr lang="ru-RU"/>
        </a:p>
      </dgm:t>
    </dgm:pt>
    <dgm:pt modelId="{23AB8400-FCC4-46AE-AC50-A9B0BAB1E3B7}">
      <dgm:prSet phldrT="[Текст]"/>
      <dgm:spPr/>
      <dgm:t>
        <a:bodyPr/>
        <a:lstStyle/>
        <a:p>
          <a:r>
            <a:rPr lang="ru-RU" b="1" dirty="0" smtClean="0">
              <a:latin typeface="Times New Roman" pitchFamily="18" charset="0"/>
              <a:cs typeface="Times New Roman" pitchFamily="18" charset="0"/>
            </a:rPr>
            <a:t>5. Практична робота 10. </a:t>
          </a:r>
          <a:endParaRPr lang="ru-RU" dirty="0"/>
        </a:p>
      </dgm:t>
    </dgm:pt>
    <dgm:pt modelId="{14726DF1-E8A0-4695-B487-8DAB93557908}" type="sibTrans" cxnId="{5A0A2509-5400-4218-A440-E320BA345167}">
      <dgm:prSet/>
      <dgm:spPr/>
      <dgm:t>
        <a:bodyPr/>
        <a:lstStyle/>
        <a:p>
          <a:endParaRPr lang="ru-RU"/>
        </a:p>
      </dgm:t>
    </dgm:pt>
    <dgm:pt modelId="{2718E26C-B42B-41FA-94F2-683FFCA9EF27}" type="parTrans" cxnId="{5A0A2509-5400-4218-A440-E320BA345167}">
      <dgm:prSet/>
      <dgm:spPr/>
      <dgm:t>
        <a:bodyPr/>
        <a:lstStyle/>
        <a:p>
          <a:endParaRPr lang="ru-RU"/>
        </a:p>
      </dgm:t>
    </dgm:pt>
    <dgm:pt modelId="{F6367FBE-B8E8-452C-90FD-2286124D7272}" type="pres">
      <dgm:prSet presAssocID="{7AE21540-220D-4D77-8DBD-CC0889FCC1DB}" presName="linear" presStyleCnt="0">
        <dgm:presLayoutVars>
          <dgm:dir/>
          <dgm:animLvl val="lvl"/>
          <dgm:resizeHandles val="exact"/>
        </dgm:presLayoutVars>
      </dgm:prSet>
      <dgm:spPr/>
    </dgm:pt>
    <dgm:pt modelId="{3990F1FA-F160-4742-A1EF-8477469E64D4}" type="pres">
      <dgm:prSet presAssocID="{15F9DD67-CD30-47C2-A954-F41E3C653CED}" presName="parentLin" presStyleCnt="0"/>
      <dgm:spPr/>
    </dgm:pt>
    <dgm:pt modelId="{9AD507AA-EDFC-4737-9244-6A49B9F43ACD}" type="pres">
      <dgm:prSet presAssocID="{15F9DD67-CD30-47C2-A954-F41E3C653CED}" presName="parentLeftMargin" presStyleLbl="node1" presStyleIdx="0" presStyleCnt="5"/>
      <dgm:spPr/>
      <dgm:t>
        <a:bodyPr/>
        <a:lstStyle/>
        <a:p>
          <a:endParaRPr lang="ru-RU"/>
        </a:p>
      </dgm:t>
    </dgm:pt>
    <dgm:pt modelId="{7AB06531-7EDA-4C28-BAEB-B79EC0067EA3}" type="pres">
      <dgm:prSet presAssocID="{15F9DD67-CD30-47C2-A954-F41E3C653CED}" presName="parentText" presStyleLbl="node1" presStyleIdx="0" presStyleCnt="5">
        <dgm:presLayoutVars>
          <dgm:chMax val="0"/>
          <dgm:bulletEnabled val="1"/>
        </dgm:presLayoutVars>
      </dgm:prSet>
      <dgm:spPr/>
      <dgm:t>
        <a:bodyPr/>
        <a:lstStyle/>
        <a:p>
          <a:endParaRPr lang="ru-RU"/>
        </a:p>
      </dgm:t>
    </dgm:pt>
    <dgm:pt modelId="{F74E6501-258E-4F5F-BCC6-376A99F98533}" type="pres">
      <dgm:prSet presAssocID="{15F9DD67-CD30-47C2-A954-F41E3C653CED}" presName="negativeSpace" presStyleCnt="0"/>
      <dgm:spPr/>
    </dgm:pt>
    <dgm:pt modelId="{66F22212-F7A8-4EB0-930C-ADB4649D644A}" type="pres">
      <dgm:prSet presAssocID="{15F9DD67-CD30-47C2-A954-F41E3C653CED}" presName="childText" presStyleLbl="conFgAcc1" presStyleIdx="0" presStyleCnt="5">
        <dgm:presLayoutVars>
          <dgm:bulletEnabled val="1"/>
        </dgm:presLayoutVars>
      </dgm:prSet>
      <dgm:spPr/>
    </dgm:pt>
    <dgm:pt modelId="{9BD7B733-150F-46DC-B7BD-9CED3EC28347}" type="pres">
      <dgm:prSet presAssocID="{9F7560C1-6272-4F43-BC88-6A288676803F}" presName="spaceBetweenRectangles" presStyleCnt="0"/>
      <dgm:spPr/>
    </dgm:pt>
    <dgm:pt modelId="{F1D6F285-F7C7-4155-92CA-6A4B762437B5}" type="pres">
      <dgm:prSet presAssocID="{6B8BF356-6BA0-4027-8E4A-796883E76ECD}" presName="parentLin" presStyleCnt="0"/>
      <dgm:spPr/>
    </dgm:pt>
    <dgm:pt modelId="{431CC202-4391-48ED-93A3-C390596E8E68}" type="pres">
      <dgm:prSet presAssocID="{6B8BF356-6BA0-4027-8E4A-796883E76ECD}" presName="parentLeftMargin" presStyleLbl="node1" presStyleIdx="0" presStyleCnt="5"/>
      <dgm:spPr/>
      <dgm:t>
        <a:bodyPr/>
        <a:lstStyle/>
        <a:p>
          <a:endParaRPr lang="ru-RU"/>
        </a:p>
      </dgm:t>
    </dgm:pt>
    <dgm:pt modelId="{D55BC61B-05B8-4095-B0B7-68B1E2846D5B}" type="pres">
      <dgm:prSet presAssocID="{6B8BF356-6BA0-4027-8E4A-796883E76ECD}" presName="parentText" presStyleLbl="node1" presStyleIdx="1" presStyleCnt="5">
        <dgm:presLayoutVars>
          <dgm:chMax val="0"/>
          <dgm:bulletEnabled val="1"/>
        </dgm:presLayoutVars>
      </dgm:prSet>
      <dgm:spPr/>
      <dgm:t>
        <a:bodyPr/>
        <a:lstStyle/>
        <a:p>
          <a:endParaRPr lang="ru-RU"/>
        </a:p>
      </dgm:t>
    </dgm:pt>
    <dgm:pt modelId="{CF4D6457-B286-4867-B0B7-16B226D0DF0F}" type="pres">
      <dgm:prSet presAssocID="{6B8BF356-6BA0-4027-8E4A-796883E76ECD}" presName="negativeSpace" presStyleCnt="0"/>
      <dgm:spPr/>
    </dgm:pt>
    <dgm:pt modelId="{6A9133EE-1E53-44F0-8F6B-DDD5DB9C438F}" type="pres">
      <dgm:prSet presAssocID="{6B8BF356-6BA0-4027-8E4A-796883E76ECD}" presName="childText" presStyleLbl="conFgAcc1" presStyleIdx="1" presStyleCnt="5">
        <dgm:presLayoutVars>
          <dgm:bulletEnabled val="1"/>
        </dgm:presLayoutVars>
      </dgm:prSet>
      <dgm:spPr/>
    </dgm:pt>
    <dgm:pt modelId="{68441EEC-CFEA-4093-962B-FF237C547E8F}" type="pres">
      <dgm:prSet presAssocID="{CFC474B3-1399-4080-AC92-ACE4A2C2AAE3}" presName="spaceBetweenRectangles" presStyleCnt="0"/>
      <dgm:spPr/>
    </dgm:pt>
    <dgm:pt modelId="{EF46E6FF-D084-47C5-A705-9B627F2FC13E}" type="pres">
      <dgm:prSet presAssocID="{C834A953-245F-4272-88FA-81129450A799}" presName="parentLin" presStyleCnt="0"/>
      <dgm:spPr/>
    </dgm:pt>
    <dgm:pt modelId="{B1F05CF1-FD60-429F-A22B-131C58B4BE68}" type="pres">
      <dgm:prSet presAssocID="{C834A953-245F-4272-88FA-81129450A799}" presName="parentLeftMargin" presStyleLbl="node1" presStyleIdx="1" presStyleCnt="5"/>
      <dgm:spPr/>
      <dgm:t>
        <a:bodyPr/>
        <a:lstStyle/>
        <a:p>
          <a:endParaRPr lang="ru-RU"/>
        </a:p>
      </dgm:t>
    </dgm:pt>
    <dgm:pt modelId="{753D7E33-056E-494B-B331-F6760ED770BF}" type="pres">
      <dgm:prSet presAssocID="{C834A953-245F-4272-88FA-81129450A799}" presName="parentText" presStyleLbl="node1" presStyleIdx="2" presStyleCnt="5">
        <dgm:presLayoutVars>
          <dgm:chMax val="0"/>
          <dgm:bulletEnabled val="1"/>
        </dgm:presLayoutVars>
      </dgm:prSet>
      <dgm:spPr/>
      <dgm:t>
        <a:bodyPr/>
        <a:lstStyle/>
        <a:p>
          <a:endParaRPr lang="ru-RU"/>
        </a:p>
      </dgm:t>
    </dgm:pt>
    <dgm:pt modelId="{21C04C99-4CB5-4CE2-B53B-D2B6DC29A0D2}" type="pres">
      <dgm:prSet presAssocID="{C834A953-245F-4272-88FA-81129450A799}" presName="negativeSpace" presStyleCnt="0"/>
      <dgm:spPr/>
    </dgm:pt>
    <dgm:pt modelId="{56D21C0D-2377-4568-88AA-5B4139CBB519}" type="pres">
      <dgm:prSet presAssocID="{C834A953-245F-4272-88FA-81129450A799}" presName="childText" presStyleLbl="conFgAcc1" presStyleIdx="2" presStyleCnt="5">
        <dgm:presLayoutVars>
          <dgm:bulletEnabled val="1"/>
        </dgm:presLayoutVars>
      </dgm:prSet>
      <dgm:spPr/>
    </dgm:pt>
    <dgm:pt modelId="{424941F3-2F19-4391-BE3F-9260DDFE7E7D}" type="pres">
      <dgm:prSet presAssocID="{191A7676-E6D2-47DA-AB05-196769BD5A1F}" presName="spaceBetweenRectangles" presStyleCnt="0"/>
      <dgm:spPr/>
    </dgm:pt>
    <dgm:pt modelId="{1AF0CEEC-EC61-401B-AF71-71554504A6ED}" type="pres">
      <dgm:prSet presAssocID="{B7EDD61C-C84D-4A3B-861B-47DED9B14913}" presName="parentLin" presStyleCnt="0"/>
      <dgm:spPr/>
    </dgm:pt>
    <dgm:pt modelId="{032E7AE6-B0A3-462B-841A-6C9DE676B6EB}" type="pres">
      <dgm:prSet presAssocID="{B7EDD61C-C84D-4A3B-861B-47DED9B14913}" presName="parentLeftMargin" presStyleLbl="node1" presStyleIdx="2" presStyleCnt="5"/>
      <dgm:spPr/>
      <dgm:t>
        <a:bodyPr/>
        <a:lstStyle/>
        <a:p>
          <a:endParaRPr lang="ru-RU"/>
        </a:p>
      </dgm:t>
    </dgm:pt>
    <dgm:pt modelId="{C3FEA66E-18CA-4D12-896D-B9B47571DF98}" type="pres">
      <dgm:prSet presAssocID="{B7EDD61C-C84D-4A3B-861B-47DED9B14913}" presName="parentText" presStyleLbl="node1" presStyleIdx="3" presStyleCnt="5">
        <dgm:presLayoutVars>
          <dgm:chMax val="0"/>
          <dgm:bulletEnabled val="1"/>
        </dgm:presLayoutVars>
      </dgm:prSet>
      <dgm:spPr/>
      <dgm:t>
        <a:bodyPr/>
        <a:lstStyle/>
        <a:p>
          <a:endParaRPr lang="ru-RU"/>
        </a:p>
      </dgm:t>
    </dgm:pt>
    <dgm:pt modelId="{3DBFBECD-6DB5-4A76-BF41-6B305E91E961}" type="pres">
      <dgm:prSet presAssocID="{B7EDD61C-C84D-4A3B-861B-47DED9B14913}" presName="negativeSpace" presStyleCnt="0"/>
      <dgm:spPr/>
    </dgm:pt>
    <dgm:pt modelId="{FC296BAB-BB2F-402B-9551-1B48DC53E07A}" type="pres">
      <dgm:prSet presAssocID="{B7EDD61C-C84D-4A3B-861B-47DED9B14913}" presName="childText" presStyleLbl="conFgAcc1" presStyleIdx="3" presStyleCnt="5">
        <dgm:presLayoutVars>
          <dgm:bulletEnabled val="1"/>
        </dgm:presLayoutVars>
      </dgm:prSet>
      <dgm:spPr/>
      <dgm:t>
        <a:bodyPr/>
        <a:lstStyle/>
        <a:p>
          <a:endParaRPr lang="uk-UA"/>
        </a:p>
      </dgm:t>
    </dgm:pt>
    <dgm:pt modelId="{0F0CD9BC-FACE-4D07-A146-62B2340EADBF}" type="pres">
      <dgm:prSet presAssocID="{9293CC67-AD71-4541-9649-335D3FA916B4}" presName="spaceBetweenRectangles" presStyleCnt="0"/>
      <dgm:spPr/>
    </dgm:pt>
    <dgm:pt modelId="{1B2C8F30-53AD-4B4B-B51F-1FB37DF35D38}" type="pres">
      <dgm:prSet presAssocID="{23AB8400-FCC4-46AE-AC50-A9B0BAB1E3B7}" presName="parentLin" presStyleCnt="0"/>
      <dgm:spPr/>
    </dgm:pt>
    <dgm:pt modelId="{227A1029-1639-4C92-9ACC-949772C855CA}" type="pres">
      <dgm:prSet presAssocID="{23AB8400-FCC4-46AE-AC50-A9B0BAB1E3B7}" presName="parentLeftMargin" presStyleLbl="node1" presStyleIdx="3" presStyleCnt="5"/>
      <dgm:spPr/>
      <dgm:t>
        <a:bodyPr/>
        <a:lstStyle/>
        <a:p>
          <a:endParaRPr lang="ru-RU"/>
        </a:p>
      </dgm:t>
    </dgm:pt>
    <dgm:pt modelId="{B39C2BB0-349F-464D-9415-817351FC9CD5}" type="pres">
      <dgm:prSet presAssocID="{23AB8400-FCC4-46AE-AC50-A9B0BAB1E3B7}" presName="parentText" presStyleLbl="node1" presStyleIdx="4" presStyleCnt="5">
        <dgm:presLayoutVars>
          <dgm:chMax val="0"/>
          <dgm:bulletEnabled val="1"/>
        </dgm:presLayoutVars>
      </dgm:prSet>
      <dgm:spPr/>
      <dgm:t>
        <a:bodyPr/>
        <a:lstStyle/>
        <a:p>
          <a:endParaRPr lang="ru-RU"/>
        </a:p>
      </dgm:t>
    </dgm:pt>
    <dgm:pt modelId="{C59A8BD2-DE80-4DE8-82D5-B5117B49BCF3}" type="pres">
      <dgm:prSet presAssocID="{23AB8400-FCC4-46AE-AC50-A9B0BAB1E3B7}" presName="negativeSpace" presStyleCnt="0"/>
      <dgm:spPr/>
    </dgm:pt>
    <dgm:pt modelId="{810935F4-3938-492B-BE96-FCF639583003}" type="pres">
      <dgm:prSet presAssocID="{23AB8400-FCC4-46AE-AC50-A9B0BAB1E3B7}" presName="childText" presStyleLbl="conFgAcc1" presStyleIdx="4" presStyleCnt="5">
        <dgm:presLayoutVars>
          <dgm:bulletEnabled val="1"/>
        </dgm:presLayoutVars>
      </dgm:prSet>
      <dgm:spPr/>
    </dgm:pt>
  </dgm:ptLst>
  <dgm:cxnLst>
    <dgm:cxn modelId="{C95F35CB-3303-4842-AC54-7BB468A72B5E}" type="presOf" srcId="{6B8BF356-6BA0-4027-8E4A-796883E76ECD}" destId="{431CC202-4391-48ED-93A3-C390596E8E68}" srcOrd="0" destOrd="0" presId="urn:microsoft.com/office/officeart/2005/8/layout/list1"/>
    <dgm:cxn modelId="{40383304-2BAB-4F8C-BB13-50A5C38CBE04}" type="presOf" srcId="{7AE21540-220D-4D77-8DBD-CC0889FCC1DB}" destId="{F6367FBE-B8E8-452C-90FD-2286124D7272}" srcOrd="0" destOrd="0" presId="urn:microsoft.com/office/officeart/2005/8/layout/list1"/>
    <dgm:cxn modelId="{5CB0DF92-4B08-442D-924D-E44FD2E9BC61}" srcId="{7AE21540-220D-4D77-8DBD-CC0889FCC1DB}" destId="{B7EDD61C-C84D-4A3B-861B-47DED9B14913}" srcOrd="3" destOrd="0" parTransId="{BF4CC1FA-B04D-4330-A954-30C0D534F8A5}" sibTransId="{9293CC67-AD71-4541-9649-335D3FA916B4}"/>
    <dgm:cxn modelId="{E5D9AD37-0383-4C1F-8F7D-7DC14C0987C1}" type="presOf" srcId="{B7EDD61C-C84D-4A3B-861B-47DED9B14913}" destId="{C3FEA66E-18CA-4D12-896D-B9B47571DF98}" srcOrd="1" destOrd="0" presId="urn:microsoft.com/office/officeart/2005/8/layout/list1"/>
    <dgm:cxn modelId="{8B89F795-6058-4288-BE73-CCEF4014C016}" type="presOf" srcId="{15F9DD67-CD30-47C2-A954-F41E3C653CED}" destId="{7AB06531-7EDA-4C28-BAEB-B79EC0067EA3}" srcOrd="1" destOrd="0" presId="urn:microsoft.com/office/officeart/2005/8/layout/list1"/>
    <dgm:cxn modelId="{FD48C151-1652-4FAB-82B7-55E69B3FB7A6}" type="presOf" srcId="{C834A953-245F-4272-88FA-81129450A799}" destId="{B1F05CF1-FD60-429F-A22B-131C58B4BE68}" srcOrd="0" destOrd="0" presId="urn:microsoft.com/office/officeart/2005/8/layout/list1"/>
    <dgm:cxn modelId="{9BDB540D-5819-48A1-8320-88F3D74E347C}" type="presOf" srcId="{C834A953-245F-4272-88FA-81129450A799}" destId="{753D7E33-056E-494B-B331-F6760ED770BF}" srcOrd="1" destOrd="0" presId="urn:microsoft.com/office/officeart/2005/8/layout/list1"/>
    <dgm:cxn modelId="{0B71D0EF-7709-4507-AEE5-47357EC91CEA}" type="presOf" srcId="{15F9DD67-CD30-47C2-A954-F41E3C653CED}" destId="{9AD507AA-EDFC-4737-9244-6A49B9F43ACD}" srcOrd="0" destOrd="0" presId="urn:microsoft.com/office/officeart/2005/8/layout/list1"/>
    <dgm:cxn modelId="{F12A1F13-74F5-4C27-85D7-9ED0C1543744}" srcId="{7AE21540-220D-4D77-8DBD-CC0889FCC1DB}" destId="{6B8BF356-6BA0-4027-8E4A-796883E76ECD}" srcOrd="1" destOrd="0" parTransId="{24E8E457-7D73-4084-BAC4-FE10154DA5D1}" sibTransId="{CFC474B3-1399-4080-AC92-ACE4A2C2AAE3}"/>
    <dgm:cxn modelId="{866ED340-690E-43FE-9049-8A925611D712}" srcId="{7AE21540-220D-4D77-8DBD-CC0889FCC1DB}" destId="{C834A953-245F-4272-88FA-81129450A799}" srcOrd="2" destOrd="0" parTransId="{E18ADB24-EC94-4129-9601-FDB229486AEB}" sibTransId="{191A7676-E6D2-47DA-AB05-196769BD5A1F}"/>
    <dgm:cxn modelId="{D3B238B8-9D38-4C66-8DA7-8461B3046C7B}" type="presOf" srcId="{23AB8400-FCC4-46AE-AC50-A9B0BAB1E3B7}" destId="{227A1029-1639-4C92-9ACC-949772C855CA}" srcOrd="0" destOrd="0" presId="urn:microsoft.com/office/officeart/2005/8/layout/list1"/>
    <dgm:cxn modelId="{43AA70E5-ED3F-4DD7-8D2C-3D9E7D7852C2}" srcId="{7AE21540-220D-4D77-8DBD-CC0889FCC1DB}" destId="{15F9DD67-CD30-47C2-A954-F41E3C653CED}" srcOrd="0" destOrd="0" parTransId="{A807ECD5-2AF4-4957-829B-B91A9C42F9B0}" sibTransId="{9F7560C1-6272-4F43-BC88-6A288676803F}"/>
    <dgm:cxn modelId="{AF59F68A-DB47-422A-B126-BEC56314F572}" type="presOf" srcId="{23AB8400-FCC4-46AE-AC50-A9B0BAB1E3B7}" destId="{B39C2BB0-349F-464D-9415-817351FC9CD5}" srcOrd="1" destOrd="0" presId="urn:microsoft.com/office/officeart/2005/8/layout/list1"/>
    <dgm:cxn modelId="{5A0A2509-5400-4218-A440-E320BA345167}" srcId="{7AE21540-220D-4D77-8DBD-CC0889FCC1DB}" destId="{23AB8400-FCC4-46AE-AC50-A9B0BAB1E3B7}" srcOrd="4" destOrd="0" parTransId="{2718E26C-B42B-41FA-94F2-683FFCA9EF27}" sibTransId="{14726DF1-E8A0-4695-B487-8DAB93557908}"/>
    <dgm:cxn modelId="{51322E58-E8C4-4FD7-B01B-E7EBB70CE06A}" type="presOf" srcId="{6B8BF356-6BA0-4027-8E4A-796883E76ECD}" destId="{D55BC61B-05B8-4095-B0B7-68B1E2846D5B}" srcOrd="1" destOrd="0" presId="urn:microsoft.com/office/officeart/2005/8/layout/list1"/>
    <dgm:cxn modelId="{054F26CE-AF2A-4A8E-87D4-C22DE2AD7FC2}" type="presOf" srcId="{B7EDD61C-C84D-4A3B-861B-47DED9B14913}" destId="{032E7AE6-B0A3-462B-841A-6C9DE676B6EB}" srcOrd="0" destOrd="0" presId="urn:microsoft.com/office/officeart/2005/8/layout/list1"/>
    <dgm:cxn modelId="{188896D7-83B7-414F-B05E-F820507DDDC6}" type="presParOf" srcId="{F6367FBE-B8E8-452C-90FD-2286124D7272}" destId="{3990F1FA-F160-4742-A1EF-8477469E64D4}" srcOrd="0" destOrd="0" presId="urn:microsoft.com/office/officeart/2005/8/layout/list1"/>
    <dgm:cxn modelId="{5FEA95FC-2D46-4BE6-A440-85D6C8D8FCC4}" type="presParOf" srcId="{3990F1FA-F160-4742-A1EF-8477469E64D4}" destId="{9AD507AA-EDFC-4737-9244-6A49B9F43ACD}" srcOrd="0" destOrd="0" presId="urn:microsoft.com/office/officeart/2005/8/layout/list1"/>
    <dgm:cxn modelId="{86545DEF-AD95-4835-B041-6E58D690E82A}" type="presParOf" srcId="{3990F1FA-F160-4742-A1EF-8477469E64D4}" destId="{7AB06531-7EDA-4C28-BAEB-B79EC0067EA3}" srcOrd="1" destOrd="0" presId="urn:microsoft.com/office/officeart/2005/8/layout/list1"/>
    <dgm:cxn modelId="{E5DEC26F-EBFF-4643-8910-C5B937D81653}" type="presParOf" srcId="{F6367FBE-B8E8-452C-90FD-2286124D7272}" destId="{F74E6501-258E-4F5F-BCC6-376A99F98533}" srcOrd="1" destOrd="0" presId="urn:microsoft.com/office/officeart/2005/8/layout/list1"/>
    <dgm:cxn modelId="{9C74F7DE-C17F-43D9-A16D-C4482BCDE2DA}" type="presParOf" srcId="{F6367FBE-B8E8-452C-90FD-2286124D7272}" destId="{66F22212-F7A8-4EB0-930C-ADB4649D644A}" srcOrd="2" destOrd="0" presId="urn:microsoft.com/office/officeart/2005/8/layout/list1"/>
    <dgm:cxn modelId="{5FB84593-DBC5-44DA-90D0-C4C909473E70}" type="presParOf" srcId="{F6367FBE-B8E8-452C-90FD-2286124D7272}" destId="{9BD7B733-150F-46DC-B7BD-9CED3EC28347}" srcOrd="3" destOrd="0" presId="urn:microsoft.com/office/officeart/2005/8/layout/list1"/>
    <dgm:cxn modelId="{9F6A3C3A-D599-4926-9954-AA0A51A0A649}" type="presParOf" srcId="{F6367FBE-B8E8-452C-90FD-2286124D7272}" destId="{F1D6F285-F7C7-4155-92CA-6A4B762437B5}" srcOrd="4" destOrd="0" presId="urn:microsoft.com/office/officeart/2005/8/layout/list1"/>
    <dgm:cxn modelId="{9EB7879E-B0E7-47B4-8C44-FF2984FA70C4}" type="presParOf" srcId="{F1D6F285-F7C7-4155-92CA-6A4B762437B5}" destId="{431CC202-4391-48ED-93A3-C390596E8E68}" srcOrd="0" destOrd="0" presId="urn:microsoft.com/office/officeart/2005/8/layout/list1"/>
    <dgm:cxn modelId="{8235AA25-CD02-46BB-B3AE-DF12B75596A1}" type="presParOf" srcId="{F1D6F285-F7C7-4155-92CA-6A4B762437B5}" destId="{D55BC61B-05B8-4095-B0B7-68B1E2846D5B}" srcOrd="1" destOrd="0" presId="urn:microsoft.com/office/officeart/2005/8/layout/list1"/>
    <dgm:cxn modelId="{1D5844F3-34C3-44C1-BAD3-113D99373A37}" type="presParOf" srcId="{F6367FBE-B8E8-452C-90FD-2286124D7272}" destId="{CF4D6457-B286-4867-B0B7-16B226D0DF0F}" srcOrd="5" destOrd="0" presId="urn:microsoft.com/office/officeart/2005/8/layout/list1"/>
    <dgm:cxn modelId="{6D305011-02D9-42F6-A567-971391F5CF3E}" type="presParOf" srcId="{F6367FBE-B8E8-452C-90FD-2286124D7272}" destId="{6A9133EE-1E53-44F0-8F6B-DDD5DB9C438F}" srcOrd="6" destOrd="0" presId="urn:microsoft.com/office/officeart/2005/8/layout/list1"/>
    <dgm:cxn modelId="{D463D517-DFC0-493F-BFB3-6C0A4D8B8C70}" type="presParOf" srcId="{F6367FBE-B8E8-452C-90FD-2286124D7272}" destId="{68441EEC-CFEA-4093-962B-FF237C547E8F}" srcOrd="7" destOrd="0" presId="urn:microsoft.com/office/officeart/2005/8/layout/list1"/>
    <dgm:cxn modelId="{C7F727C6-1E83-485F-8848-4263C90B8EC0}" type="presParOf" srcId="{F6367FBE-B8E8-452C-90FD-2286124D7272}" destId="{EF46E6FF-D084-47C5-A705-9B627F2FC13E}" srcOrd="8" destOrd="0" presId="urn:microsoft.com/office/officeart/2005/8/layout/list1"/>
    <dgm:cxn modelId="{C0BEF719-55A0-418F-B67C-D82DCC932FEF}" type="presParOf" srcId="{EF46E6FF-D084-47C5-A705-9B627F2FC13E}" destId="{B1F05CF1-FD60-429F-A22B-131C58B4BE68}" srcOrd="0" destOrd="0" presId="urn:microsoft.com/office/officeart/2005/8/layout/list1"/>
    <dgm:cxn modelId="{FD09732C-06B3-451A-9C73-D23A1F7A488E}" type="presParOf" srcId="{EF46E6FF-D084-47C5-A705-9B627F2FC13E}" destId="{753D7E33-056E-494B-B331-F6760ED770BF}" srcOrd="1" destOrd="0" presId="urn:microsoft.com/office/officeart/2005/8/layout/list1"/>
    <dgm:cxn modelId="{99B21950-1D8C-40FE-B6F9-BB3CF107DBB8}" type="presParOf" srcId="{F6367FBE-B8E8-452C-90FD-2286124D7272}" destId="{21C04C99-4CB5-4CE2-B53B-D2B6DC29A0D2}" srcOrd="9" destOrd="0" presId="urn:microsoft.com/office/officeart/2005/8/layout/list1"/>
    <dgm:cxn modelId="{EFE41F1A-4B1A-4F04-B344-B74DD042BD90}" type="presParOf" srcId="{F6367FBE-B8E8-452C-90FD-2286124D7272}" destId="{56D21C0D-2377-4568-88AA-5B4139CBB519}" srcOrd="10" destOrd="0" presId="urn:microsoft.com/office/officeart/2005/8/layout/list1"/>
    <dgm:cxn modelId="{86AC7560-F583-45E9-97A8-36D66D4DF112}" type="presParOf" srcId="{F6367FBE-B8E8-452C-90FD-2286124D7272}" destId="{424941F3-2F19-4391-BE3F-9260DDFE7E7D}" srcOrd="11" destOrd="0" presId="urn:microsoft.com/office/officeart/2005/8/layout/list1"/>
    <dgm:cxn modelId="{3A8DCB53-EDB3-4192-81BC-4AEF4B64305B}" type="presParOf" srcId="{F6367FBE-B8E8-452C-90FD-2286124D7272}" destId="{1AF0CEEC-EC61-401B-AF71-71554504A6ED}" srcOrd="12" destOrd="0" presId="urn:microsoft.com/office/officeart/2005/8/layout/list1"/>
    <dgm:cxn modelId="{837DB3FD-8D20-4506-B86A-F9C1D26B4631}" type="presParOf" srcId="{1AF0CEEC-EC61-401B-AF71-71554504A6ED}" destId="{032E7AE6-B0A3-462B-841A-6C9DE676B6EB}" srcOrd="0" destOrd="0" presId="urn:microsoft.com/office/officeart/2005/8/layout/list1"/>
    <dgm:cxn modelId="{5D7FDCA6-A6E5-4AA0-A188-7F2B65A245AD}" type="presParOf" srcId="{1AF0CEEC-EC61-401B-AF71-71554504A6ED}" destId="{C3FEA66E-18CA-4D12-896D-B9B47571DF98}" srcOrd="1" destOrd="0" presId="urn:microsoft.com/office/officeart/2005/8/layout/list1"/>
    <dgm:cxn modelId="{693E94FD-03B5-4072-99B9-A5EC15E1F2AA}" type="presParOf" srcId="{F6367FBE-B8E8-452C-90FD-2286124D7272}" destId="{3DBFBECD-6DB5-4A76-BF41-6B305E91E961}" srcOrd="13" destOrd="0" presId="urn:microsoft.com/office/officeart/2005/8/layout/list1"/>
    <dgm:cxn modelId="{3DE17F04-02A8-4F2B-A6AC-52DC4E1F9C4B}" type="presParOf" srcId="{F6367FBE-B8E8-452C-90FD-2286124D7272}" destId="{FC296BAB-BB2F-402B-9551-1B48DC53E07A}" srcOrd="14" destOrd="0" presId="urn:microsoft.com/office/officeart/2005/8/layout/list1"/>
    <dgm:cxn modelId="{B6672B2E-D6CC-4D4E-ABFB-3B8657A052FF}" type="presParOf" srcId="{F6367FBE-B8E8-452C-90FD-2286124D7272}" destId="{0F0CD9BC-FACE-4D07-A146-62B2340EADBF}" srcOrd="15" destOrd="0" presId="urn:microsoft.com/office/officeart/2005/8/layout/list1"/>
    <dgm:cxn modelId="{6F87AAFD-FBC6-4D30-A790-5C35E74C6F81}" type="presParOf" srcId="{F6367FBE-B8E8-452C-90FD-2286124D7272}" destId="{1B2C8F30-53AD-4B4B-B51F-1FB37DF35D38}" srcOrd="16" destOrd="0" presId="urn:microsoft.com/office/officeart/2005/8/layout/list1"/>
    <dgm:cxn modelId="{F4A1C01C-E5AB-4A21-AB0F-A95C77070C95}" type="presParOf" srcId="{1B2C8F30-53AD-4B4B-B51F-1FB37DF35D38}" destId="{227A1029-1639-4C92-9ACC-949772C855CA}" srcOrd="0" destOrd="0" presId="urn:microsoft.com/office/officeart/2005/8/layout/list1"/>
    <dgm:cxn modelId="{C9E1CD96-5E4B-4FD6-969B-6416483AC1E8}" type="presParOf" srcId="{1B2C8F30-53AD-4B4B-B51F-1FB37DF35D38}" destId="{B39C2BB0-349F-464D-9415-817351FC9CD5}" srcOrd="1" destOrd="0" presId="urn:microsoft.com/office/officeart/2005/8/layout/list1"/>
    <dgm:cxn modelId="{7BFE11A5-DC2C-4808-8089-F92B3AE0F600}" type="presParOf" srcId="{F6367FBE-B8E8-452C-90FD-2286124D7272}" destId="{C59A8BD2-DE80-4DE8-82D5-B5117B49BCF3}" srcOrd="17" destOrd="0" presId="urn:microsoft.com/office/officeart/2005/8/layout/list1"/>
    <dgm:cxn modelId="{6D0B9A99-A3B5-4688-BD12-9621ABB7C459}" type="presParOf" srcId="{F6367FBE-B8E8-452C-90FD-2286124D7272}" destId="{810935F4-3938-492B-BE96-FCF639583003}" srcOrd="18" destOrd="0" presId="urn:microsoft.com/office/officeart/2005/8/layout/list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76C8C81-8832-49F9-A07D-41D097601D87}" type="doc">
      <dgm:prSet loTypeId="urn:microsoft.com/office/officeart/2005/8/layout/lProcess2" loCatId="list" qsTypeId="urn:microsoft.com/office/officeart/2005/8/quickstyle/simple1#3" qsCatId="simple" csTypeId="urn:microsoft.com/office/officeart/2005/8/colors/accent1_2#3" csCatId="accent1" phldr="1"/>
      <dgm:spPr/>
      <dgm:t>
        <a:bodyPr/>
        <a:lstStyle/>
        <a:p>
          <a:endParaRPr lang="ru-RU"/>
        </a:p>
      </dgm:t>
    </dgm:pt>
    <dgm:pt modelId="{441648AF-BF85-4AA3-A4FD-6B7C26F95526}">
      <dgm:prSet phldrT="[Текст]" custT="1"/>
      <dgm:spPr/>
      <dgm:t>
        <a:bodyPr/>
        <a:lstStyle/>
        <a:p>
          <a:r>
            <a:rPr lang="ru-RU" sz="2800" dirty="0" smtClean="0">
              <a:latin typeface="Times New Roman" pitchFamily="18" charset="0"/>
              <a:cs typeface="Times New Roman" pitchFamily="18" charset="0"/>
            </a:rPr>
            <a:t>моря</a:t>
          </a:r>
          <a:endParaRPr lang="ru-RU" sz="2800" dirty="0">
            <a:latin typeface="Times New Roman" pitchFamily="18" charset="0"/>
            <a:cs typeface="Times New Roman" pitchFamily="18" charset="0"/>
          </a:endParaRPr>
        </a:p>
      </dgm:t>
    </dgm:pt>
    <dgm:pt modelId="{50C8700E-3BEB-4F34-9051-B4648DE2C895}" type="parTrans" cxnId="{B63DEF9F-EA88-4BB9-852B-CC8903272A3B}">
      <dgm:prSet/>
      <dgm:spPr/>
      <dgm:t>
        <a:bodyPr/>
        <a:lstStyle/>
        <a:p>
          <a:endParaRPr lang="ru-RU"/>
        </a:p>
      </dgm:t>
    </dgm:pt>
    <dgm:pt modelId="{AA5D6461-C3D3-4071-B9B7-A62C11438B5B}" type="sibTrans" cxnId="{B63DEF9F-EA88-4BB9-852B-CC8903272A3B}">
      <dgm:prSet/>
      <dgm:spPr/>
      <dgm:t>
        <a:bodyPr/>
        <a:lstStyle/>
        <a:p>
          <a:endParaRPr lang="ru-RU"/>
        </a:p>
      </dgm:t>
    </dgm:pt>
    <dgm:pt modelId="{CF19F024-A1D2-40E5-A40F-CB8EA1763EE9}">
      <dgm:prSet phldrT="[Текст]" custT="1"/>
      <dgm:spPr/>
      <dgm:t>
        <a:bodyPr/>
        <a:lstStyle/>
        <a:p>
          <a:r>
            <a:rPr lang="ru-RU" sz="1800" dirty="0" err="1" smtClean="0">
              <a:latin typeface="Times New Roman" pitchFamily="18" charset="0"/>
              <a:cs typeface="Times New Roman" pitchFamily="18" charset="0"/>
            </a:rPr>
            <a:t>Баренцове</a:t>
          </a:r>
          <a:endParaRPr lang="ru-RU" sz="1800" dirty="0">
            <a:latin typeface="Times New Roman" pitchFamily="18" charset="0"/>
            <a:cs typeface="Times New Roman" pitchFamily="18" charset="0"/>
          </a:endParaRPr>
        </a:p>
      </dgm:t>
    </dgm:pt>
    <dgm:pt modelId="{86012E19-540E-4D6B-AC7A-FD053C254106}" type="parTrans" cxnId="{E4A2160B-FA9C-4216-80C7-32188EEB696B}">
      <dgm:prSet/>
      <dgm:spPr/>
      <dgm:t>
        <a:bodyPr/>
        <a:lstStyle/>
        <a:p>
          <a:endParaRPr lang="ru-RU"/>
        </a:p>
      </dgm:t>
    </dgm:pt>
    <dgm:pt modelId="{DD2946F6-0A96-445E-B51E-927B773BBEF9}" type="sibTrans" cxnId="{E4A2160B-FA9C-4216-80C7-32188EEB696B}">
      <dgm:prSet/>
      <dgm:spPr/>
      <dgm:t>
        <a:bodyPr/>
        <a:lstStyle/>
        <a:p>
          <a:endParaRPr lang="ru-RU"/>
        </a:p>
      </dgm:t>
    </dgm:pt>
    <dgm:pt modelId="{86E52CAF-47C9-4CAE-8C0F-2841FF9F42AC}">
      <dgm:prSet phldrT="[Текст]" custT="1"/>
      <dgm:spPr/>
      <dgm:t>
        <a:bodyPr/>
        <a:lstStyle/>
        <a:p>
          <a:r>
            <a:rPr lang="ru-RU" sz="2800" dirty="0" err="1" smtClean="0">
              <a:latin typeface="Times New Roman" pitchFamily="18" charset="0"/>
              <a:cs typeface="Times New Roman" pitchFamily="18" charset="0"/>
            </a:rPr>
            <a:t>півострови</a:t>
          </a:r>
          <a:endParaRPr lang="ru-RU" sz="2800" dirty="0">
            <a:latin typeface="Times New Roman" pitchFamily="18" charset="0"/>
            <a:cs typeface="Times New Roman" pitchFamily="18" charset="0"/>
          </a:endParaRPr>
        </a:p>
      </dgm:t>
    </dgm:pt>
    <dgm:pt modelId="{03563365-9B4A-40F0-A440-E8B4D43E0B81}" type="parTrans" cxnId="{0E620C94-ECD0-46D8-95FE-C625EC2B4FFB}">
      <dgm:prSet/>
      <dgm:spPr/>
      <dgm:t>
        <a:bodyPr/>
        <a:lstStyle/>
        <a:p>
          <a:endParaRPr lang="ru-RU"/>
        </a:p>
      </dgm:t>
    </dgm:pt>
    <dgm:pt modelId="{F5B73BB1-B1C1-481B-8D26-5041AF5398CF}" type="sibTrans" cxnId="{0E620C94-ECD0-46D8-95FE-C625EC2B4FFB}">
      <dgm:prSet/>
      <dgm:spPr/>
      <dgm:t>
        <a:bodyPr/>
        <a:lstStyle/>
        <a:p>
          <a:endParaRPr lang="ru-RU"/>
        </a:p>
      </dgm:t>
    </dgm:pt>
    <dgm:pt modelId="{E4406CDE-0CF5-44B0-B583-64D495EC1A35}">
      <dgm:prSet phldrT="[Текст]" custT="1"/>
      <dgm:spPr/>
      <dgm:t>
        <a:bodyPr/>
        <a:lstStyle/>
        <a:p>
          <a:r>
            <a:rPr lang="ru-RU" sz="1800" dirty="0" err="1" smtClean="0">
              <a:latin typeface="Times New Roman" pitchFamily="18" charset="0"/>
              <a:cs typeface="Times New Roman" pitchFamily="18" charset="0"/>
            </a:rPr>
            <a:t>Таймир</a:t>
          </a:r>
          <a:endParaRPr lang="ru-RU" sz="1800" dirty="0">
            <a:latin typeface="Times New Roman" pitchFamily="18" charset="0"/>
            <a:cs typeface="Times New Roman" pitchFamily="18" charset="0"/>
          </a:endParaRPr>
        </a:p>
      </dgm:t>
    </dgm:pt>
    <dgm:pt modelId="{B4BCA1FC-7BF6-47CB-BE75-765F25EACD85}" type="parTrans" cxnId="{0E4B29EA-B06D-4E43-9F53-EBF2D0CA8E50}">
      <dgm:prSet/>
      <dgm:spPr/>
      <dgm:t>
        <a:bodyPr/>
        <a:lstStyle/>
        <a:p>
          <a:endParaRPr lang="ru-RU"/>
        </a:p>
      </dgm:t>
    </dgm:pt>
    <dgm:pt modelId="{7B03E29F-461C-4896-8C9C-44D58E17E7D1}" type="sibTrans" cxnId="{0E4B29EA-B06D-4E43-9F53-EBF2D0CA8E50}">
      <dgm:prSet/>
      <dgm:spPr/>
      <dgm:t>
        <a:bodyPr/>
        <a:lstStyle/>
        <a:p>
          <a:endParaRPr lang="ru-RU"/>
        </a:p>
      </dgm:t>
    </dgm:pt>
    <dgm:pt modelId="{4BD1F225-AC78-4B91-9870-B59721E07762}">
      <dgm:prSet phldrT="[Текст]" custT="1"/>
      <dgm:spPr/>
      <dgm:t>
        <a:bodyPr/>
        <a:lstStyle/>
        <a:p>
          <a:r>
            <a:rPr lang="ru-RU" sz="2800" dirty="0" smtClean="0">
              <a:latin typeface="Times New Roman" pitchFamily="18" charset="0"/>
              <a:cs typeface="Times New Roman" pitchFamily="18" charset="0"/>
            </a:rPr>
            <a:t>затоки, протоки</a:t>
          </a:r>
          <a:endParaRPr lang="ru-RU" sz="2800" dirty="0">
            <a:latin typeface="Times New Roman" pitchFamily="18" charset="0"/>
            <a:cs typeface="Times New Roman" pitchFamily="18" charset="0"/>
          </a:endParaRPr>
        </a:p>
      </dgm:t>
    </dgm:pt>
    <dgm:pt modelId="{36A040D9-A42D-418F-87D3-585057283628}" type="parTrans" cxnId="{3540C671-84DB-4193-A9AB-AA7472F9C002}">
      <dgm:prSet/>
      <dgm:spPr/>
      <dgm:t>
        <a:bodyPr/>
        <a:lstStyle/>
        <a:p>
          <a:endParaRPr lang="ru-RU"/>
        </a:p>
      </dgm:t>
    </dgm:pt>
    <dgm:pt modelId="{72C5993E-9BE4-4B5C-AF88-8E3DD18A67F2}" type="sibTrans" cxnId="{3540C671-84DB-4193-A9AB-AA7472F9C002}">
      <dgm:prSet/>
      <dgm:spPr/>
      <dgm:t>
        <a:bodyPr/>
        <a:lstStyle/>
        <a:p>
          <a:endParaRPr lang="ru-RU"/>
        </a:p>
      </dgm:t>
    </dgm:pt>
    <dgm:pt modelId="{A198823F-23CC-46F1-A5E2-2A3B81BB2C91}">
      <dgm:prSet phldrT="[Текст]" custT="1"/>
      <dgm:spPr/>
      <dgm:t>
        <a:bodyPr/>
        <a:lstStyle/>
        <a:p>
          <a:r>
            <a:rPr lang="ru-RU" sz="2800" dirty="0" err="1" smtClean="0">
              <a:latin typeface="Times New Roman" pitchFamily="18" charset="0"/>
              <a:cs typeface="Times New Roman" pitchFamily="18" charset="0"/>
            </a:rPr>
            <a:t>острови</a:t>
          </a:r>
          <a:endParaRPr lang="ru-RU" sz="2800" dirty="0">
            <a:latin typeface="Times New Roman" pitchFamily="18" charset="0"/>
            <a:cs typeface="Times New Roman" pitchFamily="18" charset="0"/>
          </a:endParaRPr>
        </a:p>
      </dgm:t>
    </dgm:pt>
    <dgm:pt modelId="{5D9404B2-2B09-4F31-9AB6-ED2F0CA3E9A3}" type="parTrans" cxnId="{21BB60BB-ECAF-49DE-B9DD-97CA5F34DA00}">
      <dgm:prSet/>
      <dgm:spPr/>
      <dgm:t>
        <a:bodyPr/>
        <a:lstStyle/>
        <a:p>
          <a:endParaRPr lang="ru-RU"/>
        </a:p>
      </dgm:t>
    </dgm:pt>
    <dgm:pt modelId="{BF62E959-B50F-4A44-A6A0-5FCF17DF6E36}" type="sibTrans" cxnId="{21BB60BB-ECAF-49DE-B9DD-97CA5F34DA00}">
      <dgm:prSet/>
      <dgm:spPr/>
      <dgm:t>
        <a:bodyPr/>
        <a:lstStyle/>
        <a:p>
          <a:endParaRPr lang="ru-RU"/>
        </a:p>
      </dgm:t>
    </dgm:pt>
    <dgm:pt modelId="{8B28F001-22FF-4FEA-9311-A839721A793B}">
      <dgm:prSet custT="1"/>
      <dgm:spPr/>
      <dgm:t>
        <a:bodyPr/>
        <a:lstStyle/>
        <a:p>
          <a:r>
            <a:rPr lang="ru-RU" sz="1800" dirty="0" err="1" smtClean="0">
              <a:latin typeface="Times New Roman" pitchFamily="18" charset="0"/>
              <a:cs typeface="Times New Roman" pitchFamily="18" charset="0"/>
            </a:rPr>
            <a:t>Кольський</a:t>
          </a:r>
          <a:r>
            <a:rPr lang="ru-RU"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dgm:t>
    </dgm:pt>
    <dgm:pt modelId="{128419BE-C09F-40E4-AA14-90A15C30B807}" type="parTrans" cxnId="{05373674-3292-45EA-8886-7EBEC2BA0521}">
      <dgm:prSet/>
      <dgm:spPr/>
      <dgm:t>
        <a:bodyPr/>
        <a:lstStyle/>
        <a:p>
          <a:endParaRPr lang="ru-RU"/>
        </a:p>
      </dgm:t>
    </dgm:pt>
    <dgm:pt modelId="{95E251B0-A0A1-473F-ACEB-CDA812ED406E}" type="sibTrans" cxnId="{05373674-3292-45EA-8886-7EBEC2BA0521}">
      <dgm:prSet/>
      <dgm:spPr/>
      <dgm:t>
        <a:bodyPr/>
        <a:lstStyle/>
        <a:p>
          <a:endParaRPr lang="ru-RU"/>
        </a:p>
      </dgm:t>
    </dgm:pt>
    <dgm:pt modelId="{ECFA9204-87AB-4DC6-8F03-A98AF4DEC088}">
      <dgm:prSet custT="1"/>
      <dgm:spPr/>
      <dgm:t>
        <a:bodyPr/>
        <a:lstStyle/>
        <a:p>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Скандинавський</a:t>
          </a:r>
          <a:r>
            <a:rPr lang="ru-RU" sz="1800" u="sng"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dgm:t>
    </dgm:pt>
    <dgm:pt modelId="{301CB754-0478-4806-82CD-3EE7F9360689}" type="parTrans" cxnId="{FF160EFA-F619-4C13-A463-2D6EAD729329}">
      <dgm:prSet/>
      <dgm:spPr/>
      <dgm:t>
        <a:bodyPr/>
        <a:lstStyle/>
        <a:p>
          <a:endParaRPr lang="ru-RU"/>
        </a:p>
      </dgm:t>
    </dgm:pt>
    <dgm:pt modelId="{BE054CBE-5F7F-4234-A871-D40E51F81A7F}" type="sibTrans" cxnId="{FF160EFA-F619-4C13-A463-2D6EAD729329}">
      <dgm:prSet/>
      <dgm:spPr/>
      <dgm:t>
        <a:bodyPr/>
        <a:lstStyle/>
        <a:p>
          <a:endParaRPr lang="ru-RU"/>
        </a:p>
      </dgm:t>
    </dgm:pt>
    <dgm:pt modelId="{9D2ACF32-8B2B-4CAE-AFC3-0CD8AABF9BAC}">
      <dgm:prSet custT="1"/>
      <dgm:spPr/>
      <dgm:t>
        <a:bodyPr/>
        <a:lstStyle/>
        <a:p>
          <a:r>
            <a:rPr lang="ru-RU" sz="1800" dirty="0" err="1" smtClean="0">
              <a:latin typeface="Times New Roman" pitchFamily="18" charset="0"/>
              <a:cs typeface="Times New Roman" pitchFamily="18" charset="0"/>
            </a:rPr>
            <a:t>Чукотський</a:t>
          </a:r>
          <a:endParaRPr lang="ru-RU" sz="1800" dirty="0">
            <a:latin typeface="Times New Roman" pitchFamily="18" charset="0"/>
            <a:cs typeface="Times New Roman" pitchFamily="18" charset="0"/>
          </a:endParaRPr>
        </a:p>
      </dgm:t>
    </dgm:pt>
    <dgm:pt modelId="{8CA93C06-B756-4017-9633-20F8B4520F50}" type="parTrans" cxnId="{D13B5553-81E9-4433-9DCA-46271248804B}">
      <dgm:prSet/>
      <dgm:spPr/>
      <dgm:t>
        <a:bodyPr/>
        <a:lstStyle/>
        <a:p>
          <a:endParaRPr lang="ru-RU"/>
        </a:p>
      </dgm:t>
    </dgm:pt>
    <dgm:pt modelId="{3B5CB026-5718-440A-932A-2E27A43EC8A4}" type="sibTrans" cxnId="{D13B5553-81E9-4433-9DCA-46271248804B}">
      <dgm:prSet/>
      <dgm:spPr/>
      <dgm:t>
        <a:bodyPr/>
        <a:lstStyle/>
        <a:p>
          <a:endParaRPr lang="ru-RU"/>
        </a:p>
      </dgm:t>
    </dgm:pt>
    <dgm:pt modelId="{B0BDE127-9FD0-41FC-8593-54B30FB2C37E}">
      <dgm:prSet custT="1"/>
      <dgm:spPr/>
      <dgm:t>
        <a:bodyPr/>
        <a:lstStyle/>
        <a:p>
          <a:r>
            <a:rPr lang="ru-RU" sz="1800" dirty="0" err="1" smtClean="0">
              <a:latin typeface="Times New Roman" pitchFamily="18" charset="0"/>
              <a:cs typeface="Times New Roman" pitchFamily="18" charset="0"/>
            </a:rPr>
            <a:t>Індостан</a:t>
          </a:r>
          <a:r>
            <a:rPr lang="ru-RU"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dgm:t>
    </dgm:pt>
    <dgm:pt modelId="{38F2FDCF-E5E4-4E7F-97D4-B4BD99DB115D}" type="parTrans" cxnId="{8FAF42C5-BD31-4EE7-BB2A-8958E76175CC}">
      <dgm:prSet/>
      <dgm:spPr/>
      <dgm:t>
        <a:bodyPr/>
        <a:lstStyle/>
        <a:p>
          <a:endParaRPr lang="ru-RU"/>
        </a:p>
      </dgm:t>
    </dgm:pt>
    <dgm:pt modelId="{4D849C4F-422D-4E84-9D05-FD6BC3430D1E}" type="sibTrans" cxnId="{8FAF42C5-BD31-4EE7-BB2A-8958E76175CC}">
      <dgm:prSet/>
      <dgm:spPr/>
      <dgm:t>
        <a:bodyPr/>
        <a:lstStyle/>
        <a:p>
          <a:endParaRPr lang="ru-RU"/>
        </a:p>
      </dgm:t>
    </dgm:pt>
    <dgm:pt modelId="{ADAC49CF-067A-4387-A771-42A204055EC9}">
      <dgm:prSet custT="1"/>
      <dgm:spPr/>
      <dgm:t>
        <a:bodyPr/>
        <a:lstStyle/>
        <a:p>
          <a:r>
            <a:rPr lang="ru-RU" sz="1800" dirty="0" err="1" smtClean="0">
              <a:latin typeface="Times New Roman" pitchFamily="18" charset="0"/>
              <a:cs typeface="Times New Roman" pitchFamily="18" charset="0"/>
            </a:rPr>
            <a:t>Індокитай</a:t>
          </a:r>
          <a:r>
            <a:rPr lang="ru-RU"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dgm:t>
    </dgm:pt>
    <dgm:pt modelId="{8C140E4C-6075-4C9D-97F8-C0C508E6AAE4}" type="parTrans" cxnId="{E0602A90-38D8-4235-B02D-30C3D6E7F4F9}">
      <dgm:prSet/>
      <dgm:spPr/>
      <dgm:t>
        <a:bodyPr/>
        <a:lstStyle/>
        <a:p>
          <a:endParaRPr lang="ru-RU"/>
        </a:p>
      </dgm:t>
    </dgm:pt>
    <dgm:pt modelId="{05E74B18-CFF1-4A31-9F54-B5B8D95C784F}" type="sibTrans" cxnId="{E0602A90-38D8-4235-B02D-30C3D6E7F4F9}">
      <dgm:prSet/>
      <dgm:spPr/>
      <dgm:t>
        <a:bodyPr/>
        <a:lstStyle/>
        <a:p>
          <a:endParaRPr lang="ru-RU"/>
        </a:p>
      </dgm:t>
    </dgm:pt>
    <dgm:pt modelId="{5A67DDD0-2B04-4BDF-88CB-38E91C1F2689}">
      <dgm:prSet custT="1"/>
      <dgm:spPr/>
      <dgm:t>
        <a:bodyPr/>
        <a:lstStyle/>
        <a:p>
          <a:r>
            <a:rPr lang="ru-RU" sz="1800" dirty="0" smtClean="0">
              <a:latin typeface="Times New Roman" pitchFamily="18" charset="0"/>
              <a:cs typeface="Times New Roman" pitchFamily="18" charset="0"/>
            </a:rPr>
            <a:t>Корея</a:t>
          </a:r>
          <a:endParaRPr lang="ru-RU" sz="1800" dirty="0">
            <a:latin typeface="Times New Roman" pitchFamily="18" charset="0"/>
            <a:cs typeface="Times New Roman" pitchFamily="18" charset="0"/>
          </a:endParaRPr>
        </a:p>
      </dgm:t>
    </dgm:pt>
    <dgm:pt modelId="{2B13037B-4FCA-43B0-9285-4288AE7FE51C}" type="parTrans" cxnId="{20B71E7E-2531-4854-8E6E-4110FEB2F4B2}">
      <dgm:prSet/>
      <dgm:spPr/>
      <dgm:t>
        <a:bodyPr/>
        <a:lstStyle/>
        <a:p>
          <a:endParaRPr lang="ru-RU"/>
        </a:p>
      </dgm:t>
    </dgm:pt>
    <dgm:pt modelId="{9731AEE7-B36B-4B33-8FDD-4B340C96C03E}" type="sibTrans" cxnId="{20B71E7E-2531-4854-8E6E-4110FEB2F4B2}">
      <dgm:prSet/>
      <dgm:spPr/>
      <dgm:t>
        <a:bodyPr/>
        <a:lstStyle/>
        <a:p>
          <a:endParaRPr lang="ru-RU"/>
        </a:p>
      </dgm:t>
    </dgm:pt>
    <dgm:pt modelId="{01BFB686-D695-42E5-8ED5-A3F3EAA7E12E}">
      <dgm:prSet phldrT="[Текст]" custT="1"/>
      <dgm:spPr/>
      <dgm:t>
        <a:bodyPr/>
        <a:lstStyle/>
        <a:p>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Балтійське</a:t>
          </a:r>
          <a:endParaRPr lang="ru-RU" sz="1800" dirty="0">
            <a:latin typeface="Times New Roman" pitchFamily="18" charset="0"/>
            <a:cs typeface="Times New Roman" pitchFamily="18" charset="0"/>
          </a:endParaRPr>
        </a:p>
      </dgm:t>
    </dgm:pt>
    <dgm:pt modelId="{B86937B4-9DED-426A-A612-AFBB1DF51303}" type="parTrans" cxnId="{86C4E737-4261-4D0E-A1A3-B0952A0C43D5}">
      <dgm:prSet/>
      <dgm:spPr/>
      <dgm:t>
        <a:bodyPr/>
        <a:lstStyle/>
        <a:p>
          <a:endParaRPr lang="ru-RU"/>
        </a:p>
      </dgm:t>
    </dgm:pt>
    <dgm:pt modelId="{F2C0B17C-1678-4231-94EF-0F7D6245DC20}" type="sibTrans" cxnId="{86C4E737-4261-4D0E-A1A3-B0952A0C43D5}">
      <dgm:prSet/>
      <dgm:spPr/>
      <dgm:t>
        <a:bodyPr/>
        <a:lstStyle/>
        <a:p>
          <a:endParaRPr lang="ru-RU"/>
        </a:p>
      </dgm:t>
    </dgm:pt>
    <dgm:pt modelId="{78AB2455-8031-4200-BAE7-A0F0F624D7C7}">
      <dgm:prSet phldrT="[Текст]" custT="1"/>
      <dgm:spPr/>
      <dgm:t>
        <a:bodyPr/>
        <a:lstStyle/>
        <a:p>
          <a:r>
            <a:rPr lang="ru-RU" sz="1800" dirty="0" err="1" smtClean="0">
              <a:latin typeface="Times New Roman" pitchFamily="18" charset="0"/>
              <a:cs typeface="Times New Roman" pitchFamily="18" charset="0"/>
            </a:rPr>
            <a:t>Північне</a:t>
          </a:r>
          <a:r>
            <a:rPr lang="ru-RU"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dgm:t>
    </dgm:pt>
    <dgm:pt modelId="{01127F9B-134C-41FE-A874-B245B64C5734}" type="parTrans" cxnId="{9A9111EE-17CD-49E7-AC8F-83E449B717AA}">
      <dgm:prSet/>
      <dgm:spPr/>
      <dgm:t>
        <a:bodyPr/>
        <a:lstStyle/>
        <a:p>
          <a:endParaRPr lang="ru-RU"/>
        </a:p>
      </dgm:t>
    </dgm:pt>
    <dgm:pt modelId="{21BE941C-42F7-46DC-98F0-BA7367E76A84}" type="sibTrans" cxnId="{9A9111EE-17CD-49E7-AC8F-83E449B717AA}">
      <dgm:prSet/>
      <dgm:spPr/>
      <dgm:t>
        <a:bodyPr/>
        <a:lstStyle/>
        <a:p>
          <a:endParaRPr lang="ru-RU"/>
        </a:p>
      </dgm:t>
    </dgm:pt>
    <dgm:pt modelId="{CDD4CCFF-F000-4FBA-96B6-5249EAD010B9}">
      <dgm:prSet phldrT="[Текст]" custT="1"/>
      <dgm:spPr/>
      <dgm:t>
        <a:bodyPr/>
        <a:lstStyle/>
        <a:p>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Аравійське</a:t>
          </a:r>
          <a:endParaRPr lang="ru-RU" sz="1800" dirty="0">
            <a:latin typeface="Times New Roman" pitchFamily="18" charset="0"/>
            <a:cs typeface="Times New Roman" pitchFamily="18" charset="0"/>
          </a:endParaRPr>
        </a:p>
      </dgm:t>
    </dgm:pt>
    <dgm:pt modelId="{82848D68-D364-4E98-BE21-3A663033AA69}" type="parTrans" cxnId="{4F2940F8-0C46-41B3-933C-3E6C95C0031E}">
      <dgm:prSet/>
      <dgm:spPr/>
      <dgm:t>
        <a:bodyPr/>
        <a:lstStyle/>
        <a:p>
          <a:endParaRPr lang="ru-RU"/>
        </a:p>
      </dgm:t>
    </dgm:pt>
    <dgm:pt modelId="{164DDBF9-EFDD-4238-8089-300367EFDF1C}" type="sibTrans" cxnId="{4F2940F8-0C46-41B3-933C-3E6C95C0031E}">
      <dgm:prSet/>
      <dgm:spPr/>
      <dgm:t>
        <a:bodyPr/>
        <a:lstStyle/>
        <a:p>
          <a:endParaRPr lang="ru-RU"/>
        </a:p>
      </dgm:t>
    </dgm:pt>
    <dgm:pt modelId="{AA0E8DFE-0257-45AE-B92A-BAA85927FE67}">
      <dgm:prSet phldrT="[Текст]" custT="1"/>
      <dgm:spPr/>
      <dgm:t>
        <a:bodyPr/>
        <a:lstStyle/>
        <a:p>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Японське</a:t>
          </a:r>
          <a:endParaRPr lang="ru-RU" sz="1800" dirty="0">
            <a:latin typeface="Times New Roman" pitchFamily="18" charset="0"/>
            <a:cs typeface="Times New Roman" pitchFamily="18" charset="0"/>
          </a:endParaRPr>
        </a:p>
      </dgm:t>
    </dgm:pt>
    <dgm:pt modelId="{69FAF5F3-EC73-4DDF-B032-B821D6CDDF10}" type="parTrans" cxnId="{2EACC32B-4026-4482-AB4C-65F3BCFB4FA3}">
      <dgm:prSet/>
      <dgm:spPr/>
      <dgm:t>
        <a:bodyPr/>
        <a:lstStyle/>
        <a:p>
          <a:endParaRPr lang="ru-RU"/>
        </a:p>
      </dgm:t>
    </dgm:pt>
    <dgm:pt modelId="{D5944BC8-4240-4959-87B7-8192571D8287}" type="sibTrans" cxnId="{2EACC32B-4026-4482-AB4C-65F3BCFB4FA3}">
      <dgm:prSet/>
      <dgm:spPr/>
      <dgm:t>
        <a:bodyPr/>
        <a:lstStyle/>
        <a:p>
          <a:endParaRPr lang="ru-RU"/>
        </a:p>
      </dgm:t>
    </dgm:pt>
    <dgm:pt modelId="{2F8E502D-6DBE-49F5-B6A1-884BE8FB98C6}">
      <dgm:prSet custT="1"/>
      <dgm:spPr/>
      <dgm:t>
        <a:bodyPr/>
        <a:lstStyle/>
        <a:p>
          <a:r>
            <a:rPr lang="ru-RU" sz="1800" smtClean="0">
              <a:latin typeface="Times New Roman" pitchFamily="18" charset="0"/>
              <a:cs typeface="Times New Roman" pitchFamily="18" charset="0"/>
            </a:rPr>
            <a:t>Фінську</a:t>
          </a:r>
          <a:endParaRPr lang="ru-RU" sz="1800" dirty="0">
            <a:latin typeface="Times New Roman" pitchFamily="18" charset="0"/>
            <a:cs typeface="Times New Roman" pitchFamily="18" charset="0"/>
          </a:endParaRPr>
        </a:p>
      </dgm:t>
    </dgm:pt>
    <dgm:pt modelId="{437F9D59-25FB-45B0-AD6C-B1AAAC19A127}" type="parTrans" cxnId="{D3BC1534-70B8-4EF9-BB37-742CD1EBEF74}">
      <dgm:prSet/>
      <dgm:spPr/>
      <dgm:t>
        <a:bodyPr/>
        <a:lstStyle/>
        <a:p>
          <a:endParaRPr lang="ru-RU"/>
        </a:p>
      </dgm:t>
    </dgm:pt>
    <dgm:pt modelId="{C5F8390C-66C3-4E44-A366-934A475AD8D1}" type="sibTrans" cxnId="{D3BC1534-70B8-4EF9-BB37-742CD1EBEF74}">
      <dgm:prSet/>
      <dgm:spPr/>
      <dgm:t>
        <a:bodyPr/>
        <a:lstStyle/>
        <a:p>
          <a:endParaRPr lang="ru-RU"/>
        </a:p>
      </dgm:t>
    </dgm:pt>
    <dgm:pt modelId="{E030F550-3C1C-4C99-A191-577F73BB0474}">
      <dgm:prSet custT="1"/>
      <dgm:spPr/>
      <dgm:t>
        <a:bodyPr/>
        <a:lstStyle/>
        <a:p>
          <a:r>
            <a:rPr lang="ru-RU" sz="1800" dirty="0" smtClean="0">
              <a:latin typeface="Times New Roman" pitchFamily="18" charset="0"/>
              <a:cs typeface="Times New Roman" pitchFamily="18" charset="0"/>
            </a:rPr>
            <a:t> Босфор</a:t>
          </a:r>
          <a:endParaRPr lang="ru-RU" sz="1800" dirty="0">
            <a:latin typeface="Times New Roman" pitchFamily="18" charset="0"/>
            <a:cs typeface="Times New Roman" pitchFamily="18" charset="0"/>
          </a:endParaRPr>
        </a:p>
      </dgm:t>
    </dgm:pt>
    <dgm:pt modelId="{B63ABDFA-0E25-4848-8886-1AC8DA2182BB}" type="parTrans" cxnId="{68D4A481-1202-4D2A-8142-2799BB0A16D0}">
      <dgm:prSet/>
      <dgm:spPr/>
      <dgm:t>
        <a:bodyPr/>
        <a:lstStyle/>
        <a:p>
          <a:endParaRPr lang="ru-RU"/>
        </a:p>
      </dgm:t>
    </dgm:pt>
    <dgm:pt modelId="{E17FFC19-D26E-449E-9FBD-CD9DFD9EC37D}" type="sibTrans" cxnId="{68D4A481-1202-4D2A-8142-2799BB0A16D0}">
      <dgm:prSet/>
      <dgm:spPr/>
      <dgm:t>
        <a:bodyPr/>
        <a:lstStyle/>
        <a:p>
          <a:endParaRPr lang="ru-RU"/>
        </a:p>
      </dgm:t>
    </dgm:pt>
    <dgm:pt modelId="{0C33A03E-CDD7-4FC3-8778-1B6FBBC3A60D}">
      <dgm:prSet custT="1"/>
      <dgm:spPr/>
      <dgm:t>
        <a:bodyPr/>
        <a:lstStyle/>
        <a:p>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Малакську</a:t>
          </a:r>
          <a:endParaRPr lang="ru-RU" sz="1800" dirty="0">
            <a:latin typeface="Times New Roman" pitchFamily="18" charset="0"/>
            <a:cs typeface="Times New Roman" pitchFamily="18" charset="0"/>
          </a:endParaRPr>
        </a:p>
      </dgm:t>
    </dgm:pt>
    <dgm:pt modelId="{87837A3E-7CBA-42A1-9A16-6FE89A46A5EE}" type="parTrans" cxnId="{BCEA00E6-2597-4BBD-A05E-307DF8155D95}">
      <dgm:prSet/>
      <dgm:spPr/>
      <dgm:t>
        <a:bodyPr/>
        <a:lstStyle/>
        <a:p>
          <a:endParaRPr lang="ru-RU"/>
        </a:p>
      </dgm:t>
    </dgm:pt>
    <dgm:pt modelId="{8E997810-B811-48C1-A11C-3089DB18D369}" type="sibTrans" cxnId="{BCEA00E6-2597-4BBD-A05E-307DF8155D95}">
      <dgm:prSet/>
      <dgm:spPr/>
      <dgm:t>
        <a:bodyPr/>
        <a:lstStyle/>
        <a:p>
          <a:endParaRPr lang="ru-RU"/>
        </a:p>
      </dgm:t>
    </dgm:pt>
    <dgm:pt modelId="{89F94B0A-5F34-44EA-A680-A8A0FCE33889}">
      <dgm:prSet custT="1"/>
      <dgm:spPr/>
      <dgm:t>
        <a:bodyPr/>
        <a:lstStyle/>
        <a:p>
          <a:r>
            <a:rPr lang="ru-RU" sz="1800" dirty="0" smtClean="0">
              <a:latin typeface="Times New Roman" pitchFamily="18" charset="0"/>
              <a:cs typeface="Times New Roman" pitchFamily="18" charset="0"/>
            </a:rPr>
            <a:t>Нова Земля</a:t>
          </a:r>
          <a:endParaRPr lang="ru-RU" sz="1800" dirty="0">
            <a:latin typeface="Times New Roman" pitchFamily="18" charset="0"/>
            <a:cs typeface="Times New Roman" pitchFamily="18" charset="0"/>
          </a:endParaRPr>
        </a:p>
      </dgm:t>
    </dgm:pt>
    <dgm:pt modelId="{E09C7FDF-8C0A-4D5D-A9A3-AAF3C10CD319}" type="parTrans" cxnId="{E74F4054-43A0-4584-A565-7B41CA807A21}">
      <dgm:prSet/>
      <dgm:spPr/>
      <dgm:t>
        <a:bodyPr/>
        <a:lstStyle/>
        <a:p>
          <a:endParaRPr lang="ru-RU"/>
        </a:p>
      </dgm:t>
    </dgm:pt>
    <dgm:pt modelId="{DA62C4CB-14E0-4C68-9787-1C3D06D24CAF}" type="sibTrans" cxnId="{E74F4054-43A0-4584-A565-7B41CA807A21}">
      <dgm:prSet/>
      <dgm:spPr/>
      <dgm:t>
        <a:bodyPr/>
        <a:lstStyle/>
        <a:p>
          <a:endParaRPr lang="ru-RU"/>
        </a:p>
      </dgm:t>
    </dgm:pt>
    <dgm:pt modelId="{B66FA58D-E12D-44C9-9150-DF053277EA01}">
      <dgm:prSet custT="1"/>
      <dgm:spPr/>
      <dgm:t>
        <a:bodyPr/>
        <a:lstStyle/>
        <a:p>
          <a:r>
            <a:rPr lang="ru-RU" sz="1800" dirty="0" err="1" smtClean="0">
              <a:latin typeface="Times New Roman" pitchFamily="18" charset="0"/>
              <a:cs typeface="Times New Roman" pitchFamily="18" charset="0"/>
            </a:rPr>
            <a:t>Новосибірські</a:t>
          </a:r>
          <a:endParaRPr lang="ru-RU" sz="1800" dirty="0">
            <a:latin typeface="Times New Roman" pitchFamily="18" charset="0"/>
            <a:cs typeface="Times New Roman" pitchFamily="18" charset="0"/>
          </a:endParaRPr>
        </a:p>
      </dgm:t>
    </dgm:pt>
    <dgm:pt modelId="{817DE314-337D-4EFF-9355-88DF73F4D8A3}" type="parTrans" cxnId="{1D7FDDB6-8D65-418E-898E-48748A4A7BC5}">
      <dgm:prSet/>
      <dgm:spPr/>
      <dgm:t>
        <a:bodyPr/>
        <a:lstStyle/>
        <a:p>
          <a:endParaRPr lang="ru-RU"/>
        </a:p>
      </dgm:t>
    </dgm:pt>
    <dgm:pt modelId="{57E8C4A4-C1A8-4549-A382-B4F4A57BFD21}" type="sibTrans" cxnId="{1D7FDDB6-8D65-418E-898E-48748A4A7BC5}">
      <dgm:prSet/>
      <dgm:spPr/>
      <dgm:t>
        <a:bodyPr/>
        <a:lstStyle/>
        <a:p>
          <a:endParaRPr lang="ru-RU"/>
        </a:p>
      </dgm:t>
    </dgm:pt>
    <dgm:pt modelId="{3E9763EA-9BDF-4367-A96D-C977FFBF84E1}">
      <dgm:prSet custT="1"/>
      <dgm:spPr/>
      <dgm:t>
        <a:bodyPr/>
        <a:lstStyle/>
        <a:p>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Шрі-Ланка</a:t>
          </a:r>
          <a:endParaRPr lang="ru-RU" sz="1800" dirty="0">
            <a:latin typeface="Times New Roman" pitchFamily="18" charset="0"/>
            <a:cs typeface="Times New Roman" pitchFamily="18" charset="0"/>
          </a:endParaRPr>
        </a:p>
      </dgm:t>
    </dgm:pt>
    <dgm:pt modelId="{60E4EFB3-A30D-4DE6-A956-95A1AC66A485}" type="parTrans" cxnId="{64C98A2B-EEF8-4D88-A599-23C37E12F3B4}">
      <dgm:prSet/>
      <dgm:spPr/>
      <dgm:t>
        <a:bodyPr/>
        <a:lstStyle/>
        <a:p>
          <a:endParaRPr lang="ru-RU"/>
        </a:p>
      </dgm:t>
    </dgm:pt>
    <dgm:pt modelId="{5F937DDB-E1F8-44A4-9309-D3450AA5988E}" type="sibTrans" cxnId="{64C98A2B-EEF8-4D88-A599-23C37E12F3B4}">
      <dgm:prSet/>
      <dgm:spPr/>
      <dgm:t>
        <a:bodyPr/>
        <a:lstStyle/>
        <a:p>
          <a:endParaRPr lang="ru-RU"/>
        </a:p>
      </dgm:t>
    </dgm:pt>
    <dgm:pt modelId="{C13E193B-3847-4B88-B1A0-8C25098857FF}">
      <dgm:prSet custT="1"/>
      <dgm:spPr/>
      <dgm:t>
        <a:bodyPr/>
        <a:lstStyle/>
        <a:p>
          <a:r>
            <a:rPr lang="ru-RU" sz="1800" dirty="0" err="1" smtClean="0">
              <a:latin typeface="Times New Roman" pitchFamily="18" charset="0"/>
              <a:cs typeface="Times New Roman" pitchFamily="18" charset="0"/>
            </a:rPr>
            <a:t>Філіпінські</a:t>
          </a:r>
          <a:endParaRPr lang="ru-RU" sz="1800" dirty="0">
            <a:latin typeface="Times New Roman" pitchFamily="18" charset="0"/>
            <a:cs typeface="Times New Roman" pitchFamily="18" charset="0"/>
          </a:endParaRPr>
        </a:p>
      </dgm:t>
    </dgm:pt>
    <dgm:pt modelId="{7FF22426-B63D-49A2-B178-633F147C6228}" type="parTrans" cxnId="{20FAC084-F064-4E64-85BF-8131F7DC144D}">
      <dgm:prSet/>
      <dgm:spPr/>
      <dgm:t>
        <a:bodyPr/>
        <a:lstStyle/>
        <a:p>
          <a:endParaRPr lang="ru-RU"/>
        </a:p>
      </dgm:t>
    </dgm:pt>
    <dgm:pt modelId="{7810669C-ECEA-4533-BF4D-6C5AB7EB01FA}" type="sibTrans" cxnId="{20FAC084-F064-4E64-85BF-8131F7DC144D}">
      <dgm:prSet/>
      <dgm:spPr/>
      <dgm:t>
        <a:bodyPr/>
        <a:lstStyle/>
        <a:p>
          <a:endParaRPr lang="ru-RU"/>
        </a:p>
      </dgm:t>
    </dgm:pt>
    <dgm:pt modelId="{25E40298-E5C0-43E9-B3C3-3DC917528A16}">
      <dgm:prSet custT="1"/>
      <dgm:spPr/>
      <dgm:t>
        <a:bodyPr/>
        <a:lstStyle/>
        <a:p>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Великі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Зондські</a:t>
          </a:r>
          <a:endParaRPr lang="ru-RU" sz="1800" dirty="0">
            <a:latin typeface="Times New Roman" pitchFamily="18" charset="0"/>
            <a:cs typeface="Times New Roman" pitchFamily="18" charset="0"/>
          </a:endParaRPr>
        </a:p>
      </dgm:t>
    </dgm:pt>
    <dgm:pt modelId="{44B074CB-6869-489C-B632-4F96960313A9}" type="parTrans" cxnId="{7BBF4E2C-45EA-4485-8D4C-DA8944D437A5}">
      <dgm:prSet/>
      <dgm:spPr/>
      <dgm:t>
        <a:bodyPr/>
        <a:lstStyle/>
        <a:p>
          <a:endParaRPr lang="ru-RU"/>
        </a:p>
      </dgm:t>
    </dgm:pt>
    <dgm:pt modelId="{2FBA2EEC-9B1B-46B2-96DA-38F9B88EE473}" type="sibTrans" cxnId="{7BBF4E2C-45EA-4485-8D4C-DA8944D437A5}">
      <dgm:prSet/>
      <dgm:spPr/>
      <dgm:t>
        <a:bodyPr/>
        <a:lstStyle/>
        <a:p>
          <a:endParaRPr lang="ru-RU"/>
        </a:p>
      </dgm:t>
    </dgm:pt>
    <dgm:pt modelId="{90AB238E-6285-4B1A-BBDB-0457C3A37651}" type="pres">
      <dgm:prSet presAssocID="{876C8C81-8832-49F9-A07D-41D097601D87}" presName="theList" presStyleCnt="0">
        <dgm:presLayoutVars>
          <dgm:dir/>
          <dgm:animLvl val="lvl"/>
          <dgm:resizeHandles val="exact"/>
        </dgm:presLayoutVars>
      </dgm:prSet>
      <dgm:spPr/>
      <dgm:t>
        <a:bodyPr/>
        <a:lstStyle/>
        <a:p>
          <a:endParaRPr lang="ru-RU"/>
        </a:p>
      </dgm:t>
    </dgm:pt>
    <dgm:pt modelId="{C2D4C52E-086C-48B4-A41F-CC828131DCC3}" type="pres">
      <dgm:prSet presAssocID="{441648AF-BF85-4AA3-A4FD-6B7C26F95526}" presName="compNode" presStyleCnt="0"/>
      <dgm:spPr/>
    </dgm:pt>
    <dgm:pt modelId="{A3431B89-32A8-441D-9319-FCB5E603590A}" type="pres">
      <dgm:prSet presAssocID="{441648AF-BF85-4AA3-A4FD-6B7C26F95526}" presName="aNode" presStyleLbl="bgShp" presStyleIdx="0" presStyleCnt="4" custLinFactNeighborX="-52074" custLinFactNeighborY="-29412"/>
      <dgm:spPr/>
      <dgm:t>
        <a:bodyPr/>
        <a:lstStyle/>
        <a:p>
          <a:endParaRPr lang="ru-RU"/>
        </a:p>
      </dgm:t>
    </dgm:pt>
    <dgm:pt modelId="{F544FE5C-65D4-4EDD-A0E1-C1E078A90EB3}" type="pres">
      <dgm:prSet presAssocID="{441648AF-BF85-4AA3-A4FD-6B7C26F95526}" presName="textNode" presStyleLbl="bgShp" presStyleIdx="0" presStyleCnt="4"/>
      <dgm:spPr/>
      <dgm:t>
        <a:bodyPr/>
        <a:lstStyle/>
        <a:p>
          <a:endParaRPr lang="ru-RU"/>
        </a:p>
      </dgm:t>
    </dgm:pt>
    <dgm:pt modelId="{8FA49613-CCD8-437C-864C-BB186DE1FBE7}" type="pres">
      <dgm:prSet presAssocID="{441648AF-BF85-4AA3-A4FD-6B7C26F95526}" presName="compChildNode" presStyleCnt="0"/>
      <dgm:spPr/>
    </dgm:pt>
    <dgm:pt modelId="{6CA65845-047C-415B-9499-9024A3821DC9}" type="pres">
      <dgm:prSet presAssocID="{441648AF-BF85-4AA3-A4FD-6B7C26F95526}" presName="theInnerList" presStyleCnt="0"/>
      <dgm:spPr/>
    </dgm:pt>
    <dgm:pt modelId="{B7DE5733-4C68-48CD-A901-538EB5EC42D8}" type="pres">
      <dgm:prSet presAssocID="{CF19F024-A1D2-40E5-A40F-CB8EA1763EE9}" presName="childNode" presStyleLbl="node1" presStyleIdx="0" presStyleCnt="20">
        <dgm:presLayoutVars>
          <dgm:bulletEnabled val="1"/>
        </dgm:presLayoutVars>
      </dgm:prSet>
      <dgm:spPr/>
      <dgm:t>
        <a:bodyPr/>
        <a:lstStyle/>
        <a:p>
          <a:endParaRPr lang="ru-RU"/>
        </a:p>
      </dgm:t>
    </dgm:pt>
    <dgm:pt modelId="{04C6782F-8B8E-4616-9BF2-2E6456135642}" type="pres">
      <dgm:prSet presAssocID="{CF19F024-A1D2-40E5-A40F-CB8EA1763EE9}" presName="aSpace2" presStyleCnt="0"/>
      <dgm:spPr/>
    </dgm:pt>
    <dgm:pt modelId="{95297C3E-028E-42C5-A4E2-DF4BBE4851EB}" type="pres">
      <dgm:prSet presAssocID="{01BFB686-D695-42E5-8ED5-A3F3EAA7E12E}" presName="childNode" presStyleLbl="node1" presStyleIdx="1" presStyleCnt="20">
        <dgm:presLayoutVars>
          <dgm:bulletEnabled val="1"/>
        </dgm:presLayoutVars>
      </dgm:prSet>
      <dgm:spPr/>
      <dgm:t>
        <a:bodyPr/>
        <a:lstStyle/>
        <a:p>
          <a:endParaRPr lang="ru-RU"/>
        </a:p>
      </dgm:t>
    </dgm:pt>
    <dgm:pt modelId="{95714582-BC76-48E8-8AE3-95F31F57CE46}" type="pres">
      <dgm:prSet presAssocID="{01BFB686-D695-42E5-8ED5-A3F3EAA7E12E}" presName="aSpace2" presStyleCnt="0"/>
      <dgm:spPr/>
    </dgm:pt>
    <dgm:pt modelId="{73FF5B88-D843-4568-A010-4063624D516C}" type="pres">
      <dgm:prSet presAssocID="{78AB2455-8031-4200-BAE7-A0F0F624D7C7}" presName="childNode" presStyleLbl="node1" presStyleIdx="2" presStyleCnt="20">
        <dgm:presLayoutVars>
          <dgm:bulletEnabled val="1"/>
        </dgm:presLayoutVars>
      </dgm:prSet>
      <dgm:spPr/>
      <dgm:t>
        <a:bodyPr/>
        <a:lstStyle/>
        <a:p>
          <a:endParaRPr lang="ru-RU"/>
        </a:p>
      </dgm:t>
    </dgm:pt>
    <dgm:pt modelId="{5D839C38-4846-4193-8F84-00CE396B0A7D}" type="pres">
      <dgm:prSet presAssocID="{78AB2455-8031-4200-BAE7-A0F0F624D7C7}" presName="aSpace2" presStyleCnt="0"/>
      <dgm:spPr/>
    </dgm:pt>
    <dgm:pt modelId="{5C1CDA1F-6B17-4B76-AB14-CDD50C2A461C}" type="pres">
      <dgm:prSet presAssocID="{CDD4CCFF-F000-4FBA-96B6-5249EAD010B9}" presName="childNode" presStyleLbl="node1" presStyleIdx="3" presStyleCnt="20">
        <dgm:presLayoutVars>
          <dgm:bulletEnabled val="1"/>
        </dgm:presLayoutVars>
      </dgm:prSet>
      <dgm:spPr/>
      <dgm:t>
        <a:bodyPr/>
        <a:lstStyle/>
        <a:p>
          <a:endParaRPr lang="ru-RU"/>
        </a:p>
      </dgm:t>
    </dgm:pt>
    <dgm:pt modelId="{E3316D87-D135-436B-973C-4B10D842ABD7}" type="pres">
      <dgm:prSet presAssocID="{CDD4CCFF-F000-4FBA-96B6-5249EAD010B9}" presName="aSpace2" presStyleCnt="0"/>
      <dgm:spPr/>
    </dgm:pt>
    <dgm:pt modelId="{56B100B4-0B9F-4F42-91B6-3C05070219E8}" type="pres">
      <dgm:prSet presAssocID="{AA0E8DFE-0257-45AE-B92A-BAA85927FE67}" presName="childNode" presStyleLbl="node1" presStyleIdx="4" presStyleCnt="20">
        <dgm:presLayoutVars>
          <dgm:bulletEnabled val="1"/>
        </dgm:presLayoutVars>
      </dgm:prSet>
      <dgm:spPr/>
      <dgm:t>
        <a:bodyPr/>
        <a:lstStyle/>
        <a:p>
          <a:endParaRPr lang="ru-RU"/>
        </a:p>
      </dgm:t>
    </dgm:pt>
    <dgm:pt modelId="{7C004EFF-6DB6-449A-BA5B-0705A71F2184}" type="pres">
      <dgm:prSet presAssocID="{441648AF-BF85-4AA3-A4FD-6B7C26F95526}" presName="aSpace" presStyleCnt="0"/>
      <dgm:spPr/>
    </dgm:pt>
    <dgm:pt modelId="{1FB4FB35-59A0-4F73-BDB2-F06129862CD5}" type="pres">
      <dgm:prSet presAssocID="{86E52CAF-47C9-4CAE-8C0F-2841FF9F42AC}" presName="compNode" presStyleCnt="0"/>
      <dgm:spPr/>
    </dgm:pt>
    <dgm:pt modelId="{B5B98297-335B-4910-B01F-049953989481}" type="pres">
      <dgm:prSet presAssocID="{86E52CAF-47C9-4CAE-8C0F-2841FF9F42AC}" presName="aNode" presStyleLbl="bgShp" presStyleIdx="1" presStyleCnt="4"/>
      <dgm:spPr/>
      <dgm:t>
        <a:bodyPr/>
        <a:lstStyle/>
        <a:p>
          <a:endParaRPr lang="ru-RU"/>
        </a:p>
      </dgm:t>
    </dgm:pt>
    <dgm:pt modelId="{D0AD2D18-37AB-4423-ADA3-48A1F55775E7}" type="pres">
      <dgm:prSet presAssocID="{86E52CAF-47C9-4CAE-8C0F-2841FF9F42AC}" presName="textNode" presStyleLbl="bgShp" presStyleIdx="1" presStyleCnt="4"/>
      <dgm:spPr/>
      <dgm:t>
        <a:bodyPr/>
        <a:lstStyle/>
        <a:p>
          <a:endParaRPr lang="ru-RU"/>
        </a:p>
      </dgm:t>
    </dgm:pt>
    <dgm:pt modelId="{0CDBFDE0-7B4E-4FCD-81F2-EF26867FB4D3}" type="pres">
      <dgm:prSet presAssocID="{86E52CAF-47C9-4CAE-8C0F-2841FF9F42AC}" presName="compChildNode" presStyleCnt="0"/>
      <dgm:spPr/>
    </dgm:pt>
    <dgm:pt modelId="{A22B7B70-E561-45B9-83CF-2A4FDE7866ED}" type="pres">
      <dgm:prSet presAssocID="{86E52CAF-47C9-4CAE-8C0F-2841FF9F42AC}" presName="theInnerList" presStyleCnt="0"/>
      <dgm:spPr/>
    </dgm:pt>
    <dgm:pt modelId="{A3A8EE66-3225-4026-94DD-2D99FE31C132}" type="pres">
      <dgm:prSet presAssocID="{E4406CDE-0CF5-44B0-B583-64D495EC1A35}" presName="childNode" presStyleLbl="node1" presStyleIdx="5" presStyleCnt="20">
        <dgm:presLayoutVars>
          <dgm:bulletEnabled val="1"/>
        </dgm:presLayoutVars>
      </dgm:prSet>
      <dgm:spPr/>
      <dgm:t>
        <a:bodyPr/>
        <a:lstStyle/>
        <a:p>
          <a:endParaRPr lang="ru-RU"/>
        </a:p>
      </dgm:t>
    </dgm:pt>
    <dgm:pt modelId="{3356B327-4EF5-496E-91FA-853F0DC8A1A0}" type="pres">
      <dgm:prSet presAssocID="{E4406CDE-0CF5-44B0-B583-64D495EC1A35}" presName="aSpace2" presStyleCnt="0"/>
      <dgm:spPr/>
    </dgm:pt>
    <dgm:pt modelId="{D0B9D7FD-09CB-4068-9AEB-35300550911A}" type="pres">
      <dgm:prSet presAssocID="{8B28F001-22FF-4FEA-9311-A839721A793B}" presName="childNode" presStyleLbl="node1" presStyleIdx="6" presStyleCnt="20">
        <dgm:presLayoutVars>
          <dgm:bulletEnabled val="1"/>
        </dgm:presLayoutVars>
      </dgm:prSet>
      <dgm:spPr/>
      <dgm:t>
        <a:bodyPr/>
        <a:lstStyle/>
        <a:p>
          <a:endParaRPr lang="ru-RU"/>
        </a:p>
      </dgm:t>
    </dgm:pt>
    <dgm:pt modelId="{D57259D2-C5F5-4B0E-952A-4470EE56CDF7}" type="pres">
      <dgm:prSet presAssocID="{8B28F001-22FF-4FEA-9311-A839721A793B}" presName="aSpace2" presStyleCnt="0"/>
      <dgm:spPr/>
    </dgm:pt>
    <dgm:pt modelId="{56BAFAB1-653E-4407-985C-5DA94000AD1C}" type="pres">
      <dgm:prSet presAssocID="{ECFA9204-87AB-4DC6-8F03-A98AF4DEC088}" presName="childNode" presStyleLbl="node1" presStyleIdx="7" presStyleCnt="20" custScaleX="117122">
        <dgm:presLayoutVars>
          <dgm:bulletEnabled val="1"/>
        </dgm:presLayoutVars>
      </dgm:prSet>
      <dgm:spPr/>
      <dgm:t>
        <a:bodyPr/>
        <a:lstStyle/>
        <a:p>
          <a:endParaRPr lang="ru-RU"/>
        </a:p>
      </dgm:t>
    </dgm:pt>
    <dgm:pt modelId="{8F1BB62B-2845-444F-AFFD-9B2410F1C11B}" type="pres">
      <dgm:prSet presAssocID="{ECFA9204-87AB-4DC6-8F03-A98AF4DEC088}" presName="aSpace2" presStyleCnt="0"/>
      <dgm:spPr/>
    </dgm:pt>
    <dgm:pt modelId="{FA5C3AB0-2371-4006-A5D2-2EA24CAAD0F6}" type="pres">
      <dgm:prSet presAssocID="{9D2ACF32-8B2B-4CAE-AFC3-0CD8AABF9BAC}" presName="childNode" presStyleLbl="node1" presStyleIdx="8" presStyleCnt="20">
        <dgm:presLayoutVars>
          <dgm:bulletEnabled val="1"/>
        </dgm:presLayoutVars>
      </dgm:prSet>
      <dgm:spPr/>
      <dgm:t>
        <a:bodyPr/>
        <a:lstStyle/>
        <a:p>
          <a:endParaRPr lang="ru-RU"/>
        </a:p>
      </dgm:t>
    </dgm:pt>
    <dgm:pt modelId="{879B104D-C3A8-4467-B42A-3A0DB1B99CE8}" type="pres">
      <dgm:prSet presAssocID="{9D2ACF32-8B2B-4CAE-AFC3-0CD8AABF9BAC}" presName="aSpace2" presStyleCnt="0"/>
      <dgm:spPr/>
    </dgm:pt>
    <dgm:pt modelId="{C07B9756-D10C-4E69-A9B1-553A12D6FA9A}" type="pres">
      <dgm:prSet presAssocID="{B0BDE127-9FD0-41FC-8593-54B30FB2C37E}" presName="childNode" presStyleLbl="node1" presStyleIdx="9" presStyleCnt="20">
        <dgm:presLayoutVars>
          <dgm:bulletEnabled val="1"/>
        </dgm:presLayoutVars>
      </dgm:prSet>
      <dgm:spPr/>
      <dgm:t>
        <a:bodyPr/>
        <a:lstStyle/>
        <a:p>
          <a:endParaRPr lang="ru-RU"/>
        </a:p>
      </dgm:t>
    </dgm:pt>
    <dgm:pt modelId="{01E22BC6-7766-4DFF-878F-3BCBB663C32B}" type="pres">
      <dgm:prSet presAssocID="{B0BDE127-9FD0-41FC-8593-54B30FB2C37E}" presName="aSpace2" presStyleCnt="0"/>
      <dgm:spPr/>
    </dgm:pt>
    <dgm:pt modelId="{154D3F37-859F-454C-939E-913285C86BD4}" type="pres">
      <dgm:prSet presAssocID="{ADAC49CF-067A-4387-A771-42A204055EC9}" presName="childNode" presStyleLbl="node1" presStyleIdx="10" presStyleCnt="20">
        <dgm:presLayoutVars>
          <dgm:bulletEnabled val="1"/>
        </dgm:presLayoutVars>
      </dgm:prSet>
      <dgm:spPr/>
      <dgm:t>
        <a:bodyPr/>
        <a:lstStyle/>
        <a:p>
          <a:endParaRPr lang="ru-RU"/>
        </a:p>
      </dgm:t>
    </dgm:pt>
    <dgm:pt modelId="{8C453D98-5DDB-428F-9A77-483A263CF9DE}" type="pres">
      <dgm:prSet presAssocID="{ADAC49CF-067A-4387-A771-42A204055EC9}" presName="aSpace2" presStyleCnt="0"/>
      <dgm:spPr/>
    </dgm:pt>
    <dgm:pt modelId="{70E542D4-DFEB-4DE6-9ACC-B5DAEFE425D0}" type="pres">
      <dgm:prSet presAssocID="{5A67DDD0-2B04-4BDF-88CB-38E91C1F2689}" presName="childNode" presStyleLbl="node1" presStyleIdx="11" presStyleCnt="20">
        <dgm:presLayoutVars>
          <dgm:bulletEnabled val="1"/>
        </dgm:presLayoutVars>
      </dgm:prSet>
      <dgm:spPr/>
      <dgm:t>
        <a:bodyPr/>
        <a:lstStyle/>
        <a:p>
          <a:endParaRPr lang="ru-RU"/>
        </a:p>
      </dgm:t>
    </dgm:pt>
    <dgm:pt modelId="{C8018209-4AD4-4AE0-A15F-AD9AF4E8C5EC}" type="pres">
      <dgm:prSet presAssocID="{86E52CAF-47C9-4CAE-8C0F-2841FF9F42AC}" presName="aSpace" presStyleCnt="0"/>
      <dgm:spPr/>
    </dgm:pt>
    <dgm:pt modelId="{D7B80790-A1DE-4670-A78E-FBFC30BDB686}" type="pres">
      <dgm:prSet presAssocID="{4BD1F225-AC78-4B91-9870-B59721E07762}" presName="compNode" presStyleCnt="0"/>
      <dgm:spPr/>
    </dgm:pt>
    <dgm:pt modelId="{15ECC5C4-F348-4A3C-931B-D5484020455E}" type="pres">
      <dgm:prSet presAssocID="{4BD1F225-AC78-4B91-9870-B59721E07762}" presName="aNode" presStyleLbl="bgShp" presStyleIdx="2" presStyleCnt="4"/>
      <dgm:spPr/>
      <dgm:t>
        <a:bodyPr/>
        <a:lstStyle/>
        <a:p>
          <a:endParaRPr lang="ru-RU"/>
        </a:p>
      </dgm:t>
    </dgm:pt>
    <dgm:pt modelId="{5EC96771-5B1F-4ED9-A9DD-2755CE8C183E}" type="pres">
      <dgm:prSet presAssocID="{4BD1F225-AC78-4B91-9870-B59721E07762}" presName="textNode" presStyleLbl="bgShp" presStyleIdx="2" presStyleCnt="4"/>
      <dgm:spPr/>
      <dgm:t>
        <a:bodyPr/>
        <a:lstStyle/>
        <a:p>
          <a:endParaRPr lang="ru-RU"/>
        </a:p>
      </dgm:t>
    </dgm:pt>
    <dgm:pt modelId="{45213887-6051-4180-AB47-F6E4A066E06D}" type="pres">
      <dgm:prSet presAssocID="{4BD1F225-AC78-4B91-9870-B59721E07762}" presName="compChildNode" presStyleCnt="0"/>
      <dgm:spPr/>
    </dgm:pt>
    <dgm:pt modelId="{DC23A394-963A-4AC1-B473-20848C3BEBFE}" type="pres">
      <dgm:prSet presAssocID="{4BD1F225-AC78-4B91-9870-B59721E07762}" presName="theInnerList" presStyleCnt="0"/>
      <dgm:spPr/>
    </dgm:pt>
    <dgm:pt modelId="{421E1BD3-B324-4676-ABEE-981E9BA1C0D1}" type="pres">
      <dgm:prSet presAssocID="{2F8E502D-6DBE-49F5-B6A1-884BE8FB98C6}" presName="childNode" presStyleLbl="node1" presStyleIdx="12" presStyleCnt="20">
        <dgm:presLayoutVars>
          <dgm:bulletEnabled val="1"/>
        </dgm:presLayoutVars>
      </dgm:prSet>
      <dgm:spPr/>
      <dgm:t>
        <a:bodyPr/>
        <a:lstStyle/>
        <a:p>
          <a:endParaRPr lang="ru-RU"/>
        </a:p>
      </dgm:t>
    </dgm:pt>
    <dgm:pt modelId="{EB3D28FA-FE91-407B-9298-2C95AD9E61AB}" type="pres">
      <dgm:prSet presAssocID="{2F8E502D-6DBE-49F5-B6A1-884BE8FB98C6}" presName="aSpace2" presStyleCnt="0"/>
      <dgm:spPr/>
    </dgm:pt>
    <dgm:pt modelId="{58EE794B-F464-48FB-B1CE-CE4AD66557B5}" type="pres">
      <dgm:prSet presAssocID="{E030F550-3C1C-4C99-A191-577F73BB0474}" presName="childNode" presStyleLbl="node1" presStyleIdx="13" presStyleCnt="20">
        <dgm:presLayoutVars>
          <dgm:bulletEnabled val="1"/>
        </dgm:presLayoutVars>
      </dgm:prSet>
      <dgm:spPr/>
      <dgm:t>
        <a:bodyPr/>
        <a:lstStyle/>
        <a:p>
          <a:endParaRPr lang="ru-RU"/>
        </a:p>
      </dgm:t>
    </dgm:pt>
    <dgm:pt modelId="{12551DCB-4985-47E3-962B-1134E0FD4D03}" type="pres">
      <dgm:prSet presAssocID="{E030F550-3C1C-4C99-A191-577F73BB0474}" presName="aSpace2" presStyleCnt="0"/>
      <dgm:spPr/>
    </dgm:pt>
    <dgm:pt modelId="{2B8B3E34-71F5-4890-AC6B-3C68E1D0E1A6}" type="pres">
      <dgm:prSet presAssocID="{0C33A03E-CDD7-4FC3-8778-1B6FBBC3A60D}" presName="childNode" presStyleLbl="node1" presStyleIdx="14" presStyleCnt="20">
        <dgm:presLayoutVars>
          <dgm:bulletEnabled val="1"/>
        </dgm:presLayoutVars>
      </dgm:prSet>
      <dgm:spPr/>
      <dgm:t>
        <a:bodyPr/>
        <a:lstStyle/>
        <a:p>
          <a:endParaRPr lang="ru-RU"/>
        </a:p>
      </dgm:t>
    </dgm:pt>
    <dgm:pt modelId="{418935FB-DBF3-4C37-808D-7141193161D3}" type="pres">
      <dgm:prSet presAssocID="{4BD1F225-AC78-4B91-9870-B59721E07762}" presName="aSpace" presStyleCnt="0"/>
      <dgm:spPr/>
    </dgm:pt>
    <dgm:pt modelId="{177B4A8D-B747-4F7E-889F-17F4109EBFD3}" type="pres">
      <dgm:prSet presAssocID="{A198823F-23CC-46F1-A5E2-2A3B81BB2C91}" presName="compNode" presStyleCnt="0"/>
      <dgm:spPr/>
    </dgm:pt>
    <dgm:pt modelId="{5818289C-89B6-4360-9EB6-D4EE8322992A}" type="pres">
      <dgm:prSet presAssocID="{A198823F-23CC-46F1-A5E2-2A3B81BB2C91}" presName="aNode" presStyleLbl="bgShp" presStyleIdx="3" presStyleCnt="4" custLinFactNeighborX="102"/>
      <dgm:spPr/>
      <dgm:t>
        <a:bodyPr/>
        <a:lstStyle/>
        <a:p>
          <a:endParaRPr lang="ru-RU"/>
        </a:p>
      </dgm:t>
    </dgm:pt>
    <dgm:pt modelId="{1ECEC9F6-F10E-4E81-9CFE-32335CEDE411}" type="pres">
      <dgm:prSet presAssocID="{A198823F-23CC-46F1-A5E2-2A3B81BB2C91}" presName="textNode" presStyleLbl="bgShp" presStyleIdx="3" presStyleCnt="4"/>
      <dgm:spPr/>
      <dgm:t>
        <a:bodyPr/>
        <a:lstStyle/>
        <a:p>
          <a:endParaRPr lang="ru-RU"/>
        </a:p>
      </dgm:t>
    </dgm:pt>
    <dgm:pt modelId="{5DF02668-60B9-488F-8667-B8F4DF91DA89}" type="pres">
      <dgm:prSet presAssocID="{A198823F-23CC-46F1-A5E2-2A3B81BB2C91}" presName="compChildNode" presStyleCnt="0"/>
      <dgm:spPr/>
    </dgm:pt>
    <dgm:pt modelId="{91DFACEE-F039-4636-A1BA-87B8CC1005E2}" type="pres">
      <dgm:prSet presAssocID="{A198823F-23CC-46F1-A5E2-2A3B81BB2C91}" presName="theInnerList" presStyleCnt="0"/>
      <dgm:spPr/>
    </dgm:pt>
    <dgm:pt modelId="{11771C7A-FB12-4EFA-AC0B-4C1E476508D6}" type="pres">
      <dgm:prSet presAssocID="{89F94B0A-5F34-44EA-A680-A8A0FCE33889}" presName="childNode" presStyleLbl="node1" presStyleIdx="15" presStyleCnt="20">
        <dgm:presLayoutVars>
          <dgm:bulletEnabled val="1"/>
        </dgm:presLayoutVars>
      </dgm:prSet>
      <dgm:spPr/>
      <dgm:t>
        <a:bodyPr/>
        <a:lstStyle/>
        <a:p>
          <a:endParaRPr lang="ru-RU"/>
        </a:p>
      </dgm:t>
    </dgm:pt>
    <dgm:pt modelId="{E689226A-F1AF-49A0-B7AF-37EDFFA613B2}" type="pres">
      <dgm:prSet presAssocID="{89F94B0A-5F34-44EA-A680-A8A0FCE33889}" presName="aSpace2" presStyleCnt="0"/>
      <dgm:spPr/>
    </dgm:pt>
    <dgm:pt modelId="{7CC5622D-D4C2-42AB-A2C9-B1E77B448EBB}" type="pres">
      <dgm:prSet presAssocID="{B66FA58D-E12D-44C9-9150-DF053277EA01}" presName="childNode" presStyleLbl="node1" presStyleIdx="16" presStyleCnt="20">
        <dgm:presLayoutVars>
          <dgm:bulletEnabled val="1"/>
        </dgm:presLayoutVars>
      </dgm:prSet>
      <dgm:spPr/>
      <dgm:t>
        <a:bodyPr/>
        <a:lstStyle/>
        <a:p>
          <a:endParaRPr lang="ru-RU"/>
        </a:p>
      </dgm:t>
    </dgm:pt>
    <dgm:pt modelId="{DB87DF3F-17E2-4223-AF85-9B8D058D635D}" type="pres">
      <dgm:prSet presAssocID="{B66FA58D-E12D-44C9-9150-DF053277EA01}" presName="aSpace2" presStyleCnt="0"/>
      <dgm:spPr/>
    </dgm:pt>
    <dgm:pt modelId="{3B47D26E-293A-4DE4-80EE-055B2470353E}" type="pres">
      <dgm:prSet presAssocID="{3E9763EA-9BDF-4367-A96D-C977FFBF84E1}" presName="childNode" presStyleLbl="node1" presStyleIdx="17" presStyleCnt="20">
        <dgm:presLayoutVars>
          <dgm:bulletEnabled val="1"/>
        </dgm:presLayoutVars>
      </dgm:prSet>
      <dgm:spPr/>
      <dgm:t>
        <a:bodyPr/>
        <a:lstStyle/>
        <a:p>
          <a:endParaRPr lang="ru-RU"/>
        </a:p>
      </dgm:t>
    </dgm:pt>
    <dgm:pt modelId="{0C0A4C6C-B972-43F6-8298-5D7487227B41}" type="pres">
      <dgm:prSet presAssocID="{3E9763EA-9BDF-4367-A96D-C977FFBF84E1}" presName="aSpace2" presStyleCnt="0"/>
      <dgm:spPr/>
    </dgm:pt>
    <dgm:pt modelId="{024AA0F6-7276-41D5-9A5B-CB62155EF082}" type="pres">
      <dgm:prSet presAssocID="{C13E193B-3847-4B88-B1A0-8C25098857FF}" presName="childNode" presStyleLbl="node1" presStyleIdx="18" presStyleCnt="20">
        <dgm:presLayoutVars>
          <dgm:bulletEnabled val="1"/>
        </dgm:presLayoutVars>
      </dgm:prSet>
      <dgm:spPr/>
      <dgm:t>
        <a:bodyPr/>
        <a:lstStyle/>
        <a:p>
          <a:endParaRPr lang="ru-RU"/>
        </a:p>
      </dgm:t>
    </dgm:pt>
    <dgm:pt modelId="{E5C044D7-0C34-4C79-9F1D-384B9C743C8C}" type="pres">
      <dgm:prSet presAssocID="{C13E193B-3847-4B88-B1A0-8C25098857FF}" presName="aSpace2" presStyleCnt="0"/>
      <dgm:spPr/>
    </dgm:pt>
    <dgm:pt modelId="{E1734B61-570C-452B-8CC9-CBC53C91537B}" type="pres">
      <dgm:prSet presAssocID="{25E40298-E5C0-43E9-B3C3-3DC917528A16}" presName="childNode" presStyleLbl="node1" presStyleIdx="19" presStyleCnt="20">
        <dgm:presLayoutVars>
          <dgm:bulletEnabled val="1"/>
        </dgm:presLayoutVars>
      </dgm:prSet>
      <dgm:spPr/>
      <dgm:t>
        <a:bodyPr/>
        <a:lstStyle/>
        <a:p>
          <a:endParaRPr lang="ru-RU"/>
        </a:p>
      </dgm:t>
    </dgm:pt>
  </dgm:ptLst>
  <dgm:cxnLst>
    <dgm:cxn modelId="{52C9B8CC-CFF7-4A22-859D-E4CF59FFA2BA}" type="presOf" srcId="{876C8C81-8832-49F9-A07D-41D097601D87}" destId="{90AB238E-6285-4B1A-BBDB-0457C3A37651}" srcOrd="0" destOrd="0" presId="urn:microsoft.com/office/officeart/2005/8/layout/lProcess2"/>
    <dgm:cxn modelId="{D13B5553-81E9-4433-9DCA-46271248804B}" srcId="{86E52CAF-47C9-4CAE-8C0F-2841FF9F42AC}" destId="{9D2ACF32-8B2B-4CAE-AFC3-0CD8AABF9BAC}" srcOrd="3" destOrd="0" parTransId="{8CA93C06-B756-4017-9633-20F8B4520F50}" sibTransId="{3B5CB026-5718-440A-932A-2E27A43EC8A4}"/>
    <dgm:cxn modelId="{76881F67-DBF4-45DE-9D14-F1FF7F24B5A3}" type="presOf" srcId="{441648AF-BF85-4AA3-A4FD-6B7C26F95526}" destId="{F544FE5C-65D4-4EDD-A0E1-C1E078A90EB3}" srcOrd="1" destOrd="0" presId="urn:microsoft.com/office/officeart/2005/8/layout/lProcess2"/>
    <dgm:cxn modelId="{BCEA00E6-2597-4BBD-A05E-307DF8155D95}" srcId="{4BD1F225-AC78-4B91-9870-B59721E07762}" destId="{0C33A03E-CDD7-4FC3-8778-1B6FBBC3A60D}" srcOrd="2" destOrd="0" parTransId="{87837A3E-7CBA-42A1-9A16-6FE89A46A5EE}" sibTransId="{8E997810-B811-48C1-A11C-3089DB18D369}"/>
    <dgm:cxn modelId="{48B64E4C-6F81-4C8D-BA96-FAC14FBB5095}" type="presOf" srcId="{B66FA58D-E12D-44C9-9150-DF053277EA01}" destId="{7CC5622D-D4C2-42AB-A2C9-B1E77B448EBB}" srcOrd="0" destOrd="0" presId="urn:microsoft.com/office/officeart/2005/8/layout/lProcess2"/>
    <dgm:cxn modelId="{8FAF42C5-BD31-4EE7-BB2A-8958E76175CC}" srcId="{86E52CAF-47C9-4CAE-8C0F-2841FF9F42AC}" destId="{B0BDE127-9FD0-41FC-8593-54B30FB2C37E}" srcOrd="4" destOrd="0" parTransId="{38F2FDCF-E5E4-4E7F-97D4-B4BD99DB115D}" sibTransId="{4D849C4F-422D-4E84-9D05-FD6BC3430D1E}"/>
    <dgm:cxn modelId="{DC586BE5-60D4-4262-BFF4-DE1A2473C2D4}" type="presOf" srcId="{A198823F-23CC-46F1-A5E2-2A3B81BB2C91}" destId="{5818289C-89B6-4360-9EB6-D4EE8322992A}" srcOrd="0" destOrd="0" presId="urn:microsoft.com/office/officeart/2005/8/layout/lProcess2"/>
    <dgm:cxn modelId="{38A25513-1CC4-4CF7-8D79-4201CC4DD7B3}" type="presOf" srcId="{01BFB686-D695-42E5-8ED5-A3F3EAA7E12E}" destId="{95297C3E-028E-42C5-A4E2-DF4BBE4851EB}" srcOrd="0" destOrd="0" presId="urn:microsoft.com/office/officeart/2005/8/layout/lProcess2"/>
    <dgm:cxn modelId="{3E6A1BB8-9867-48C6-B50A-433FF28A43F7}" type="presOf" srcId="{ADAC49CF-067A-4387-A771-42A204055EC9}" destId="{154D3F37-859F-454C-939E-913285C86BD4}" srcOrd="0" destOrd="0" presId="urn:microsoft.com/office/officeart/2005/8/layout/lProcess2"/>
    <dgm:cxn modelId="{B3C9715F-0027-4D06-BC22-229745F53203}" type="presOf" srcId="{0C33A03E-CDD7-4FC3-8778-1B6FBBC3A60D}" destId="{2B8B3E34-71F5-4890-AC6B-3C68E1D0E1A6}" srcOrd="0" destOrd="0" presId="urn:microsoft.com/office/officeart/2005/8/layout/lProcess2"/>
    <dgm:cxn modelId="{64C98A2B-EEF8-4D88-A599-23C37E12F3B4}" srcId="{A198823F-23CC-46F1-A5E2-2A3B81BB2C91}" destId="{3E9763EA-9BDF-4367-A96D-C977FFBF84E1}" srcOrd="2" destOrd="0" parTransId="{60E4EFB3-A30D-4DE6-A956-95A1AC66A485}" sibTransId="{5F937DDB-E1F8-44A4-9309-D3450AA5988E}"/>
    <dgm:cxn modelId="{5F99DDEE-AAA3-4591-9C5E-DC53730062B2}" type="presOf" srcId="{CF19F024-A1D2-40E5-A40F-CB8EA1763EE9}" destId="{B7DE5733-4C68-48CD-A901-538EB5EC42D8}" srcOrd="0" destOrd="0" presId="urn:microsoft.com/office/officeart/2005/8/layout/lProcess2"/>
    <dgm:cxn modelId="{36A7ACE3-5FF1-4F82-AAF7-5F4CA2C048D4}" type="presOf" srcId="{C13E193B-3847-4B88-B1A0-8C25098857FF}" destId="{024AA0F6-7276-41D5-9A5B-CB62155EF082}" srcOrd="0" destOrd="0" presId="urn:microsoft.com/office/officeart/2005/8/layout/lProcess2"/>
    <dgm:cxn modelId="{22F7B2B7-D95C-4EE2-BD1D-3B01A4FD2A0D}" type="presOf" srcId="{3E9763EA-9BDF-4367-A96D-C977FFBF84E1}" destId="{3B47D26E-293A-4DE4-80EE-055B2470353E}" srcOrd="0" destOrd="0" presId="urn:microsoft.com/office/officeart/2005/8/layout/lProcess2"/>
    <dgm:cxn modelId="{A454EBC0-A77F-4BA2-B374-1518A0FC0F35}" type="presOf" srcId="{CDD4CCFF-F000-4FBA-96B6-5249EAD010B9}" destId="{5C1CDA1F-6B17-4B76-AB14-CDD50C2A461C}" srcOrd="0" destOrd="0" presId="urn:microsoft.com/office/officeart/2005/8/layout/lProcess2"/>
    <dgm:cxn modelId="{EBE697E5-E087-4F59-8214-05CB7B3C86B2}" type="presOf" srcId="{A198823F-23CC-46F1-A5E2-2A3B81BB2C91}" destId="{1ECEC9F6-F10E-4E81-9CFE-32335CEDE411}" srcOrd="1" destOrd="0" presId="urn:microsoft.com/office/officeart/2005/8/layout/lProcess2"/>
    <dgm:cxn modelId="{4F2940F8-0C46-41B3-933C-3E6C95C0031E}" srcId="{441648AF-BF85-4AA3-A4FD-6B7C26F95526}" destId="{CDD4CCFF-F000-4FBA-96B6-5249EAD010B9}" srcOrd="3" destOrd="0" parTransId="{82848D68-D364-4E98-BE21-3A663033AA69}" sibTransId="{164DDBF9-EFDD-4238-8089-300367EFDF1C}"/>
    <dgm:cxn modelId="{20B71E7E-2531-4854-8E6E-4110FEB2F4B2}" srcId="{86E52CAF-47C9-4CAE-8C0F-2841FF9F42AC}" destId="{5A67DDD0-2B04-4BDF-88CB-38E91C1F2689}" srcOrd="6" destOrd="0" parTransId="{2B13037B-4FCA-43B0-9285-4288AE7FE51C}" sibTransId="{9731AEE7-B36B-4B33-8FDD-4B340C96C03E}"/>
    <dgm:cxn modelId="{0E620C94-ECD0-46D8-95FE-C625EC2B4FFB}" srcId="{876C8C81-8832-49F9-A07D-41D097601D87}" destId="{86E52CAF-47C9-4CAE-8C0F-2841FF9F42AC}" srcOrd="1" destOrd="0" parTransId="{03563365-9B4A-40F0-A440-E8B4D43E0B81}" sibTransId="{F5B73BB1-B1C1-481B-8D26-5041AF5398CF}"/>
    <dgm:cxn modelId="{7BBF4E2C-45EA-4485-8D4C-DA8944D437A5}" srcId="{A198823F-23CC-46F1-A5E2-2A3B81BB2C91}" destId="{25E40298-E5C0-43E9-B3C3-3DC917528A16}" srcOrd="4" destOrd="0" parTransId="{44B074CB-6869-489C-B632-4F96960313A9}" sibTransId="{2FBA2EEC-9B1B-46B2-96DA-38F9B88EE473}"/>
    <dgm:cxn modelId="{7398EBCC-62DD-4418-94FE-0114718031B4}" type="presOf" srcId="{25E40298-E5C0-43E9-B3C3-3DC917528A16}" destId="{E1734B61-570C-452B-8CC9-CBC53C91537B}" srcOrd="0" destOrd="0" presId="urn:microsoft.com/office/officeart/2005/8/layout/lProcess2"/>
    <dgm:cxn modelId="{D7F7ECA8-2B08-4E24-8771-CC7E64320E95}" type="presOf" srcId="{E030F550-3C1C-4C99-A191-577F73BB0474}" destId="{58EE794B-F464-48FB-B1CE-CE4AD66557B5}" srcOrd="0" destOrd="0" presId="urn:microsoft.com/office/officeart/2005/8/layout/lProcess2"/>
    <dgm:cxn modelId="{3540C671-84DB-4193-A9AB-AA7472F9C002}" srcId="{876C8C81-8832-49F9-A07D-41D097601D87}" destId="{4BD1F225-AC78-4B91-9870-B59721E07762}" srcOrd="2" destOrd="0" parTransId="{36A040D9-A42D-418F-87D3-585057283628}" sibTransId="{72C5993E-9BE4-4B5C-AF88-8E3DD18A67F2}"/>
    <dgm:cxn modelId="{EC9D37D8-DD61-434A-8057-6A641C84C9AB}" type="presOf" srcId="{78AB2455-8031-4200-BAE7-A0F0F624D7C7}" destId="{73FF5B88-D843-4568-A010-4063624D516C}" srcOrd="0" destOrd="0" presId="urn:microsoft.com/office/officeart/2005/8/layout/lProcess2"/>
    <dgm:cxn modelId="{B63DEF9F-EA88-4BB9-852B-CC8903272A3B}" srcId="{876C8C81-8832-49F9-A07D-41D097601D87}" destId="{441648AF-BF85-4AA3-A4FD-6B7C26F95526}" srcOrd="0" destOrd="0" parTransId="{50C8700E-3BEB-4F34-9051-B4648DE2C895}" sibTransId="{AA5D6461-C3D3-4071-B9B7-A62C11438B5B}"/>
    <dgm:cxn modelId="{A6E80A3E-2321-41A8-8FC0-54EEF9A8D4BB}" type="presOf" srcId="{86E52CAF-47C9-4CAE-8C0F-2841FF9F42AC}" destId="{B5B98297-335B-4910-B01F-049953989481}" srcOrd="0" destOrd="0" presId="urn:microsoft.com/office/officeart/2005/8/layout/lProcess2"/>
    <dgm:cxn modelId="{9A9111EE-17CD-49E7-AC8F-83E449B717AA}" srcId="{441648AF-BF85-4AA3-A4FD-6B7C26F95526}" destId="{78AB2455-8031-4200-BAE7-A0F0F624D7C7}" srcOrd="2" destOrd="0" parTransId="{01127F9B-134C-41FE-A874-B245B64C5734}" sibTransId="{21BE941C-42F7-46DC-98F0-BA7367E76A84}"/>
    <dgm:cxn modelId="{96449839-3010-41E7-A442-4287B6390AB6}" type="presOf" srcId="{AA0E8DFE-0257-45AE-B92A-BAA85927FE67}" destId="{56B100B4-0B9F-4F42-91B6-3C05070219E8}" srcOrd="0" destOrd="0" presId="urn:microsoft.com/office/officeart/2005/8/layout/lProcess2"/>
    <dgm:cxn modelId="{F8F08D04-F26B-4059-B2FA-339B8527832A}" type="presOf" srcId="{5A67DDD0-2B04-4BDF-88CB-38E91C1F2689}" destId="{70E542D4-DFEB-4DE6-9ACC-B5DAEFE425D0}" srcOrd="0" destOrd="0" presId="urn:microsoft.com/office/officeart/2005/8/layout/lProcess2"/>
    <dgm:cxn modelId="{706DCCEC-6820-4B43-8477-B4267536214D}" type="presOf" srcId="{2F8E502D-6DBE-49F5-B6A1-884BE8FB98C6}" destId="{421E1BD3-B324-4676-ABEE-981E9BA1C0D1}" srcOrd="0" destOrd="0" presId="urn:microsoft.com/office/officeart/2005/8/layout/lProcess2"/>
    <dgm:cxn modelId="{0F078B1C-04A4-490F-8EC8-CA5DA9AB6E12}" type="presOf" srcId="{E4406CDE-0CF5-44B0-B583-64D495EC1A35}" destId="{A3A8EE66-3225-4026-94DD-2D99FE31C132}" srcOrd="0" destOrd="0" presId="urn:microsoft.com/office/officeart/2005/8/layout/lProcess2"/>
    <dgm:cxn modelId="{6DA391A8-D5B2-453B-BE7D-BD342CED99EB}" type="presOf" srcId="{ECFA9204-87AB-4DC6-8F03-A98AF4DEC088}" destId="{56BAFAB1-653E-4407-985C-5DA94000AD1C}" srcOrd="0" destOrd="0" presId="urn:microsoft.com/office/officeart/2005/8/layout/lProcess2"/>
    <dgm:cxn modelId="{377F8606-B389-4C3E-B1ED-0015BF929AB9}" type="presOf" srcId="{89F94B0A-5F34-44EA-A680-A8A0FCE33889}" destId="{11771C7A-FB12-4EFA-AC0B-4C1E476508D6}" srcOrd="0" destOrd="0" presId="urn:microsoft.com/office/officeart/2005/8/layout/lProcess2"/>
    <dgm:cxn modelId="{13535F2B-724A-4094-BF8B-0AE6A73DAB29}" type="presOf" srcId="{8B28F001-22FF-4FEA-9311-A839721A793B}" destId="{D0B9D7FD-09CB-4068-9AEB-35300550911A}" srcOrd="0" destOrd="0" presId="urn:microsoft.com/office/officeart/2005/8/layout/lProcess2"/>
    <dgm:cxn modelId="{86C4E737-4261-4D0E-A1A3-B0952A0C43D5}" srcId="{441648AF-BF85-4AA3-A4FD-6B7C26F95526}" destId="{01BFB686-D695-42E5-8ED5-A3F3EAA7E12E}" srcOrd="1" destOrd="0" parTransId="{B86937B4-9DED-426A-A612-AFBB1DF51303}" sibTransId="{F2C0B17C-1678-4231-94EF-0F7D6245DC20}"/>
    <dgm:cxn modelId="{AB4D2671-D0D7-4EA0-B1D4-47391DC46E20}" type="presOf" srcId="{B0BDE127-9FD0-41FC-8593-54B30FB2C37E}" destId="{C07B9756-D10C-4E69-A9B1-553A12D6FA9A}" srcOrd="0" destOrd="0" presId="urn:microsoft.com/office/officeart/2005/8/layout/lProcess2"/>
    <dgm:cxn modelId="{E74F4054-43A0-4584-A565-7B41CA807A21}" srcId="{A198823F-23CC-46F1-A5E2-2A3B81BB2C91}" destId="{89F94B0A-5F34-44EA-A680-A8A0FCE33889}" srcOrd="0" destOrd="0" parTransId="{E09C7FDF-8C0A-4D5D-A9A3-AAF3C10CD319}" sibTransId="{DA62C4CB-14E0-4C68-9787-1C3D06D24CAF}"/>
    <dgm:cxn modelId="{2EACC32B-4026-4482-AB4C-65F3BCFB4FA3}" srcId="{441648AF-BF85-4AA3-A4FD-6B7C26F95526}" destId="{AA0E8DFE-0257-45AE-B92A-BAA85927FE67}" srcOrd="4" destOrd="0" parTransId="{69FAF5F3-EC73-4DDF-B032-B821D6CDDF10}" sibTransId="{D5944BC8-4240-4959-87B7-8192571D8287}"/>
    <dgm:cxn modelId="{0E4B29EA-B06D-4E43-9F53-EBF2D0CA8E50}" srcId="{86E52CAF-47C9-4CAE-8C0F-2841FF9F42AC}" destId="{E4406CDE-0CF5-44B0-B583-64D495EC1A35}" srcOrd="0" destOrd="0" parTransId="{B4BCA1FC-7BF6-47CB-BE75-765F25EACD85}" sibTransId="{7B03E29F-461C-4896-8C9C-44D58E17E7D1}"/>
    <dgm:cxn modelId="{1D7FDDB6-8D65-418E-898E-48748A4A7BC5}" srcId="{A198823F-23CC-46F1-A5E2-2A3B81BB2C91}" destId="{B66FA58D-E12D-44C9-9150-DF053277EA01}" srcOrd="1" destOrd="0" parTransId="{817DE314-337D-4EFF-9355-88DF73F4D8A3}" sibTransId="{57E8C4A4-C1A8-4549-A382-B4F4A57BFD21}"/>
    <dgm:cxn modelId="{05373674-3292-45EA-8886-7EBEC2BA0521}" srcId="{86E52CAF-47C9-4CAE-8C0F-2841FF9F42AC}" destId="{8B28F001-22FF-4FEA-9311-A839721A793B}" srcOrd="1" destOrd="0" parTransId="{128419BE-C09F-40E4-AA14-90A15C30B807}" sibTransId="{95E251B0-A0A1-473F-ACEB-CDA812ED406E}"/>
    <dgm:cxn modelId="{68D4A481-1202-4D2A-8142-2799BB0A16D0}" srcId="{4BD1F225-AC78-4B91-9870-B59721E07762}" destId="{E030F550-3C1C-4C99-A191-577F73BB0474}" srcOrd="1" destOrd="0" parTransId="{B63ABDFA-0E25-4848-8886-1AC8DA2182BB}" sibTransId="{E17FFC19-D26E-449E-9FBD-CD9DFD9EC37D}"/>
    <dgm:cxn modelId="{88918159-591C-4224-AD5B-93515B53BAE5}" type="presOf" srcId="{86E52CAF-47C9-4CAE-8C0F-2841FF9F42AC}" destId="{D0AD2D18-37AB-4423-ADA3-48A1F55775E7}" srcOrd="1" destOrd="0" presId="urn:microsoft.com/office/officeart/2005/8/layout/lProcess2"/>
    <dgm:cxn modelId="{2A036743-FB62-42B2-94E1-9BB988C54952}" type="presOf" srcId="{9D2ACF32-8B2B-4CAE-AFC3-0CD8AABF9BAC}" destId="{FA5C3AB0-2371-4006-A5D2-2EA24CAAD0F6}" srcOrd="0" destOrd="0" presId="urn:microsoft.com/office/officeart/2005/8/layout/lProcess2"/>
    <dgm:cxn modelId="{6E9FB886-1EFB-439E-A73B-CB30DF05091F}" type="presOf" srcId="{441648AF-BF85-4AA3-A4FD-6B7C26F95526}" destId="{A3431B89-32A8-441D-9319-FCB5E603590A}" srcOrd="0" destOrd="0" presId="urn:microsoft.com/office/officeart/2005/8/layout/lProcess2"/>
    <dgm:cxn modelId="{E4A2160B-FA9C-4216-80C7-32188EEB696B}" srcId="{441648AF-BF85-4AA3-A4FD-6B7C26F95526}" destId="{CF19F024-A1D2-40E5-A40F-CB8EA1763EE9}" srcOrd="0" destOrd="0" parTransId="{86012E19-540E-4D6B-AC7A-FD053C254106}" sibTransId="{DD2946F6-0A96-445E-B51E-927B773BBEF9}"/>
    <dgm:cxn modelId="{CEC6C7C6-286A-4625-8E2B-99C32F687DCE}" type="presOf" srcId="{4BD1F225-AC78-4B91-9870-B59721E07762}" destId="{15ECC5C4-F348-4A3C-931B-D5484020455E}" srcOrd="0" destOrd="0" presId="urn:microsoft.com/office/officeart/2005/8/layout/lProcess2"/>
    <dgm:cxn modelId="{E1E8A36F-CAF1-4ACF-84EE-9CA5DB927824}" type="presOf" srcId="{4BD1F225-AC78-4B91-9870-B59721E07762}" destId="{5EC96771-5B1F-4ED9-A9DD-2755CE8C183E}" srcOrd="1" destOrd="0" presId="urn:microsoft.com/office/officeart/2005/8/layout/lProcess2"/>
    <dgm:cxn modelId="{E0602A90-38D8-4235-B02D-30C3D6E7F4F9}" srcId="{86E52CAF-47C9-4CAE-8C0F-2841FF9F42AC}" destId="{ADAC49CF-067A-4387-A771-42A204055EC9}" srcOrd="5" destOrd="0" parTransId="{8C140E4C-6075-4C9D-97F8-C0C508E6AAE4}" sibTransId="{05E74B18-CFF1-4A31-9F54-B5B8D95C784F}"/>
    <dgm:cxn modelId="{FF160EFA-F619-4C13-A463-2D6EAD729329}" srcId="{86E52CAF-47C9-4CAE-8C0F-2841FF9F42AC}" destId="{ECFA9204-87AB-4DC6-8F03-A98AF4DEC088}" srcOrd="2" destOrd="0" parTransId="{301CB754-0478-4806-82CD-3EE7F9360689}" sibTransId="{BE054CBE-5F7F-4234-A871-D40E51F81A7F}"/>
    <dgm:cxn modelId="{D3BC1534-70B8-4EF9-BB37-742CD1EBEF74}" srcId="{4BD1F225-AC78-4B91-9870-B59721E07762}" destId="{2F8E502D-6DBE-49F5-B6A1-884BE8FB98C6}" srcOrd="0" destOrd="0" parTransId="{437F9D59-25FB-45B0-AD6C-B1AAAC19A127}" sibTransId="{C5F8390C-66C3-4E44-A366-934A475AD8D1}"/>
    <dgm:cxn modelId="{20FAC084-F064-4E64-85BF-8131F7DC144D}" srcId="{A198823F-23CC-46F1-A5E2-2A3B81BB2C91}" destId="{C13E193B-3847-4B88-B1A0-8C25098857FF}" srcOrd="3" destOrd="0" parTransId="{7FF22426-B63D-49A2-B178-633F147C6228}" sibTransId="{7810669C-ECEA-4533-BF4D-6C5AB7EB01FA}"/>
    <dgm:cxn modelId="{21BB60BB-ECAF-49DE-B9DD-97CA5F34DA00}" srcId="{876C8C81-8832-49F9-A07D-41D097601D87}" destId="{A198823F-23CC-46F1-A5E2-2A3B81BB2C91}" srcOrd="3" destOrd="0" parTransId="{5D9404B2-2B09-4F31-9AB6-ED2F0CA3E9A3}" sibTransId="{BF62E959-B50F-4A44-A6A0-5FCF17DF6E36}"/>
    <dgm:cxn modelId="{13DA19CF-5F75-4A96-8B86-9BD16DA14758}" type="presParOf" srcId="{90AB238E-6285-4B1A-BBDB-0457C3A37651}" destId="{C2D4C52E-086C-48B4-A41F-CC828131DCC3}" srcOrd="0" destOrd="0" presId="urn:microsoft.com/office/officeart/2005/8/layout/lProcess2"/>
    <dgm:cxn modelId="{513AD360-BD22-4F29-8641-3C56C76546E8}" type="presParOf" srcId="{C2D4C52E-086C-48B4-A41F-CC828131DCC3}" destId="{A3431B89-32A8-441D-9319-FCB5E603590A}" srcOrd="0" destOrd="0" presId="urn:microsoft.com/office/officeart/2005/8/layout/lProcess2"/>
    <dgm:cxn modelId="{8F85275D-E692-4DA4-8F62-CD8D37D0C4AF}" type="presParOf" srcId="{C2D4C52E-086C-48B4-A41F-CC828131DCC3}" destId="{F544FE5C-65D4-4EDD-A0E1-C1E078A90EB3}" srcOrd="1" destOrd="0" presId="urn:microsoft.com/office/officeart/2005/8/layout/lProcess2"/>
    <dgm:cxn modelId="{1D145929-5F99-4662-BF14-66315770B8D9}" type="presParOf" srcId="{C2D4C52E-086C-48B4-A41F-CC828131DCC3}" destId="{8FA49613-CCD8-437C-864C-BB186DE1FBE7}" srcOrd="2" destOrd="0" presId="urn:microsoft.com/office/officeart/2005/8/layout/lProcess2"/>
    <dgm:cxn modelId="{CA791F35-9747-49D5-8288-4D64B6AAD2FB}" type="presParOf" srcId="{8FA49613-CCD8-437C-864C-BB186DE1FBE7}" destId="{6CA65845-047C-415B-9499-9024A3821DC9}" srcOrd="0" destOrd="0" presId="urn:microsoft.com/office/officeart/2005/8/layout/lProcess2"/>
    <dgm:cxn modelId="{82CF05DF-AC89-48E0-8EE6-00C86CDD725F}" type="presParOf" srcId="{6CA65845-047C-415B-9499-9024A3821DC9}" destId="{B7DE5733-4C68-48CD-A901-538EB5EC42D8}" srcOrd="0" destOrd="0" presId="urn:microsoft.com/office/officeart/2005/8/layout/lProcess2"/>
    <dgm:cxn modelId="{F391D77F-9AB3-493A-AAEC-25C9F6DA3033}" type="presParOf" srcId="{6CA65845-047C-415B-9499-9024A3821DC9}" destId="{04C6782F-8B8E-4616-9BF2-2E6456135642}" srcOrd="1" destOrd="0" presId="urn:microsoft.com/office/officeart/2005/8/layout/lProcess2"/>
    <dgm:cxn modelId="{508308C1-BDBD-499F-B25B-0CA6ED2AA033}" type="presParOf" srcId="{6CA65845-047C-415B-9499-9024A3821DC9}" destId="{95297C3E-028E-42C5-A4E2-DF4BBE4851EB}" srcOrd="2" destOrd="0" presId="urn:microsoft.com/office/officeart/2005/8/layout/lProcess2"/>
    <dgm:cxn modelId="{0AD2104F-F912-4C69-98AC-DFD846A7E7F1}" type="presParOf" srcId="{6CA65845-047C-415B-9499-9024A3821DC9}" destId="{95714582-BC76-48E8-8AE3-95F31F57CE46}" srcOrd="3" destOrd="0" presId="urn:microsoft.com/office/officeart/2005/8/layout/lProcess2"/>
    <dgm:cxn modelId="{07E40529-6769-4815-B35E-C4B8C002A673}" type="presParOf" srcId="{6CA65845-047C-415B-9499-9024A3821DC9}" destId="{73FF5B88-D843-4568-A010-4063624D516C}" srcOrd="4" destOrd="0" presId="urn:microsoft.com/office/officeart/2005/8/layout/lProcess2"/>
    <dgm:cxn modelId="{3C62FC86-7106-4375-B79D-2709084D0016}" type="presParOf" srcId="{6CA65845-047C-415B-9499-9024A3821DC9}" destId="{5D839C38-4846-4193-8F84-00CE396B0A7D}" srcOrd="5" destOrd="0" presId="urn:microsoft.com/office/officeart/2005/8/layout/lProcess2"/>
    <dgm:cxn modelId="{714E775C-D7B5-4848-9692-A2461FBF27C0}" type="presParOf" srcId="{6CA65845-047C-415B-9499-9024A3821DC9}" destId="{5C1CDA1F-6B17-4B76-AB14-CDD50C2A461C}" srcOrd="6" destOrd="0" presId="urn:microsoft.com/office/officeart/2005/8/layout/lProcess2"/>
    <dgm:cxn modelId="{45EE7D49-517D-4702-91DA-C22ADBC25F0D}" type="presParOf" srcId="{6CA65845-047C-415B-9499-9024A3821DC9}" destId="{E3316D87-D135-436B-973C-4B10D842ABD7}" srcOrd="7" destOrd="0" presId="urn:microsoft.com/office/officeart/2005/8/layout/lProcess2"/>
    <dgm:cxn modelId="{E32C222B-37EA-46F9-B356-70C02D8402F9}" type="presParOf" srcId="{6CA65845-047C-415B-9499-9024A3821DC9}" destId="{56B100B4-0B9F-4F42-91B6-3C05070219E8}" srcOrd="8" destOrd="0" presId="urn:microsoft.com/office/officeart/2005/8/layout/lProcess2"/>
    <dgm:cxn modelId="{EE76EE65-8D54-4B9B-A45F-EED05B46A60F}" type="presParOf" srcId="{90AB238E-6285-4B1A-BBDB-0457C3A37651}" destId="{7C004EFF-6DB6-449A-BA5B-0705A71F2184}" srcOrd="1" destOrd="0" presId="urn:microsoft.com/office/officeart/2005/8/layout/lProcess2"/>
    <dgm:cxn modelId="{20A3C53A-3A35-4D04-8CB8-153B2B75AEA8}" type="presParOf" srcId="{90AB238E-6285-4B1A-BBDB-0457C3A37651}" destId="{1FB4FB35-59A0-4F73-BDB2-F06129862CD5}" srcOrd="2" destOrd="0" presId="urn:microsoft.com/office/officeart/2005/8/layout/lProcess2"/>
    <dgm:cxn modelId="{0E53741E-20B4-4F1C-8AD6-B4344D5E835D}" type="presParOf" srcId="{1FB4FB35-59A0-4F73-BDB2-F06129862CD5}" destId="{B5B98297-335B-4910-B01F-049953989481}" srcOrd="0" destOrd="0" presId="urn:microsoft.com/office/officeart/2005/8/layout/lProcess2"/>
    <dgm:cxn modelId="{8A30FED9-55F3-4479-9D89-5DE818649E2C}" type="presParOf" srcId="{1FB4FB35-59A0-4F73-BDB2-F06129862CD5}" destId="{D0AD2D18-37AB-4423-ADA3-48A1F55775E7}" srcOrd="1" destOrd="0" presId="urn:microsoft.com/office/officeart/2005/8/layout/lProcess2"/>
    <dgm:cxn modelId="{17C711AD-F45D-4FFC-B3F1-DFE368FB93C9}" type="presParOf" srcId="{1FB4FB35-59A0-4F73-BDB2-F06129862CD5}" destId="{0CDBFDE0-7B4E-4FCD-81F2-EF26867FB4D3}" srcOrd="2" destOrd="0" presId="urn:microsoft.com/office/officeart/2005/8/layout/lProcess2"/>
    <dgm:cxn modelId="{A6EF9F45-DA5D-4D91-A29B-B2AEE2E9C651}" type="presParOf" srcId="{0CDBFDE0-7B4E-4FCD-81F2-EF26867FB4D3}" destId="{A22B7B70-E561-45B9-83CF-2A4FDE7866ED}" srcOrd="0" destOrd="0" presId="urn:microsoft.com/office/officeart/2005/8/layout/lProcess2"/>
    <dgm:cxn modelId="{661105D9-3913-4A99-859B-DEF4D4CDF92E}" type="presParOf" srcId="{A22B7B70-E561-45B9-83CF-2A4FDE7866ED}" destId="{A3A8EE66-3225-4026-94DD-2D99FE31C132}" srcOrd="0" destOrd="0" presId="urn:microsoft.com/office/officeart/2005/8/layout/lProcess2"/>
    <dgm:cxn modelId="{5FC3E48C-29A9-47EC-A4D2-CF22F970582D}" type="presParOf" srcId="{A22B7B70-E561-45B9-83CF-2A4FDE7866ED}" destId="{3356B327-4EF5-496E-91FA-853F0DC8A1A0}" srcOrd="1" destOrd="0" presId="urn:microsoft.com/office/officeart/2005/8/layout/lProcess2"/>
    <dgm:cxn modelId="{E33E2C92-E667-4396-A989-8485E80071BF}" type="presParOf" srcId="{A22B7B70-E561-45B9-83CF-2A4FDE7866ED}" destId="{D0B9D7FD-09CB-4068-9AEB-35300550911A}" srcOrd="2" destOrd="0" presId="urn:microsoft.com/office/officeart/2005/8/layout/lProcess2"/>
    <dgm:cxn modelId="{0AAF35AD-0EA4-46D1-9E99-AD43EA43179A}" type="presParOf" srcId="{A22B7B70-E561-45B9-83CF-2A4FDE7866ED}" destId="{D57259D2-C5F5-4B0E-952A-4470EE56CDF7}" srcOrd="3" destOrd="0" presId="urn:microsoft.com/office/officeart/2005/8/layout/lProcess2"/>
    <dgm:cxn modelId="{E3C048DD-5917-457D-8302-CD117F78164D}" type="presParOf" srcId="{A22B7B70-E561-45B9-83CF-2A4FDE7866ED}" destId="{56BAFAB1-653E-4407-985C-5DA94000AD1C}" srcOrd="4" destOrd="0" presId="urn:microsoft.com/office/officeart/2005/8/layout/lProcess2"/>
    <dgm:cxn modelId="{33752761-5159-4AFE-9968-D80109B45848}" type="presParOf" srcId="{A22B7B70-E561-45B9-83CF-2A4FDE7866ED}" destId="{8F1BB62B-2845-444F-AFFD-9B2410F1C11B}" srcOrd="5" destOrd="0" presId="urn:microsoft.com/office/officeart/2005/8/layout/lProcess2"/>
    <dgm:cxn modelId="{3BC793C9-E766-47AE-8D04-FA95D16D2163}" type="presParOf" srcId="{A22B7B70-E561-45B9-83CF-2A4FDE7866ED}" destId="{FA5C3AB0-2371-4006-A5D2-2EA24CAAD0F6}" srcOrd="6" destOrd="0" presId="urn:microsoft.com/office/officeart/2005/8/layout/lProcess2"/>
    <dgm:cxn modelId="{F6C210F6-FA2A-4CC3-91B5-8D7FB6CCD6E4}" type="presParOf" srcId="{A22B7B70-E561-45B9-83CF-2A4FDE7866ED}" destId="{879B104D-C3A8-4467-B42A-3A0DB1B99CE8}" srcOrd="7" destOrd="0" presId="urn:microsoft.com/office/officeart/2005/8/layout/lProcess2"/>
    <dgm:cxn modelId="{7B96E117-30F8-408B-8C48-6DC397AC89A7}" type="presParOf" srcId="{A22B7B70-E561-45B9-83CF-2A4FDE7866ED}" destId="{C07B9756-D10C-4E69-A9B1-553A12D6FA9A}" srcOrd="8" destOrd="0" presId="urn:microsoft.com/office/officeart/2005/8/layout/lProcess2"/>
    <dgm:cxn modelId="{BC761F28-8536-409B-BCFF-2DF1845ACC20}" type="presParOf" srcId="{A22B7B70-E561-45B9-83CF-2A4FDE7866ED}" destId="{01E22BC6-7766-4DFF-878F-3BCBB663C32B}" srcOrd="9" destOrd="0" presId="urn:microsoft.com/office/officeart/2005/8/layout/lProcess2"/>
    <dgm:cxn modelId="{0AA06943-C7D5-4F6B-9814-2D7A3CA2D0AA}" type="presParOf" srcId="{A22B7B70-E561-45B9-83CF-2A4FDE7866ED}" destId="{154D3F37-859F-454C-939E-913285C86BD4}" srcOrd="10" destOrd="0" presId="urn:microsoft.com/office/officeart/2005/8/layout/lProcess2"/>
    <dgm:cxn modelId="{ECFB0A7D-B3B1-4A85-8242-41FCBDB3BB33}" type="presParOf" srcId="{A22B7B70-E561-45B9-83CF-2A4FDE7866ED}" destId="{8C453D98-5DDB-428F-9A77-483A263CF9DE}" srcOrd="11" destOrd="0" presId="urn:microsoft.com/office/officeart/2005/8/layout/lProcess2"/>
    <dgm:cxn modelId="{C6729656-AA22-404E-9962-8FA7BF3E220A}" type="presParOf" srcId="{A22B7B70-E561-45B9-83CF-2A4FDE7866ED}" destId="{70E542D4-DFEB-4DE6-9ACC-B5DAEFE425D0}" srcOrd="12" destOrd="0" presId="urn:microsoft.com/office/officeart/2005/8/layout/lProcess2"/>
    <dgm:cxn modelId="{931F30D4-F552-4FDC-A8DC-21304839CB78}" type="presParOf" srcId="{90AB238E-6285-4B1A-BBDB-0457C3A37651}" destId="{C8018209-4AD4-4AE0-A15F-AD9AF4E8C5EC}" srcOrd="3" destOrd="0" presId="urn:microsoft.com/office/officeart/2005/8/layout/lProcess2"/>
    <dgm:cxn modelId="{E5EF304E-D1CC-4876-933E-582289E56835}" type="presParOf" srcId="{90AB238E-6285-4B1A-BBDB-0457C3A37651}" destId="{D7B80790-A1DE-4670-A78E-FBFC30BDB686}" srcOrd="4" destOrd="0" presId="urn:microsoft.com/office/officeart/2005/8/layout/lProcess2"/>
    <dgm:cxn modelId="{961D0CB2-5DE4-47E0-A549-651BA1DF2EE4}" type="presParOf" srcId="{D7B80790-A1DE-4670-A78E-FBFC30BDB686}" destId="{15ECC5C4-F348-4A3C-931B-D5484020455E}" srcOrd="0" destOrd="0" presId="urn:microsoft.com/office/officeart/2005/8/layout/lProcess2"/>
    <dgm:cxn modelId="{D863042F-98BF-448B-ACC0-6BE0A3FF19B9}" type="presParOf" srcId="{D7B80790-A1DE-4670-A78E-FBFC30BDB686}" destId="{5EC96771-5B1F-4ED9-A9DD-2755CE8C183E}" srcOrd="1" destOrd="0" presId="urn:microsoft.com/office/officeart/2005/8/layout/lProcess2"/>
    <dgm:cxn modelId="{3445CDCB-5FAB-4158-A795-41BBFB1C7393}" type="presParOf" srcId="{D7B80790-A1DE-4670-A78E-FBFC30BDB686}" destId="{45213887-6051-4180-AB47-F6E4A066E06D}" srcOrd="2" destOrd="0" presId="urn:microsoft.com/office/officeart/2005/8/layout/lProcess2"/>
    <dgm:cxn modelId="{24281AD8-456D-4B5A-8ACE-40B3FCA2EE1A}" type="presParOf" srcId="{45213887-6051-4180-AB47-F6E4A066E06D}" destId="{DC23A394-963A-4AC1-B473-20848C3BEBFE}" srcOrd="0" destOrd="0" presId="urn:microsoft.com/office/officeart/2005/8/layout/lProcess2"/>
    <dgm:cxn modelId="{D5AC780B-C208-49D0-BC6F-197925F67F4F}" type="presParOf" srcId="{DC23A394-963A-4AC1-B473-20848C3BEBFE}" destId="{421E1BD3-B324-4676-ABEE-981E9BA1C0D1}" srcOrd="0" destOrd="0" presId="urn:microsoft.com/office/officeart/2005/8/layout/lProcess2"/>
    <dgm:cxn modelId="{9909D61A-7661-4000-9BFF-02EC455BB389}" type="presParOf" srcId="{DC23A394-963A-4AC1-B473-20848C3BEBFE}" destId="{EB3D28FA-FE91-407B-9298-2C95AD9E61AB}" srcOrd="1" destOrd="0" presId="urn:microsoft.com/office/officeart/2005/8/layout/lProcess2"/>
    <dgm:cxn modelId="{55BB5204-39F1-4D6F-BC58-311F2E3034C0}" type="presParOf" srcId="{DC23A394-963A-4AC1-B473-20848C3BEBFE}" destId="{58EE794B-F464-48FB-B1CE-CE4AD66557B5}" srcOrd="2" destOrd="0" presId="urn:microsoft.com/office/officeart/2005/8/layout/lProcess2"/>
    <dgm:cxn modelId="{9E1C149A-9FF6-438B-A3AB-BB9366A628ED}" type="presParOf" srcId="{DC23A394-963A-4AC1-B473-20848C3BEBFE}" destId="{12551DCB-4985-47E3-962B-1134E0FD4D03}" srcOrd="3" destOrd="0" presId="urn:microsoft.com/office/officeart/2005/8/layout/lProcess2"/>
    <dgm:cxn modelId="{A3F28831-67D8-4CD5-B830-0BC7BB0D0D2C}" type="presParOf" srcId="{DC23A394-963A-4AC1-B473-20848C3BEBFE}" destId="{2B8B3E34-71F5-4890-AC6B-3C68E1D0E1A6}" srcOrd="4" destOrd="0" presId="urn:microsoft.com/office/officeart/2005/8/layout/lProcess2"/>
    <dgm:cxn modelId="{A4631CC4-B4EB-4B88-A50F-EC94ADB0BEFA}" type="presParOf" srcId="{90AB238E-6285-4B1A-BBDB-0457C3A37651}" destId="{418935FB-DBF3-4C37-808D-7141193161D3}" srcOrd="5" destOrd="0" presId="urn:microsoft.com/office/officeart/2005/8/layout/lProcess2"/>
    <dgm:cxn modelId="{773E664F-5DF4-421A-A7E3-179068AD2086}" type="presParOf" srcId="{90AB238E-6285-4B1A-BBDB-0457C3A37651}" destId="{177B4A8D-B747-4F7E-889F-17F4109EBFD3}" srcOrd="6" destOrd="0" presId="urn:microsoft.com/office/officeart/2005/8/layout/lProcess2"/>
    <dgm:cxn modelId="{D0C51885-706E-4A6D-994C-8C024B32129D}" type="presParOf" srcId="{177B4A8D-B747-4F7E-889F-17F4109EBFD3}" destId="{5818289C-89B6-4360-9EB6-D4EE8322992A}" srcOrd="0" destOrd="0" presId="urn:microsoft.com/office/officeart/2005/8/layout/lProcess2"/>
    <dgm:cxn modelId="{DBE75B22-0DA9-474D-A220-070F265E6DAF}" type="presParOf" srcId="{177B4A8D-B747-4F7E-889F-17F4109EBFD3}" destId="{1ECEC9F6-F10E-4E81-9CFE-32335CEDE411}" srcOrd="1" destOrd="0" presId="urn:microsoft.com/office/officeart/2005/8/layout/lProcess2"/>
    <dgm:cxn modelId="{1DD6A08F-557B-4D0F-B09C-8BD3B5F79D02}" type="presParOf" srcId="{177B4A8D-B747-4F7E-889F-17F4109EBFD3}" destId="{5DF02668-60B9-488F-8667-B8F4DF91DA89}" srcOrd="2" destOrd="0" presId="urn:microsoft.com/office/officeart/2005/8/layout/lProcess2"/>
    <dgm:cxn modelId="{DD910624-AEE0-4172-84F3-DEF3787A60DF}" type="presParOf" srcId="{5DF02668-60B9-488F-8667-B8F4DF91DA89}" destId="{91DFACEE-F039-4636-A1BA-87B8CC1005E2}" srcOrd="0" destOrd="0" presId="urn:microsoft.com/office/officeart/2005/8/layout/lProcess2"/>
    <dgm:cxn modelId="{F50FD122-4BB8-4183-9593-9711DE0C3334}" type="presParOf" srcId="{91DFACEE-F039-4636-A1BA-87B8CC1005E2}" destId="{11771C7A-FB12-4EFA-AC0B-4C1E476508D6}" srcOrd="0" destOrd="0" presId="urn:microsoft.com/office/officeart/2005/8/layout/lProcess2"/>
    <dgm:cxn modelId="{2480FFA2-5D25-403D-9710-94D0E57A9CC5}" type="presParOf" srcId="{91DFACEE-F039-4636-A1BA-87B8CC1005E2}" destId="{E689226A-F1AF-49A0-B7AF-37EDFFA613B2}" srcOrd="1" destOrd="0" presId="urn:microsoft.com/office/officeart/2005/8/layout/lProcess2"/>
    <dgm:cxn modelId="{A9494666-853C-4D33-92DE-B07B170AF8B6}" type="presParOf" srcId="{91DFACEE-F039-4636-A1BA-87B8CC1005E2}" destId="{7CC5622D-D4C2-42AB-A2C9-B1E77B448EBB}" srcOrd="2" destOrd="0" presId="urn:microsoft.com/office/officeart/2005/8/layout/lProcess2"/>
    <dgm:cxn modelId="{D2DEAC1D-DB2E-45F3-B4E9-88D9FC6B354C}" type="presParOf" srcId="{91DFACEE-F039-4636-A1BA-87B8CC1005E2}" destId="{DB87DF3F-17E2-4223-AF85-9B8D058D635D}" srcOrd="3" destOrd="0" presId="urn:microsoft.com/office/officeart/2005/8/layout/lProcess2"/>
    <dgm:cxn modelId="{07ED0553-CE88-438A-A5DE-5388367A1C23}" type="presParOf" srcId="{91DFACEE-F039-4636-A1BA-87B8CC1005E2}" destId="{3B47D26E-293A-4DE4-80EE-055B2470353E}" srcOrd="4" destOrd="0" presId="urn:microsoft.com/office/officeart/2005/8/layout/lProcess2"/>
    <dgm:cxn modelId="{42AC4359-3A96-4C5C-893F-69B32DB448A6}" type="presParOf" srcId="{91DFACEE-F039-4636-A1BA-87B8CC1005E2}" destId="{0C0A4C6C-B972-43F6-8298-5D7487227B41}" srcOrd="5" destOrd="0" presId="urn:microsoft.com/office/officeart/2005/8/layout/lProcess2"/>
    <dgm:cxn modelId="{1034195A-9757-40D7-857F-8871442157A4}" type="presParOf" srcId="{91DFACEE-F039-4636-A1BA-87B8CC1005E2}" destId="{024AA0F6-7276-41D5-9A5B-CB62155EF082}" srcOrd="6" destOrd="0" presId="urn:microsoft.com/office/officeart/2005/8/layout/lProcess2"/>
    <dgm:cxn modelId="{3ED44B03-1504-437B-98F2-43A056EAA068}" type="presParOf" srcId="{91DFACEE-F039-4636-A1BA-87B8CC1005E2}" destId="{E5C044D7-0C34-4C79-9F1D-384B9C743C8C}" srcOrd="7" destOrd="0" presId="urn:microsoft.com/office/officeart/2005/8/layout/lProcess2"/>
    <dgm:cxn modelId="{28441F0B-63FA-4389-A210-DDBF71584ECD}" type="presParOf" srcId="{91DFACEE-F039-4636-A1BA-87B8CC1005E2}" destId="{E1734B61-570C-452B-8CC9-CBC53C91537B}" srcOrd="8"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6F22212-F7A8-4EB0-930C-ADB4649D644A}">
      <dsp:nvSpPr>
        <dsp:cNvPr id="0" name=""/>
        <dsp:cNvSpPr/>
      </dsp:nvSpPr>
      <dsp:spPr>
        <a:xfrm>
          <a:off x="0" y="43658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B06531-7EDA-4C28-BAEB-B79EC0067EA3}">
      <dsp:nvSpPr>
        <dsp:cNvPr id="0" name=""/>
        <dsp:cNvSpPr/>
      </dsp:nvSpPr>
      <dsp:spPr>
        <a:xfrm>
          <a:off x="364333" y="9710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1. </a:t>
          </a:r>
          <a:r>
            <a:rPr lang="ru-RU" sz="2300" b="1" kern="1200" dirty="0" err="1" smtClean="0">
              <a:latin typeface="Times New Roman" pitchFamily="18" charset="0"/>
              <a:cs typeface="Times New Roman" pitchFamily="18" charset="0"/>
            </a:rPr>
            <a:t>Розміри</a:t>
          </a:r>
          <a:r>
            <a:rPr lang="ru-RU" sz="2300" b="1" kern="1200" dirty="0" smtClean="0">
              <a:latin typeface="Times New Roman" pitchFamily="18" charset="0"/>
              <a:cs typeface="Times New Roman" pitchFamily="18" charset="0"/>
            </a:rPr>
            <a:t> материка</a:t>
          </a:r>
          <a:endParaRPr lang="ru-RU" sz="2300" b="1" kern="1200" dirty="0">
            <a:latin typeface="Times New Roman" pitchFamily="18" charset="0"/>
            <a:cs typeface="Times New Roman" pitchFamily="18" charset="0"/>
          </a:endParaRPr>
        </a:p>
      </dsp:txBody>
      <dsp:txXfrm>
        <a:off x="364333" y="97105"/>
        <a:ext cx="5100673" cy="678960"/>
      </dsp:txXfrm>
    </dsp:sp>
    <dsp:sp modelId="{6A9133EE-1E53-44F0-8F6B-DDD5DB9C438F}">
      <dsp:nvSpPr>
        <dsp:cNvPr id="0" name=""/>
        <dsp:cNvSpPr/>
      </dsp:nvSpPr>
      <dsp:spPr>
        <a:xfrm>
          <a:off x="0" y="147986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5BC61B-05B8-4095-B0B7-68B1E2846D5B}">
      <dsp:nvSpPr>
        <dsp:cNvPr id="0" name=""/>
        <dsp:cNvSpPr/>
      </dsp:nvSpPr>
      <dsp:spPr>
        <a:xfrm>
          <a:off x="364333" y="114038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2. </a:t>
          </a:r>
          <a:r>
            <a:rPr lang="ru-RU" sz="2300" b="1" kern="1200" dirty="0" err="1" smtClean="0">
              <a:latin typeface="Times New Roman" pitchFamily="18" charset="0"/>
              <a:cs typeface="Times New Roman" pitchFamily="18" charset="0"/>
            </a:rPr>
            <a:t>Крайні</a:t>
          </a:r>
          <a:r>
            <a:rPr lang="ru-RU" sz="2300" b="1" kern="1200" dirty="0" smtClean="0">
              <a:latin typeface="Times New Roman" pitchFamily="18" charset="0"/>
              <a:cs typeface="Times New Roman" pitchFamily="18" charset="0"/>
            </a:rPr>
            <a:t> точки</a:t>
          </a:r>
          <a:endParaRPr lang="ru-RU" sz="2300" b="1" kern="1200" dirty="0">
            <a:latin typeface="Times New Roman" pitchFamily="18" charset="0"/>
            <a:cs typeface="Times New Roman" pitchFamily="18" charset="0"/>
          </a:endParaRPr>
        </a:p>
      </dsp:txBody>
      <dsp:txXfrm>
        <a:off x="364333" y="1140385"/>
        <a:ext cx="5100673" cy="678960"/>
      </dsp:txXfrm>
    </dsp:sp>
    <dsp:sp modelId="{56D21C0D-2377-4568-88AA-5B4139CBB519}">
      <dsp:nvSpPr>
        <dsp:cNvPr id="0" name=""/>
        <dsp:cNvSpPr/>
      </dsp:nvSpPr>
      <dsp:spPr>
        <a:xfrm>
          <a:off x="0" y="252314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3D7E33-056E-494B-B331-F6760ED770BF}">
      <dsp:nvSpPr>
        <dsp:cNvPr id="0" name=""/>
        <dsp:cNvSpPr/>
      </dsp:nvSpPr>
      <dsp:spPr>
        <a:xfrm>
          <a:off x="364333" y="218366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3. </a:t>
          </a:r>
          <a:r>
            <a:rPr lang="ru-RU" sz="2300" b="1" kern="1200" dirty="0" err="1" smtClean="0">
              <a:latin typeface="Times New Roman" pitchFamily="18" charset="0"/>
              <a:cs typeface="Times New Roman" pitchFamily="18" charset="0"/>
            </a:rPr>
            <a:t>Протяжність</a:t>
          </a:r>
          <a:r>
            <a:rPr lang="ru-RU" sz="2300" b="1" kern="1200" dirty="0" smtClean="0">
              <a:latin typeface="Times New Roman" pitchFamily="18" charset="0"/>
              <a:cs typeface="Times New Roman" pitchFamily="18" charset="0"/>
            </a:rPr>
            <a:t> </a:t>
          </a:r>
          <a:r>
            <a:rPr lang="ru-RU" sz="2300" b="1" kern="1200" dirty="0" err="1" smtClean="0">
              <a:latin typeface="Times New Roman" pitchFamily="18" charset="0"/>
              <a:cs typeface="Times New Roman" pitchFamily="18" charset="0"/>
            </a:rPr>
            <a:t>Євразії</a:t>
          </a:r>
          <a:endParaRPr lang="ru-RU" sz="2300" b="1" kern="1200" dirty="0">
            <a:latin typeface="Times New Roman" pitchFamily="18" charset="0"/>
            <a:cs typeface="Times New Roman" pitchFamily="18" charset="0"/>
          </a:endParaRPr>
        </a:p>
      </dsp:txBody>
      <dsp:txXfrm>
        <a:off x="364333" y="2183665"/>
        <a:ext cx="5100673" cy="678960"/>
      </dsp:txXfrm>
    </dsp:sp>
    <dsp:sp modelId="{FC296BAB-BB2F-402B-9551-1B48DC53E07A}">
      <dsp:nvSpPr>
        <dsp:cNvPr id="0" name=""/>
        <dsp:cNvSpPr/>
      </dsp:nvSpPr>
      <dsp:spPr>
        <a:xfrm>
          <a:off x="0" y="356642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FEA66E-18CA-4D12-896D-B9B47571DF98}">
      <dsp:nvSpPr>
        <dsp:cNvPr id="0" name=""/>
        <dsp:cNvSpPr/>
      </dsp:nvSpPr>
      <dsp:spPr>
        <a:xfrm>
          <a:off x="364333" y="322694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4. Межа </a:t>
          </a:r>
          <a:r>
            <a:rPr lang="ru-RU" sz="2300" b="1" kern="1200" dirty="0" err="1" smtClean="0">
              <a:latin typeface="Times New Roman" pitchFamily="18" charset="0"/>
              <a:cs typeface="Times New Roman" pitchFamily="18" charset="0"/>
            </a:rPr>
            <a:t>між</a:t>
          </a:r>
          <a:r>
            <a:rPr lang="ru-RU" sz="2300" b="1" kern="1200" dirty="0" smtClean="0">
              <a:latin typeface="Times New Roman" pitchFamily="18" charset="0"/>
              <a:cs typeface="Times New Roman" pitchFamily="18" charset="0"/>
            </a:rPr>
            <a:t> </a:t>
          </a:r>
          <a:r>
            <a:rPr lang="ru-RU" sz="2300" b="1" kern="1200" dirty="0" err="1" smtClean="0">
              <a:latin typeface="Times New Roman" pitchFamily="18" charset="0"/>
              <a:cs typeface="Times New Roman" pitchFamily="18" charset="0"/>
            </a:rPr>
            <a:t>Європою</a:t>
          </a:r>
          <a:r>
            <a:rPr lang="ru-RU" sz="2300" b="1" kern="1200" dirty="0" smtClean="0">
              <a:latin typeface="Times New Roman" pitchFamily="18" charset="0"/>
              <a:cs typeface="Times New Roman" pitchFamily="18" charset="0"/>
            </a:rPr>
            <a:t> </a:t>
          </a:r>
          <a:r>
            <a:rPr lang="ru-RU" sz="2300" b="1" kern="1200" dirty="0" err="1" smtClean="0">
              <a:latin typeface="Times New Roman" pitchFamily="18" charset="0"/>
              <a:cs typeface="Times New Roman" pitchFamily="18" charset="0"/>
            </a:rPr>
            <a:t>і</a:t>
          </a:r>
          <a:r>
            <a:rPr lang="ru-RU" sz="2300" b="1" kern="1200" dirty="0" smtClean="0">
              <a:latin typeface="Times New Roman" pitchFamily="18" charset="0"/>
              <a:cs typeface="Times New Roman" pitchFamily="18" charset="0"/>
            </a:rPr>
            <a:t> </a:t>
          </a:r>
          <a:r>
            <a:rPr lang="ru-RU" sz="2300" b="1" kern="1200" dirty="0" err="1" smtClean="0">
              <a:latin typeface="Times New Roman" pitchFamily="18" charset="0"/>
              <a:cs typeface="Times New Roman" pitchFamily="18" charset="0"/>
            </a:rPr>
            <a:t>Азією</a:t>
          </a:r>
          <a:r>
            <a:rPr lang="ru-RU" sz="2300" b="1" kern="1200" dirty="0" smtClean="0">
              <a:latin typeface="Times New Roman" pitchFamily="18" charset="0"/>
              <a:cs typeface="Times New Roman" pitchFamily="18" charset="0"/>
            </a:rPr>
            <a:t>. </a:t>
          </a:r>
          <a:endParaRPr lang="ru-RU" sz="2300" kern="1200" dirty="0"/>
        </a:p>
      </dsp:txBody>
      <dsp:txXfrm>
        <a:off x="364333" y="3226945"/>
        <a:ext cx="5100673" cy="678960"/>
      </dsp:txXfrm>
    </dsp:sp>
    <dsp:sp modelId="{810935F4-3938-492B-BE96-FCF639583003}">
      <dsp:nvSpPr>
        <dsp:cNvPr id="0" name=""/>
        <dsp:cNvSpPr/>
      </dsp:nvSpPr>
      <dsp:spPr>
        <a:xfrm>
          <a:off x="0" y="460970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9C2BB0-349F-464D-9415-817351FC9CD5}">
      <dsp:nvSpPr>
        <dsp:cNvPr id="0" name=""/>
        <dsp:cNvSpPr/>
      </dsp:nvSpPr>
      <dsp:spPr>
        <a:xfrm>
          <a:off x="364333" y="427022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5. Берегова </a:t>
          </a:r>
          <a:r>
            <a:rPr lang="ru-RU" sz="2300" b="1" kern="1200" dirty="0" err="1" smtClean="0">
              <a:latin typeface="Times New Roman" pitchFamily="18" charset="0"/>
              <a:cs typeface="Times New Roman" pitchFamily="18" charset="0"/>
            </a:rPr>
            <a:t>лінія</a:t>
          </a:r>
          <a:endParaRPr lang="ru-RU" sz="2300" kern="1200" dirty="0"/>
        </a:p>
      </dsp:txBody>
      <dsp:txXfrm>
        <a:off x="364333" y="4270225"/>
        <a:ext cx="5100673" cy="6789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6F22212-F7A8-4EB0-930C-ADB4649D644A}">
      <dsp:nvSpPr>
        <dsp:cNvPr id="0" name=""/>
        <dsp:cNvSpPr/>
      </dsp:nvSpPr>
      <dsp:spPr>
        <a:xfrm>
          <a:off x="0" y="43658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B06531-7EDA-4C28-BAEB-B79EC0067EA3}">
      <dsp:nvSpPr>
        <dsp:cNvPr id="0" name=""/>
        <dsp:cNvSpPr/>
      </dsp:nvSpPr>
      <dsp:spPr>
        <a:xfrm>
          <a:off x="364333" y="9710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1. </a:t>
          </a:r>
          <a:r>
            <a:rPr lang="ru-RU" sz="2300" b="1" kern="1200" dirty="0" err="1" smtClean="0">
              <a:latin typeface="Times New Roman" pitchFamily="18" charset="0"/>
              <a:cs typeface="Times New Roman" pitchFamily="18" charset="0"/>
            </a:rPr>
            <a:t>Розміри</a:t>
          </a:r>
          <a:r>
            <a:rPr lang="ru-RU" sz="2300" b="1" kern="1200" dirty="0" smtClean="0">
              <a:latin typeface="Times New Roman" pitchFamily="18" charset="0"/>
              <a:cs typeface="Times New Roman" pitchFamily="18" charset="0"/>
            </a:rPr>
            <a:t> материка</a:t>
          </a:r>
          <a:endParaRPr lang="ru-RU" sz="2300" b="1" kern="1200" dirty="0">
            <a:latin typeface="Times New Roman" pitchFamily="18" charset="0"/>
            <a:cs typeface="Times New Roman" pitchFamily="18" charset="0"/>
          </a:endParaRPr>
        </a:p>
      </dsp:txBody>
      <dsp:txXfrm>
        <a:off x="364333" y="97105"/>
        <a:ext cx="5100673" cy="678960"/>
      </dsp:txXfrm>
    </dsp:sp>
    <dsp:sp modelId="{6A9133EE-1E53-44F0-8F6B-DDD5DB9C438F}">
      <dsp:nvSpPr>
        <dsp:cNvPr id="0" name=""/>
        <dsp:cNvSpPr/>
      </dsp:nvSpPr>
      <dsp:spPr>
        <a:xfrm>
          <a:off x="0" y="147986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5BC61B-05B8-4095-B0B7-68B1E2846D5B}">
      <dsp:nvSpPr>
        <dsp:cNvPr id="0" name=""/>
        <dsp:cNvSpPr/>
      </dsp:nvSpPr>
      <dsp:spPr>
        <a:xfrm>
          <a:off x="364333" y="114038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2. </a:t>
          </a:r>
          <a:r>
            <a:rPr lang="ru-RU" sz="2300" b="1" kern="1200" dirty="0" err="1" smtClean="0">
              <a:latin typeface="Times New Roman" pitchFamily="18" charset="0"/>
              <a:cs typeface="Times New Roman" pitchFamily="18" charset="0"/>
            </a:rPr>
            <a:t>Крайні</a:t>
          </a:r>
          <a:r>
            <a:rPr lang="ru-RU" sz="2300" b="1" kern="1200" dirty="0" smtClean="0">
              <a:latin typeface="Times New Roman" pitchFamily="18" charset="0"/>
              <a:cs typeface="Times New Roman" pitchFamily="18" charset="0"/>
            </a:rPr>
            <a:t> точки</a:t>
          </a:r>
          <a:endParaRPr lang="ru-RU" sz="2300" b="1" kern="1200" dirty="0">
            <a:latin typeface="Times New Roman" pitchFamily="18" charset="0"/>
            <a:cs typeface="Times New Roman" pitchFamily="18" charset="0"/>
          </a:endParaRPr>
        </a:p>
      </dsp:txBody>
      <dsp:txXfrm>
        <a:off x="364333" y="1140385"/>
        <a:ext cx="5100673" cy="678960"/>
      </dsp:txXfrm>
    </dsp:sp>
    <dsp:sp modelId="{56D21C0D-2377-4568-88AA-5B4139CBB519}">
      <dsp:nvSpPr>
        <dsp:cNvPr id="0" name=""/>
        <dsp:cNvSpPr/>
      </dsp:nvSpPr>
      <dsp:spPr>
        <a:xfrm>
          <a:off x="0" y="252314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3D7E33-056E-494B-B331-F6760ED770BF}">
      <dsp:nvSpPr>
        <dsp:cNvPr id="0" name=""/>
        <dsp:cNvSpPr/>
      </dsp:nvSpPr>
      <dsp:spPr>
        <a:xfrm>
          <a:off x="364333" y="218366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3. </a:t>
          </a:r>
          <a:r>
            <a:rPr lang="ru-RU" sz="2300" b="1" kern="1200" dirty="0" err="1" smtClean="0">
              <a:latin typeface="Times New Roman" pitchFamily="18" charset="0"/>
              <a:cs typeface="Times New Roman" pitchFamily="18" charset="0"/>
            </a:rPr>
            <a:t>Протяжність</a:t>
          </a:r>
          <a:r>
            <a:rPr lang="ru-RU" sz="2300" b="1" kern="1200" dirty="0" smtClean="0">
              <a:latin typeface="Times New Roman" pitchFamily="18" charset="0"/>
              <a:cs typeface="Times New Roman" pitchFamily="18" charset="0"/>
            </a:rPr>
            <a:t> </a:t>
          </a:r>
          <a:r>
            <a:rPr lang="ru-RU" sz="2300" b="1" kern="1200" dirty="0" err="1" smtClean="0">
              <a:latin typeface="Times New Roman" pitchFamily="18" charset="0"/>
              <a:cs typeface="Times New Roman" pitchFamily="18" charset="0"/>
            </a:rPr>
            <a:t>Євразії</a:t>
          </a:r>
          <a:endParaRPr lang="ru-RU" sz="2300" b="1" kern="1200" dirty="0">
            <a:latin typeface="Times New Roman" pitchFamily="18" charset="0"/>
            <a:cs typeface="Times New Roman" pitchFamily="18" charset="0"/>
          </a:endParaRPr>
        </a:p>
      </dsp:txBody>
      <dsp:txXfrm>
        <a:off x="364333" y="2183665"/>
        <a:ext cx="5100673" cy="678960"/>
      </dsp:txXfrm>
    </dsp:sp>
    <dsp:sp modelId="{FC296BAB-BB2F-402B-9551-1B48DC53E07A}">
      <dsp:nvSpPr>
        <dsp:cNvPr id="0" name=""/>
        <dsp:cNvSpPr/>
      </dsp:nvSpPr>
      <dsp:spPr>
        <a:xfrm>
          <a:off x="0" y="356642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FEA66E-18CA-4D12-896D-B9B47571DF98}">
      <dsp:nvSpPr>
        <dsp:cNvPr id="0" name=""/>
        <dsp:cNvSpPr/>
      </dsp:nvSpPr>
      <dsp:spPr>
        <a:xfrm>
          <a:off x="364333" y="322694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4. Межа </a:t>
          </a:r>
          <a:r>
            <a:rPr lang="ru-RU" sz="2300" b="1" kern="1200" dirty="0" err="1" smtClean="0">
              <a:latin typeface="Times New Roman" pitchFamily="18" charset="0"/>
              <a:cs typeface="Times New Roman" pitchFamily="18" charset="0"/>
            </a:rPr>
            <a:t>між</a:t>
          </a:r>
          <a:r>
            <a:rPr lang="ru-RU" sz="2300" b="1" kern="1200" dirty="0" smtClean="0">
              <a:latin typeface="Times New Roman" pitchFamily="18" charset="0"/>
              <a:cs typeface="Times New Roman" pitchFamily="18" charset="0"/>
            </a:rPr>
            <a:t> </a:t>
          </a:r>
          <a:r>
            <a:rPr lang="ru-RU" sz="2300" b="1" kern="1200" dirty="0" err="1" smtClean="0">
              <a:latin typeface="Times New Roman" pitchFamily="18" charset="0"/>
              <a:cs typeface="Times New Roman" pitchFamily="18" charset="0"/>
            </a:rPr>
            <a:t>Європою</a:t>
          </a:r>
          <a:r>
            <a:rPr lang="ru-RU" sz="2300" b="1" kern="1200" dirty="0" smtClean="0">
              <a:latin typeface="Times New Roman" pitchFamily="18" charset="0"/>
              <a:cs typeface="Times New Roman" pitchFamily="18" charset="0"/>
            </a:rPr>
            <a:t> </a:t>
          </a:r>
          <a:r>
            <a:rPr lang="ru-RU" sz="2300" b="1" kern="1200" dirty="0" err="1" smtClean="0">
              <a:latin typeface="Times New Roman" pitchFamily="18" charset="0"/>
              <a:cs typeface="Times New Roman" pitchFamily="18" charset="0"/>
            </a:rPr>
            <a:t>і</a:t>
          </a:r>
          <a:r>
            <a:rPr lang="ru-RU" sz="2300" b="1" kern="1200" dirty="0" smtClean="0">
              <a:latin typeface="Times New Roman" pitchFamily="18" charset="0"/>
              <a:cs typeface="Times New Roman" pitchFamily="18" charset="0"/>
            </a:rPr>
            <a:t> </a:t>
          </a:r>
          <a:r>
            <a:rPr lang="ru-RU" sz="2300" b="1" kern="1200" dirty="0" err="1" smtClean="0">
              <a:latin typeface="Times New Roman" pitchFamily="18" charset="0"/>
              <a:cs typeface="Times New Roman" pitchFamily="18" charset="0"/>
            </a:rPr>
            <a:t>Азією</a:t>
          </a:r>
          <a:r>
            <a:rPr lang="ru-RU" sz="2300" b="1" kern="1200" dirty="0" smtClean="0">
              <a:latin typeface="Times New Roman" pitchFamily="18" charset="0"/>
              <a:cs typeface="Times New Roman" pitchFamily="18" charset="0"/>
            </a:rPr>
            <a:t>. </a:t>
          </a:r>
          <a:endParaRPr lang="ru-RU" sz="2300" kern="1200" dirty="0"/>
        </a:p>
      </dsp:txBody>
      <dsp:txXfrm>
        <a:off x="364333" y="3226945"/>
        <a:ext cx="5100673" cy="678960"/>
      </dsp:txXfrm>
    </dsp:sp>
    <dsp:sp modelId="{810935F4-3938-492B-BE96-FCF639583003}">
      <dsp:nvSpPr>
        <dsp:cNvPr id="0" name=""/>
        <dsp:cNvSpPr/>
      </dsp:nvSpPr>
      <dsp:spPr>
        <a:xfrm>
          <a:off x="0" y="4609705"/>
          <a:ext cx="7286676"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9C2BB0-349F-464D-9415-817351FC9CD5}">
      <dsp:nvSpPr>
        <dsp:cNvPr id="0" name=""/>
        <dsp:cNvSpPr/>
      </dsp:nvSpPr>
      <dsp:spPr>
        <a:xfrm>
          <a:off x="364333" y="4270225"/>
          <a:ext cx="5100673"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793" tIns="0" rIns="192793" bIns="0" numCol="1" spcCol="1270" anchor="ctr" anchorCtr="0">
          <a:noAutofit/>
        </a:bodyPr>
        <a:lstStyle/>
        <a:p>
          <a:pPr lvl="0" algn="l" defTabSz="1022350">
            <a:lnSpc>
              <a:spcPct val="90000"/>
            </a:lnSpc>
            <a:spcBef>
              <a:spcPct val="0"/>
            </a:spcBef>
            <a:spcAft>
              <a:spcPct val="35000"/>
            </a:spcAft>
          </a:pPr>
          <a:r>
            <a:rPr lang="ru-RU" sz="2300" b="1" kern="1200" dirty="0" smtClean="0">
              <a:latin typeface="Times New Roman" pitchFamily="18" charset="0"/>
              <a:cs typeface="Times New Roman" pitchFamily="18" charset="0"/>
            </a:rPr>
            <a:t>5. Практична робота 10. </a:t>
          </a:r>
          <a:endParaRPr lang="ru-RU" sz="2300" kern="1200" dirty="0"/>
        </a:p>
      </dsp:txBody>
      <dsp:txXfrm>
        <a:off x="364333" y="4270225"/>
        <a:ext cx="5100673" cy="67896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3431B89-32A8-441D-9319-FCB5E603590A}">
      <dsp:nvSpPr>
        <dsp:cNvPr id="0" name=""/>
        <dsp:cNvSpPr/>
      </dsp:nvSpPr>
      <dsp:spPr>
        <a:xfrm>
          <a:off x="0" y="0"/>
          <a:ext cx="2061822" cy="485776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kern="1200" dirty="0" smtClean="0">
              <a:latin typeface="Times New Roman" pitchFamily="18" charset="0"/>
              <a:cs typeface="Times New Roman" pitchFamily="18" charset="0"/>
            </a:rPr>
            <a:t>моря</a:t>
          </a:r>
          <a:endParaRPr lang="ru-RU" sz="2800" kern="1200" dirty="0">
            <a:latin typeface="Times New Roman" pitchFamily="18" charset="0"/>
            <a:cs typeface="Times New Roman" pitchFamily="18" charset="0"/>
          </a:endParaRPr>
        </a:p>
      </dsp:txBody>
      <dsp:txXfrm>
        <a:off x="0" y="0"/>
        <a:ext cx="2061822" cy="1457328"/>
      </dsp:txXfrm>
    </dsp:sp>
    <dsp:sp modelId="{B7DE5733-4C68-48CD-A901-538EB5EC42D8}">
      <dsp:nvSpPr>
        <dsp:cNvPr id="0" name=""/>
        <dsp:cNvSpPr/>
      </dsp:nvSpPr>
      <dsp:spPr>
        <a:xfrm>
          <a:off x="208283" y="1458247"/>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err="1" smtClean="0">
              <a:latin typeface="Times New Roman" pitchFamily="18" charset="0"/>
              <a:cs typeface="Times New Roman" pitchFamily="18" charset="0"/>
            </a:rPr>
            <a:t>Баренцове</a:t>
          </a:r>
          <a:endParaRPr lang="ru-RU" sz="1800" kern="1200" dirty="0">
            <a:latin typeface="Times New Roman" pitchFamily="18" charset="0"/>
            <a:cs typeface="Times New Roman" pitchFamily="18" charset="0"/>
          </a:endParaRPr>
        </a:p>
      </dsp:txBody>
      <dsp:txXfrm>
        <a:off x="208283" y="1458247"/>
        <a:ext cx="1649458" cy="561974"/>
      </dsp:txXfrm>
    </dsp:sp>
    <dsp:sp modelId="{95297C3E-028E-42C5-A4E2-DF4BBE4851EB}">
      <dsp:nvSpPr>
        <dsp:cNvPr id="0" name=""/>
        <dsp:cNvSpPr/>
      </dsp:nvSpPr>
      <dsp:spPr>
        <a:xfrm>
          <a:off x="208283" y="2106679"/>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 </a:t>
          </a:r>
          <a:r>
            <a:rPr lang="ru-RU" sz="1800" kern="1200" dirty="0" err="1" smtClean="0">
              <a:latin typeface="Times New Roman" pitchFamily="18" charset="0"/>
              <a:cs typeface="Times New Roman" pitchFamily="18" charset="0"/>
            </a:rPr>
            <a:t>Балтійське</a:t>
          </a:r>
          <a:endParaRPr lang="ru-RU" sz="1800" kern="1200" dirty="0">
            <a:latin typeface="Times New Roman" pitchFamily="18" charset="0"/>
            <a:cs typeface="Times New Roman" pitchFamily="18" charset="0"/>
          </a:endParaRPr>
        </a:p>
      </dsp:txBody>
      <dsp:txXfrm>
        <a:off x="208283" y="2106679"/>
        <a:ext cx="1649458" cy="561974"/>
      </dsp:txXfrm>
    </dsp:sp>
    <dsp:sp modelId="{73FF5B88-D843-4568-A010-4063624D516C}">
      <dsp:nvSpPr>
        <dsp:cNvPr id="0" name=""/>
        <dsp:cNvSpPr/>
      </dsp:nvSpPr>
      <dsp:spPr>
        <a:xfrm>
          <a:off x="208283" y="2755112"/>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err="1" smtClean="0">
              <a:latin typeface="Times New Roman" pitchFamily="18" charset="0"/>
              <a:cs typeface="Times New Roman" pitchFamily="18" charset="0"/>
            </a:rPr>
            <a:t>Північне</a:t>
          </a:r>
          <a:r>
            <a:rPr lang="ru-RU" sz="1800"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dsp:txBody>
      <dsp:txXfrm>
        <a:off x="208283" y="2755112"/>
        <a:ext cx="1649458" cy="561974"/>
      </dsp:txXfrm>
    </dsp:sp>
    <dsp:sp modelId="{5C1CDA1F-6B17-4B76-AB14-CDD50C2A461C}">
      <dsp:nvSpPr>
        <dsp:cNvPr id="0" name=""/>
        <dsp:cNvSpPr/>
      </dsp:nvSpPr>
      <dsp:spPr>
        <a:xfrm>
          <a:off x="208283" y="3403545"/>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 </a:t>
          </a:r>
          <a:r>
            <a:rPr lang="ru-RU" sz="1800" kern="1200" dirty="0" err="1" smtClean="0">
              <a:latin typeface="Times New Roman" pitchFamily="18" charset="0"/>
              <a:cs typeface="Times New Roman" pitchFamily="18" charset="0"/>
            </a:rPr>
            <a:t>Аравійське</a:t>
          </a:r>
          <a:endParaRPr lang="ru-RU" sz="1800" kern="1200" dirty="0">
            <a:latin typeface="Times New Roman" pitchFamily="18" charset="0"/>
            <a:cs typeface="Times New Roman" pitchFamily="18" charset="0"/>
          </a:endParaRPr>
        </a:p>
      </dsp:txBody>
      <dsp:txXfrm>
        <a:off x="208283" y="3403545"/>
        <a:ext cx="1649458" cy="561974"/>
      </dsp:txXfrm>
    </dsp:sp>
    <dsp:sp modelId="{56B100B4-0B9F-4F42-91B6-3C05070219E8}">
      <dsp:nvSpPr>
        <dsp:cNvPr id="0" name=""/>
        <dsp:cNvSpPr/>
      </dsp:nvSpPr>
      <dsp:spPr>
        <a:xfrm>
          <a:off x="208283" y="4051977"/>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 </a:t>
          </a:r>
          <a:r>
            <a:rPr lang="ru-RU" sz="1800" kern="1200" dirty="0" err="1" smtClean="0">
              <a:latin typeface="Times New Roman" pitchFamily="18" charset="0"/>
              <a:cs typeface="Times New Roman" pitchFamily="18" charset="0"/>
            </a:rPr>
            <a:t>Японське</a:t>
          </a:r>
          <a:endParaRPr lang="ru-RU" sz="1800" kern="1200" dirty="0">
            <a:latin typeface="Times New Roman" pitchFamily="18" charset="0"/>
            <a:cs typeface="Times New Roman" pitchFamily="18" charset="0"/>
          </a:endParaRPr>
        </a:p>
      </dsp:txBody>
      <dsp:txXfrm>
        <a:off x="208283" y="4051977"/>
        <a:ext cx="1649458" cy="561974"/>
      </dsp:txXfrm>
    </dsp:sp>
    <dsp:sp modelId="{B5B98297-335B-4910-B01F-049953989481}">
      <dsp:nvSpPr>
        <dsp:cNvPr id="0" name=""/>
        <dsp:cNvSpPr/>
      </dsp:nvSpPr>
      <dsp:spPr>
        <a:xfrm>
          <a:off x="2218560" y="0"/>
          <a:ext cx="2061822" cy="485776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kern="1200" dirty="0" err="1" smtClean="0">
              <a:latin typeface="Times New Roman" pitchFamily="18" charset="0"/>
              <a:cs typeface="Times New Roman" pitchFamily="18" charset="0"/>
            </a:rPr>
            <a:t>півострови</a:t>
          </a:r>
          <a:endParaRPr lang="ru-RU" sz="2800" kern="1200" dirty="0">
            <a:latin typeface="Times New Roman" pitchFamily="18" charset="0"/>
            <a:cs typeface="Times New Roman" pitchFamily="18" charset="0"/>
          </a:endParaRPr>
        </a:p>
      </dsp:txBody>
      <dsp:txXfrm>
        <a:off x="2218560" y="0"/>
        <a:ext cx="2061822" cy="1457328"/>
      </dsp:txXfrm>
    </dsp:sp>
    <dsp:sp modelId="{A3A8EE66-3225-4026-94DD-2D99FE31C132}">
      <dsp:nvSpPr>
        <dsp:cNvPr id="0" name=""/>
        <dsp:cNvSpPr/>
      </dsp:nvSpPr>
      <dsp:spPr>
        <a:xfrm>
          <a:off x="2424743" y="1460292"/>
          <a:ext cx="1649458" cy="3977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err="1" smtClean="0">
              <a:latin typeface="Times New Roman" pitchFamily="18" charset="0"/>
              <a:cs typeface="Times New Roman" pitchFamily="18" charset="0"/>
            </a:rPr>
            <a:t>Таймир</a:t>
          </a:r>
          <a:endParaRPr lang="ru-RU" sz="1800" kern="1200" dirty="0">
            <a:latin typeface="Times New Roman" pitchFamily="18" charset="0"/>
            <a:cs typeface="Times New Roman" pitchFamily="18" charset="0"/>
          </a:endParaRPr>
        </a:p>
      </dsp:txBody>
      <dsp:txXfrm>
        <a:off x="2424743" y="1460292"/>
        <a:ext cx="1649458" cy="397776"/>
      </dsp:txXfrm>
    </dsp:sp>
    <dsp:sp modelId="{D0B9D7FD-09CB-4068-9AEB-35300550911A}">
      <dsp:nvSpPr>
        <dsp:cNvPr id="0" name=""/>
        <dsp:cNvSpPr/>
      </dsp:nvSpPr>
      <dsp:spPr>
        <a:xfrm>
          <a:off x="2424743" y="1919265"/>
          <a:ext cx="1649458" cy="3977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err="1" smtClean="0">
              <a:latin typeface="Times New Roman" pitchFamily="18" charset="0"/>
              <a:cs typeface="Times New Roman" pitchFamily="18" charset="0"/>
            </a:rPr>
            <a:t>Кольський</a:t>
          </a:r>
          <a:r>
            <a:rPr lang="ru-RU" sz="1800"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dsp:txBody>
      <dsp:txXfrm>
        <a:off x="2424743" y="1919265"/>
        <a:ext cx="1649458" cy="397776"/>
      </dsp:txXfrm>
    </dsp:sp>
    <dsp:sp modelId="{56BAFAB1-653E-4407-985C-5DA94000AD1C}">
      <dsp:nvSpPr>
        <dsp:cNvPr id="0" name=""/>
        <dsp:cNvSpPr/>
      </dsp:nvSpPr>
      <dsp:spPr>
        <a:xfrm>
          <a:off x="2283532" y="2378238"/>
          <a:ext cx="1931878" cy="3977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 </a:t>
          </a:r>
          <a:r>
            <a:rPr lang="ru-RU" sz="1800" kern="1200" dirty="0" err="1" smtClean="0">
              <a:latin typeface="Times New Roman" pitchFamily="18" charset="0"/>
              <a:cs typeface="Times New Roman" pitchFamily="18" charset="0"/>
            </a:rPr>
            <a:t>Скандинавський</a:t>
          </a:r>
          <a:r>
            <a:rPr lang="ru-RU" sz="1800" u="sng"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dsp:txBody>
      <dsp:txXfrm>
        <a:off x="2283532" y="2378238"/>
        <a:ext cx="1931878" cy="397776"/>
      </dsp:txXfrm>
    </dsp:sp>
    <dsp:sp modelId="{FA5C3AB0-2371-4006-A5D2-2EA24CAAD0F6}">
      <dsp:nvSpPr>
        <dsp:cNvPr id="0" name=""/>
        <dsp:cNvSpPr/>
      </dsp:nvSpPr>
      <dsp:spPr>
        <a:xfrm>
          <a:off x="2424743" y="2837211"/>
          <a:ext cx="1649458" cy="3977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err="1" smtClean="0">
              <a:latin typeface="Times New Roman" pitchFamily="18" charset="0"/>
              <a:cs typeface="Times New Roman" pitchFamily="18" charset="0"/>
            </a:rPr>
            <a:t>Чукотський</a:t>
          </a:r>
          <a:endParaRPr lang="ru-RU" sz="1800" kern="1200" dirty="0">
            <a:latin typeface="Times New Roman" pitchFamily="18" charset="0"/>
            <a:cs typeface="Times New Roman" pitchFamily="18" charset="0"/>
          </a:endParaRPr>
        </a:p>
      </dsp:txBody>
      <dsp:txXfrm>
        <a:off x="2424743" y="2837211"/>
        <a:ext cx="1649458" cy="397776"/>
      </dsp:txXfrm>
    </dsp:sp>
    <dsp:sp modelId="{C07B9756-D10C-4E69-A9B1-553A12D6FA9A}">
      <dsp:nvSpPr>
        <dsp:cNvPr id="0" name=""/>
        <dsp:cNvSpPr/>
      </dsp:nvSpPr>
      <dsp:spPr>
        <a:xfrm>
          <a:off x="2424743" y="3296184"/>
          <a:ext cx="1649458" cy="3977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err="1" smtClean="0">
              <a:latin typeface="Times New Roman" pitchFamily="18" charset="0"/>
              <a:cs typeface="Times New Roman" pitchFamily="18" charset="0"/>
            </a:rPr>
            <a:t>Індостан</a:t>
          </a:r>
          <a:r>
            <a:rPr lang="ru-RU" sz="1800"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dsp:txBody>
      <dsp:txXfrm>
        <a:off x="2424743" y="3296184"/>
        <a:ext cx="1649458" cy="397776"/>
      </dsp:txXfrm>
    </dsp:sp>
    <dsp:sp modelId="{154D3F37-859F-454C-939E-913285C86BD4}">
      <dsp:nvSpPr>
        <dsp:cNvPr id="0" name=""/>
        <dsp:cNvSpPr/>
      </dsp:nvSpPr>
      <dsp:spPr>
        <a:xfrm>
          <a:off x="2424743" y="3755157"/>
          <a:ext cx="1649458" cy="3977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err="1" smtClean="0">
              <a:latin typeface="Times New Roman" pitchFamily="18" charset="0"/>
              <a:cs typeface="Times New Roman" pitchFamily="18" charset="0"/>
            </a:rPr>
            <a:t>Індокитай</a:t>
          </a:r>
          <a:r>
            <a:rPr lang="ru-RU" sz="1800"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dsp:txBody>
      <dsp:txXfrm>
        <a:off x="2424743" y="3755157"/>
        <a:ext cx="1649458" cy="397776"/>
      </dsp:txXfrm>
    </dsp:sp>
    <dsp:sp modelId="{70E542D4-DFEB-4DE6-9ACC-B5DAEFE425D0}">
      <dsp:nvSpPr>
        <dsp:cNvPr id="0" name=""/>
        <dsp:cNvSpPr/>
      </dsp:nvSpPr>
      <dsp:spPr>
        <a:xfrm>
          <a:off x="2424743" y="4214130"/>
          <a:ext cx="1649458" cy="3977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Корея</a:t>
          </a:r>
          <a:endParaRPr lang="ru-RU" sz="1800" kern="1200" dirty="0">
            <a:latin typeface="Times New Roman" pitchFamily="18" charset="0"/>
            <a:cs typeface="Times New Roman" pitchFamily="18" charset="0"/>
          </a:endParaRPr>
        </a:p>
      </dsp:txBody>
      <dsp:txXfrm>
        <a:off x="2424743" y="4214130"/>
        <a:ext cx="1649458" cy="397776"/>
      </dsp:txXfrm>
    </dsp:sp>
    <dsp:sp modelId="{15ECC5C4-F348-4A3C-931B-D5484020455E}">
      <dsp:nvSpPr>
        <dsp:cNvPr id="0" name=""/>
        <dsp:cNvSpPr/>
      </dsp:nvSpPr>
      <dsp:spPr>
        <a:xfrm>
          <a:off x="4435020" y="0"/>
          <a:ext cx="2061822" cy="485776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kern="1200" dirty="0" smtClean="0">
              <a:latin typeface="Times New Roman" pitchFamily="18" charset="0"/>
              <a:cs typeface="Times New Roman" pitchFamily="18" charset="0"/>
            </a:rPr>
            <a:t>затоки, протоки</a:t>
          </a:r>
          <a:endParaRPr lang="ru-RU" sz="2800" kern="1200" dirty="0">
            <a:latin typeface="Times New Roman" pitchFamily="18" charset="0"/>
            <a:cs typeface="Times New Roman" pitchFamily="18" charset="0"/>
          </a:endParaRPr>
        </a:p>
      </dsp:txBody>
      <dsp:txXfrm>
        <a:off x="4435020" y="0"/>
        <a:ext cx="2061822" cy="1457328"/>
      </dsp:txXfrm>
    </dsp:sp>
    <dsp:sp modelId="{421E1BD3-B324-4676-ABEE-981E9BA1C0D1}">
      <dsp:nvSpPr>
        <dsp:cNvPr id="0" name=""/>
        <dsp:cNvSpPr/>
      </dsp:nvSpPr>
      <dsp:spPr>
        <a:xfrm>
          <a:off x="4641202" y="1457743"/>
          <a:ext cx="1649458" cy="95435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smtClean="0">
              <a:latin typeface="Times New Roman" pitchFamily="18" charset="0"/>
              <a:cs typeface="Times New Roman" pitchFamily="18" charset="0"/>
            </a:rPr>
            <a:t>Фінську</a:t>
          </a:r>
          <a:endParaRPr lang="ru-RU" sz="1800" kern="1200" dirty="0">
            <a:latin typeface="Times New Roman" pitchFamily="18" charset="0"/>
            <a:cs typeface="Times New Roman" pitchFamily="18" charset="0"/>
          </a:endParaRPr>
        </a:p>
      </dsp:txBody>
      <dsp:txXfrm>
        <a:off x="4641202" y="1457743"/>
        <a:ext cx="1649458" cy="954355"/>
      </dsp:txXfrm>
    </dsp:sp>
    <dsp:sp modelId="{58EE794B-F464-48FB-B1CE-CE4AD66557B5}">
      <dsp:nvSpPr>
        <dsp:cNvPr id="0" name=""/>
        <dsp:cNvSpPr/>
      </dsp:nvSpPr>
      <dsp:spPr>
        <a:xfrm>
          <a:off x="4641202" y="2558922"/>
          <a:ext cx="1649458" cy="95435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 Босфор</a:t>
          </a:r>
          <a:endParaRPr lang="ru-RU" sz="1800" kern="1200" dirty="0">
            <a:latin typeface="Times New Roman" pitchFamily="18" charset="0"/>
            <a:cs typeface="Times New Roman" pitchFamily="18" charset="0"/>
          </a:endParaRPr>
        </a:p>
      </dsp:txBody>
      <dsp:txXfrm>
        <a:off x="4641202" y="2558922"/>
        <a:ext cx="1649458" cy="954355"/>
      </dsp:txXfrm>
    </dsp:sp>
    <dsp:sp modelId="{2B8B3E34-71F5-4890-AC6B-3C68E1D0E1A6}">
      <dsp:nvSpPr>
        <dsp:cNvPr id="0" name=""/>
        <dsp:cNvSpPr/>
      </dsp:nvSpPr>
      <dsp:spPr>
        <a:xfrm>
          <a:off x="4641202" y="3660101"/>
          <a:ext cx="1649458" cy="95435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 </a:t>
          </a:r>
          <a:r>
            <a:rPr lang="ru-RU" sz="1800" kern="1200" dirty="0" err="1" smtClean="0">
              <a:latin typeface="Times New Roman" pitchFamily="18" charset="0"/>
              <a:cs typeface="Times New Roman" pitchFamily="18" charset="0"/>
            </a:rPr>
            <a:t>Малакську</a:t>
          </a:r>
          <a:endParaRPr lang="ru-RU" sz="1800" kern="1200" dirty="0">
            <a:latin typeface="Times New Roman" pitchFamily="18" charset="0"/>
            <a:cs typeface="Times New Roman" pitchFamily="18" charset="0"/>
          </a:endParaRPr>
        </a:p>
      </dsp:txBody>
      <dsp:txXfrm>
        <a:off x="4641202" y="3660101"/>
        <a:ext cx="1649458" cy="954355"/>
      </dsp:txXfrm>
    </dsp:sp>
    <dsp:sp modelId="{5818289C-89B6-4360-9EB6-D4EE8322992A}">
      <dsp:nvSpPr>
        <dsp:cNvPr id="0" name=""/>
        <dsp:cNvSpPr/>
      </dsp:nvSpPr>
      <dsp:spPr>
        <a:xfrm>
          <a:off x="6653581" y="0"/>
          <a:ext cx="2061822" cy="485776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kern="1200" dirty="0" err="1" smtClean="0">
              <a:latin typeface="Times New Roman" pitchFamily="18" charset="0"/>
              <a:cs typeface="Times New Roman" pitchFamily="18" charset="0"/>
            </a:rPr>
            <a:t>острови</a:t>
          </a:r>
          <a:endParaRPr lang="ru-RU" sz="2800" kern="1200" dirty="0">
            <a:latin typeface="Times New Roman" pitchFamily="18" charset="0"/>
            <a:cs typeface="Times New Roman" pitchFamily="18" charset="0"/>
          </a:endParaRPr>
        </a:p>
      </dsp:txBody>
      <dsp:txXfrm>
        <a:off x="6653581" y="0"/>
        <a:ext cx="2061822" cy="1457328"/>
      </dsp:txXfrm>
    </dsp:sp>
    <dsp:sp modelId="{11771C7A-FB12-4EFA-AC0B-4C1E476508D6}">
      <dsp:nvSpPr>
        <dsp:cNvPr id="0" name=""/>
        <dsp:cNvSpPr/>
      </dsp:nvSpPr>
      <dsp:spPr>
        <a:xfrm>
          <a:off x="6857662" y="1458247"/>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Нова Земля</a:t>
          </a:r>
          <a:endParaRPr lang="ru-RU" sz="1800" kern="1200" dirty="0">
            <a:latin typeface="Times New Roman" pitchFamily="18" charset="0"/>
            <a:cs typeface="Times New Roman" pitchFamily="18" charset="0"/>
          </a:endParaRPr>
        </a:p>
      </dsp:txBody>
      <dsp:txXfrm>
        <a:off x="6857662" y="1458247"/>
        <a:ext cx="1649458" cy="561974"/>
      </dsp:txXfrm>
    </dsp:sp>
    <dsp:sp modelId="{7CC5622D-D4C2-42AB-A2C9-B1E77B448EBB}">
      <dsp:nvSpPr>
        <dsp:cNvPr id="0" name=""/>
        <dsp:cNvSpPr/>
      </dsp:nvSpPr>
      <dsp:spPr>
        <a:xfrm>
          <a:off x="6857662" y="2106679"/>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err="1" smtClean="0">
              <a:latin typeface="Times New Roman" pitchFamily="18" charset="0"/>
              <a:cs typeface="Times New Roman" pitchFamily="18" charset="0"/>
            </a:rPr>
            <a:t>Новосибірські</a:t>
          </a:r>
          <a:endParaRPr lang="ru-RU" sz="1800" kern="1200" dirty="0">
            <a:latin typeface="Times New Roman" pitchFamily="18" charset="0"/>
            <a:cs typeface="Times New Roman" pitchFamily="18" charset="0"/>
          </a:endParaRPr>
        </a:p>
      </dsp:txBody>
      <dsp:txXfrm>
        <a:off x="6857662" y="2106679"/>
        <a:ext cx="1649458" cy="561974"/>
      </dsp:txXfrm>
    </dsp:sp>
    <dsp:sp modelId="{3B47D26E-293A-4DE4-80EE-055B2470353E}">
      <dsp:nvSpPr>
        <dsp:cNvPr id="0" name=""/>
        <dsp:cNvSpPr/>
      </dsp:nvSpPr>
      <dsp:spPr>
        <a:xfrm>
          <a:off x="6857662" y="2755112"/>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 </a:t>
          </a:r>
          <a:r>
            <a:rPr lang="ru-RU" sz="1800" kern="1200" dirty="0" err="1" smtClean="0">
              <a:latin typeface="Times New Roman" pitchFamily="18" charset="0"/>
              <a:cs typeface="Times New Roman" pitchFamily="18" charset="0"/>
            </a:rPr>
            <a:t>Шрі-Ланка</a:t>
          </a:r>
          <a:endParaRPr lang="ru-RU" sz="1800" kern="1200" dirty="0">
            <a:latin typeface="Times New Roman" pitchFamily="18" charset="0"/>
            <a:cs typeface="Times New Roman" pitchFamily="18" charset="0"/>
          </a:endParaRPr>
        </a:p>
      </dsp:txBody>
      <dsp:txXfrm>
        <a:off x="6857662" y="2755112"/>
        <a:ext cx="1649458" cy="561974"/>
      </dsp:txXfrm>
    </dsp:sp>
    <dsp:sp modelId="{024AA0F6-7276-41D5-9A5B-CB62155EF082}">
      <dsp:nvSpPr>
        <dsp:cNvPr id="0" name=""/>
        <dsp:cNvSpPr/>
      </dsp:nvSpPr>
      <dsp:spPr>
        <a:xfrm>
          <a:off x="6857662" y="3403545"/>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err="1" smtClean="0">
              <a:latin typeface="Times New Roman" pitchFamily="18" charset="0"/>
              <a:cs typeface="Times New Roman" pitchFamily="18" charset="0"/>
            </a:rPr>
            <a:t>Філіпінські</a:t>
          </a:r>
          <a:endParaRPr lang="ru-RU" sz="1800" kern="1200" dirty="0">
            <a:latin typeface="Times New Roman" pitchFamily="18" charset="0"/>
            <a:cs typeface="Times New Roman" pitchFamily="18" charset="0"/>
          </a:endParaRPr>
        </a:p>
      </dsp:txBody>
      <dsp:txXfrm>
        <a:off x="6857662" y="3403545"/>
        <a:ext cx="1649458" cy="561974"/>
      </dsp:txXfrm>
    </dsp:sp>
    <dsp:sp modelId="{E1734B61-570C-452B-8CC9-CBC53C91537B}">
      <dsp:nvSpPr>
        <dsp:cNvPr id="0" name=""/>
        <dsp:cNvSpPr/>
      </dsp:nvSpPr>
      <dsp:spPr>
        <a:xfrm>
          <a:off x="6857662" y="4051977"/>
          <a:ext cx="1649458" cy="5619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itchFamily="18" charset="0"/>
              <a:cs typeface="Times New Roman" pitchFamily="18" charset="0"/>
            </a:rPr>
            <a:t> </a:t>
          </a:r>
          <a:r>
            <a:rPr lang="ru-RU" sz="1800" kern="1200" dirty="0" err="1" smtClean="0">
              <a:latin typeface="Times New Roman" pitchFamily="18" charset="0"/>
              <a:cs typeface="Times New Roman" pitchFamily="18" charset="0"/>
            </a:rPr>
            <a:t>Великі</a:t>
          </a:r>
          <a:r>
            <a:rPr lang="ru-RU" sz="1800" kern="1200" dirty="0" smtClean="0">
              <a:latin typeface="Times New Roman" pitchFamily="18" charset="0"/>
              <a:cs typeface="Times New Roman" pitchFamily="18" charset="0"/>
            </a:rPr>
            <a:t> </a:t>
          </a:r>
          <a:r>
            <a:rPr lang="ru-RU" sz="1800" kern="1200" dirty="0" err="1" smtClean="0">
              <a:latin typeface="Times New Roman" pitchFamily="18" charset="0"/>
              <a:cs typeface="Times New Roman" pitchFamily="18" charset="0"/>
            </a:rPr>
            <a:t>Зондські</a:t>
          </a:r>
          <a:endParaRPr lang="ru-RU" sz="1800" kern="1200" dirty="0">
            <a:latin typeface="Times New Roman" pitchFamily="18" charset="0"/>
            <a:cs typeface="Times New Roman" pitchFamily="18" charset="0"/>
          </a:endParaRPr>
        </a:p>
      </dsp:txBody>
      <dsp:txXfrm>
        <a:off x="6857662" y="4051977"/>
        <a:ext cx="1649458" cy="56197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889250"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778250" y="0"/>
            <a:ext cx="2889250" cy="49688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58C9FF49-89E8-462D-9D04-A9F33FBCB94D}" type="datetimeFigureOut">
              <a:rPr lang="ru-RU"/>
              <a:pPr>
                <a:defRPr/>
              </a:pPr>
              <a:t>21.03.2017</a:t>
            </a:fld>
            <a:endParaRPr lang="ru-RU"/>
          </a:p>
        </p:txBody>
      </p:sp>
      <p:sp>
        <p:nvSpPr>
          <p:cNvPr id="4" name="Образ слайда 3"/>
          <p:cNvSpPr>
            <a:spLocks noGrp="1" noRot="1" noChangeAspect="1"/>
          </p:cNvSpPr>
          <p:nvPr>
            <p:ph type="sldImg" idx="2"/>
          </p:nvPr>
        </p:nvSpPr>
        <p:spPr>
          <a:xfrm>
            <a:off x="852488" y="744538"/>
            <a:ext cx="4964112" cy="3722687"/>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66750" y="4716463"/>
            <a:ext cx="5335588" cy="4467225"/>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29750"/>
            <a:ext cx="2889250" cy="496888"/>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778250" y="9429750"/>
            <a:ext cx="2889250" cy="496888"/>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7DD376A-4489-411C-AFCF-04D171650D34}"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Образ слайда 1"/>
          <p:cNvSpPr>
            <a:spLocks noGrp="1" noRot="1" noChangeAspect="1" noTextEdit="1"/>
          </p:cNvSpPr>
          <p:nvPr>
            <p:ph type="sldImg"/>
          </p:nvPr>
        </p:nvSpPr>
        <p:spPr bwMode="auto">
          <a:noFill/>
          <a:ln>
            <a:solidFill>
              <a:srgbClr val="000000"/>
            </a:solidFill>
            <a:miter lim="800000"/>
            <a:headEnd/>
            <a:tailEnd/>
          </a:ln>
        </p:spPr>
      </p:sp>
      <p:sp>
        <p:nvSpPr>
          <p:cNvPr id="63491" name="Заметки 2"/>
          <p:cNvSpPr>
            <a:spLocks noGrp="1"/>
          </p:cNvSpPr>
          <p:nvPr>
            <p:ph type="body" idx="1"/>
          </p:nvPr>
        </p:nvSpPr>
        <p:spPr bwMode="auto">
          <a:noFill/>
        </p:spPr>
        <p:txBody>
          <a:bodyPr wrap="square" numCol="1" anchor="t" anchorCtr="0" compatLnSpc="1">
            <a:prstTxWarp prst="textNoShape">
              <a:avLst/>
            </a:prstTxWarp>
          </a:bodyPr>
          <a:lstStyle/>
          <a:p>
            <a:endParaRPr lang="uk-UA" smtClean="0"/>
          </a:p>
        </p:txBody>
      </p:sp>
      <p:sp>
        <p:nvSpPr>
          <p:cNvPr id="4" name="Номер слайда 3"/>
          <p:cNvSpPr>
            <a:spLocks noGrp="1"/>
          </p:cNvSpPr>
          <p:nvPr>
            <p:ph type="sldNum" sz="quarter" idx="5"/>
          </p:nvPr>
        </p:nvSpPr>
        <p:spPr/>
        <p:txBody>
          <a:bodyPr/>
          <a:lstStyle/>
          <a:p>
            <a:pPr>
              <a:defRPr/>
            </a:pPr>
            <a:fld id="{8721A0EB-6653-4E49-A90C-1E941B60B876}" type="slidenum">
              <a:rPr lang="ru-RU" smtClean="0"/>
              <a:pPr>
                <a:defRPr/>
              </a:pPr>
              <a:t>29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Образ слайда 1"/>
          <p:cNvSpPr>
            <a:spLocks noGrp="1" noRot="1" noChangeAspect="1" noTextEdit="1"/>
          </p:cNvSpPr>
          <p:nvPr>
            <p:ph type="sldImg"/>
          </p:nvPr>
        </p:nvSpPr>
        <p:spPr bwMode="auto">
          <a:noFill/>
          <a:ln>
            <a:solidFill>
              <a:srgbClr val="000000"/>
            </a:solidFill>
            <a:miter lim="800000"/>
            <a:headEnd/>
            <a:tailEnd/>
          </a:ln>
        </p:spPr>
      </p:sp>
      <p:sp>
        <p:nvSpPr>
          <p:cNvPr id="64515" name="Заметки 2"/>
          <p:cNvSpPr>
            <a:spLocks noGrp="1"/>
          </p:cNvSpPr>
          <p:nvPr>
            <p:ph type="body" idx="1"/>
          </p:nvPr>
        </p:nvSpPr>
        <p:spPr bwMode="auto">
          <a:noFill/>
        </p:spPr>
        <p:txBody>
          <a:bodyPr wrap="square" numCol="1" anchor="t" anchorCtr="0" compatLnSpc="1">
            <a:prstTxWarp prst="textNoShape">
              <a:avLst/>
            </a:prstTxWarp>
          </a:bodyPr>
          <a:lstStyle/>
          <a:p>
            <a:endParaRPr lang="uk-UA" smtClean="0"/>
          </a:p>
        </p:txBody>
      </p:sp>
      <p:sp>
        <p:nvSpPr>
          <p:cNvPr id="4" name="Номер слайда 3"/>
          <p:cNvSpPr>
            <a:spLocks noGrp="1"/>
          </p:cNvSpPr>
          <p:nvPr>
            <p:ph type="sldNum" sz="quarter" idx="5"/>
          </p:nvPr>
        </p:nvSpPr>
        <p:spPr/>
        <p:txBody>
          <a:bodyPr/>
          <a:lstStyle/>
          <a:p>
            <a:pPr>
              <a:defRPr/>
            </a:pPr>
            <a:fld id="{28B2072E-6C25-4DA9-B961-97E78218B25D}" type="slidenum">
              <a:rPr lang="ru-RU" smtClean="0"/>
              <a:pPr>
                <a:defRPr/>
              </a:pPr>
              <a:t>30</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Образ слайда 1"/>
          <p:cNvSpPr>
            <a:spLocks noGrp="1" noRot="1" noChangeAspect="1" noTextEdit="1"/>
          </p:cNvSpPr>
          <p:nvPr>
            <p:ph type="sldImg"/>
          </p:nvPr>
        </p:nvSpPr>
        <p:spPr bwMode="auto">
          <a:noFill/>
          <a:ln>
            <a:solidFill>
              <a:srgbClr val="000000"/>
            </a:solidFill>
            <a:miter lim="800000"/>
            <a:headEnd/>
            <a:tailEnd/>
          </a:ln>
        </p:spPr>
      </p:sp>
      <p:sp>
        <p:nvSpPr>
          <p:cNvPr id="65539" name="Заметки 2"/>
          <p:cNvSpPr>
            <a:spLocks noGrp="1"/>
          </p:cNvSpPr>
          <p:nvPr>
            <p:ph type="body" idx="1"/>
          </p:nvPr>
        </p:nvSpPr>
        <p:spPr bwMode="auto">
          <a:noFill/>
        </p:spPr>
        <p:txBody>
          <a:bodyPr wrap="square" numCol="1" anchor="t" anchorCtr="0" compatLnSpc="1">
            <a:prstTxWarp prst="textNoShape">
              <a:avLst/>
            </a:prstTxWarp>
          </a:bodyPr>
          <a:lstStyle/>
          <a:p>
            <a:endParaRPr lang="uk-UA" smtClean="0"/>
          </a:p>
        </p:txBody>
      </p:sp>
      <p:sp>
        <p:nvSpPr>
          <p:cNvPr id="4" name="Номер слайда 3"/>
          <p:cNvSpPr>
            <a:spLocks noGrp="1"/>
          </p:cNvSpPr>
          <p:nvPr>
            <p:ph type="sldNum" sz="quarter" idx="5"/>
          </p:nvPr>
        </p:nvSpPr>
        <p:spPr/>
        <p:txBody>
          <a:bodyPr/>
          <a:lstStyle/>
          <a:p>
            <a:pPr>
              <a:defRPr/>
            </a:pPr>
            <a:fld id="{CA49F858-E83A-4919-ABBC-6DAF1A35FDC5}" type="slidenum">
              <a:rPr lang="ru-RU" smtClean="0"/>
              <a:pPr>
                <a:defRPr/>
              </a:pPr>
              <a:t>31</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Образ слайда 1"/>
          <p:cNvSpPr>
            <a:spLocks noGrp="1" noRot="1" noChangeAspect="1" noTextEdit="1"/>
          </p:cNvSpPr>
          <p:nvPr>
            <p:ph type="sldImg"/>
          </p:nvPr>
        </p:nvSpPr>
        <p:spPr bwMode="auto">
          <a:noFill/>
          <a:ln>
            <a:solidFill>
              <a:srgbClr val="000000"/>
            </a:solidFill>
            <a:miter lim="800000"/>
            <a:headEnd/>
            <a:tailEnd/>
          </a:ln>
        </p:spPr>
      </p:sp>
      <p:sp>
        <p:nvSpPr>
          <p:cNvPr id="66563" name="Заметки 2"/>
          <p:cNvSpPr>
            <a:spLocks noGrp="1"/>
          </p:cNvSpPr>
          <p:nvPr>
            <p:ph type="body" idx="1"/>
          </p:nvPr>
        </p:nvSpPr>
        <p:spPr bwMode="auto">
          <a:noFill/>
        </p:spPr>
        <p:txBody>
          <a:bodyPr wrap="square" numCol="1" anchor="t" anchorCtr="0" compatLnSpc="1">
            <a:prstTxWarp prst="textNoShape">
              <a:avLst/>
            </a:prstTxWarp>
          </a:bodyPr>
          <a:lstStyle/>
          <a:p>
            <a:endParaRPr lang="uk-UA" smtClean="0"/>
          </a:p>
        </p:txBody>
      </p:sp>
      <p:sp>
        <p:nvSpPr>
          <p:cNvPr id="4" name="Номер слайда 3"/>
          <p:cNvSpPr>
            <a:spLocks noGrp="1"/>
          </p:cNvSpPr>
          <p:nvPr>
            <p:ph type="sldNum" sz="quarter" idx="5"/>
          </p:nvPr>
        </p:nvSpPr>
        <p:spPr/>
        <p:txBody>
          <a:bodyPr/>
          <a:lstStyle/>
          <a:p>
            <a:pPr>
              <a:defRPr/>
            </a:pPr>
            <a:fld id="{29A1BCFE-FF88-4CE8-A447-9BA1C61F456B}" type="slidenum">
              <a:rPr lang="ru-RU" smtClean="0"/>
              <a:pPr>
                <a:defRPr/>
              </a:pPr>
              <a:t>32</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Образ слайда 1"/>
          <p:cNvSpPr>
            <a:spLocks noGrp="1" noRot="1" noChangeAspect="1" noTextEdit="1"/>
          </p:cNvSpPr>
          <p:nvPr>
            <p:ph type="sldImg"/>
          </p:nvPr>
        </p:nvSpPr>
        <p:spPr bwMode="auto">
          <a:noFill/>
          <a:ln>
            <a:solidFill>
              <a:srgbClr val="000000"/>
            </a:solidFill>
            <a:miter lim="800000"/>
            <a:headEnd/>
            <a:tailEnd/>
          </a:ln>
        </p:spPr>
      </p:sp>
      <p:sp>
        <p:nvSpPr>
          <p:cNvPr id="67587" name="Заметки 2"/>
          <p:cNvSpPr>
            <a:spLocks noGrp="1"/>
          </p:cNvSpPr>
          <p:nvPr>
            <p:ph type="body" idx="1"/>
          </p:nvPr>
        </p:nvSpPr>
        <p:spPr bwMode="auto">
          <a:noFill/>
        </p:spPr>
        <p:txBody>
          <a:bodyPr wrap="square" numCol="1" anchor="t" anchorCtr="0" compatLnSpc="1">
            <a:prstTxWarp prst="textNoShape">
              <a:avLst/>
            </a:prstTxWarp>
          </a:bodyPr>
          <a:lstStyle/>
          <a:p>
            <a:endParaRPr lang="uk-UA" smtClean="0"/>
          </a:p>
        </p:txBody>
      </p:sp>
      <p:sp>
        <p:nvSpPr>
          <p:cNvPr id="4" name="Номер слайда 3"/>
          <p:cNvSpPr>
            <a:spLocks noGrp="1"/>
          </p:cNvSpPr>
          <p:nvPr>
            <p:ph type="sldNum" sz="quarter" idx="5"/>
          </p:nvPr>
        </p:nvSpPr>
        <p:spPr/>
        <p:txBody>
          <a:bodyPr/>
          <a:lstStyle/>
          <a:p>
            <a:pPr>
              <a:defRPr/>
            </a:pPr>
            <a:fld id="{86F18895-6DD4-4493-B2F3-DFAA1BCCF324}" type="slidenum">
              <a:rPr lang="ru-RU" smtClean="0"/>
              <a:pPr>
                <a:defRPr/>
              </a:pPr>
              <a:t>33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A5024B19-9AA7-4EC7-8928-A34B8020875D}" type="datetimeFigureOut">
              <a:rPr lang="ru-RU"/>
              <a:pPr>
                <a:defRPr/>
              </a:pPr>
              <a:t>21.03.2017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9F2305-3D84-49FB-9AF9-858462C266A6}" type="slidenum">
              <a:rPr lang="en-US"/>
              <a:pPr>
                <a:defRPr/>
              </a:pPr>
              <a:t>‹#›</a:t>
            </a:fld>
            <a:endParaRPr lang="en-US"/>
          </a:p>
        </p:txBody>
      </p:sp>
    </p:spTree>
  </p:cSld>
  <p:clrMapOvr>
    <a:masterClrMapping/>
  </p:clrMapOvr>
  <p:transition>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B000A8FF-95AC-48B6-94A1-38CF2B0F3BAD}" type="datetimeFigureOut">
              <a:rPr lang="ru-RU"/>
              <a:pPr>
                <a:defRPr/>
              </a:pPr>
              <a:t>21.03.2017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C24AE02-A7DF-452F-8235-54D4A43C4C52}" type="slidenum">
              <a:rPr lang="en-US"/>
              <a:pPr>
                <a:defRPr/>
              </a:pPr>
              <a:t>‹#›</a:t>
            </a:fld>
            <a:endParaRPr lang="en-US"/>
          </a:p>
        </p:txBody>
      </p:sp>
    </p:spTree>
  </p:cSld>
  <p:clrMapOvr>
    <a:masterClrMapping/>
  </p:clrMapOvr>
  <p:transition>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5F1EEA5F-C64A-4B68-9649-2E06AEAEC568}" type="datetimeFigureOut">
              <a:rPr lang="ru-RU"/>
              <a:pPr>
                <a:defRPr/>
              </a:pPr>
              <a:t>21.03.2017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2D74E2B-2582-44C7-8D91-F0033489F479}" type="slidenum">
              <a:rPr lang="en-US"/>
              <a:pPr>
                <a:defRPr/>
              </a:pPr>
              <a:t>‹#›</a:t>
            </a:fld>
            <a:endParaRPr lang="en-US"/>
          </a:p>
        </p:txBody>
      </p:sp>
    </p:spTree>
  </p:cSld>
  <p:clrMapOvr>
    <a:masterClrMapping/>
  </p:clrMapOvr>
  <p:transition>
    <p:wheel spokes="8"/>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39" descr="original_metal_b"/>
          <p:cNvPicPr>
            <a:picLocks noChangeAspect="1" noChangeArrowheads="1" noCrop="1"/>
          </p:cNvPicPr>
          <p:nvPr/>
        </p:nvPicPr>
        <p:blipFill>
          <a:blip r:embed="rId3" cstate="print">
            <a:clrChange>
              <a:clrFrom>
                <a:srgbClr val="020202"/>
              </a:clrFrom>
              <a:clrTo>
                <a:srgbClr val="020202">
                  <a:alpha val="0"/>
                </a:srgbClr>
              </a:clrTo>
            </a:clrChange>
          </a:blip>
          <a:srcRect/>
          <a:stretch>
            <a:fillRect/>
          </a:stretch>
        </p:blipFill>
        <p:spPr bwMode="auto">
          <a:xfrm>
            <a:off x="1524000" y="3048000"/>
            <a:ext cx="1447800" cy="1314450"/>
          </a:xfrm>
          <a:prstGeom prst="rect">
            <a:avLst/>
          </a:prstGeom>
          <a:noFill/>
          <a:ln w="9525">
            <a:noFill/>
            <a:miter lim="800000"/>
            <a:headEnd/>
            <a:tailEnd/>
          </a:ln>
        </p:spPr>
      </p:pic>
      <p:sp>
        <p:nvSpPr>
          <p:cNvPr id="3074" name="Rectangle 2"/>
          <p:cNvSpPr>
            <a:spLocks noGrp="1" noChangeArrowheads="1"/>
          </p:cNvSpPr>
          <p:nvPr>
            <p:ph type="ctrTitle"/>
          </p:nvPr>
        </p:nvSpPr>
        <p:spPr>
          <a:xfrm>
            <a:off x="2667000" y="3505200"/>
            <a:ext cx="6477000" cy="1295400"/>
          </a:xfrm>
        </p:spPr>
        <p:txBody>
          <a:bodyPr/>
          <a:lstStyle>
            <a:lvl1pPr>
              <a:defRPr>
                <a:solidFill>
                  <a:schemeClr val="accent6">
                    <a:lumMod val="20000"/>
                    <a:lumOff val="80000"/>
                  </a:schemeClr>
                </a:solidFill>
              </a:defRPr>
            </a:lvl1pPr>
          </a:lstStyle>
          <a:p>
            <a:r>
              <a:rPr lang="ru-RU" smtClean="0"/>
              <a:t>Образец заголовка</a:t>
            </a:r>
            <a:endParaRPr lang="en-US" dirty="0"/>
          </a:p>
        </p:txBody>
      </p:sp>
      <p:sp>
        <p:nvSpPr>
          <p:cNvPr id="3075" name="Rectangle 3"/>
          <p:cNvSpPr>
            <a:spLocks noGrp="1" noChangeArrowheads="1"/>
          </p:cNvSpPr>
          <p:nvPr>
            <p:ph type="subTitle" idx="1"/>
          </p:nvPr>
        </p:nvSpPr>
        <p:spPr>
          <a:xfrm>
            <a:off x="2667000" y="4724400"/>
            <a:ext cx="6477000" cy="685800"/>
          </a:xfrm>
        </p:spPr>
        <p:txBody>
          <a:bodyPr/>
          <a:lstStyle>
            <a:lvl1pPr marL="0" indent="0">
              <a:buFontTx/>
              <a:buNone/>
              <a:defRPr>
                <a:solidFill>
                  <a:schemeClr val="bg1"/>
                </a:solidFill>
              </a:defRPr>
            </a:lvl1pPr>
          </a:lstStyle>
          <a:p>
            <a:r>
              <a:rPr lang="ru-RU" smtClean="0"/>
              <a:t>Образец подзаголовка</a:t>
            </a:r>
            <a:endParaRPr lang="en-US" dirty="0"/>
          </a:p>
        </p:txBody>
      </p:sp>
      <p:sp>
        <p:nvSpPr>
          <p:cNvPr id="5" name="Rectangle 4"/>
          <p:cNvSpPr>
            <a:spLocks noGrp="1" noChangeArrowheads="1"/>
          </p:cNvSpPr>
          <p:nvPr>
            <p:ph type="dt" sz="half" idx="10"/>
          </p:nvPr>
        </p:nvSpPr>
        <p:spPr/>
        <p:txBody>
          <a:bodyPr/>
          <a:lstStyle>
            <a:lvl1pPr>
              <a:defRPr/>
            </a:lvl1pPr>
          </a:lstStyle>
          <a:p>
            <a:pPr>
              <a:defRPr/>
            </a:pPr>
            <a:fld id="{6AF25334-2D3A-4DCB-8BF9-DD81959E16E6}" type="datetimeFigureOut">
              <a:rPr lang="ru-RU"/>
              <a:pPr>
                <a:defRPr/>
              </a:pPr>
              <a:t>21.03.2017</a:t>
            </a:fld>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8A085A86-59BC-4759-8F00-72A0A277B509}" type="slidenum">
              <a:rPr lang="en-US"/>
              <a:pPr>
                <a:defRPr/>
              </a:pPr>
              <a:t>‹#›</a:t>
            </a:fld>
            <a:endParaRPr lang="en-US"/>
          </a:p>
        </p:txBody>
      </p:sp>
    </p:spTree>
  </p:cSld>
  <p:clrMapOvr>
    <a:masterClrMapping/>
  </p:clrMapOvr>
  <p:transition>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69994888-06DC-4099-9600-539D3FE2AF60}" type="datetimeFigureOut">
              <a:rPr lang="ru-RU"/>
              <a:pPr>
                <a:defRPr/>
              </a:pPr>
              <a:t>21.03.2017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D62A5D0-1BEF-4FE3-A7A5-1C07C3EEBA46}" type="slidenum">
              <a:rPr lang="en-US"/>
              <a:pPr>
                <a:defRPr/>
              </a:pPr>
              <a:t>‹#›</a:t>
            </a:fld>
            <a:endParaRPr lang="en-US"/>
          </a:p>
        </p:txBody>
      </p:sp>
    </p:spTree>
  </p:cSld>
  <p:clrMapOvr>
    <a:masterClrMapping/>
  </p:clrMapOvr>
  <p:transition>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fld id="{BE3362C4-6CED-42DF-8CE2-5AC2AA30AA09}" type="datetimeFigureOut">
              <a:rPr lang="ru-RU"/>
              <a:pPr>
                <a:defRPr/>
              </a:pPr>
              <a:t>21.03.2017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C926F0-55D8-4F33-BEAA-4DF17069A816}" type="slidenum">
              <a:rPr lang="en-US"/>
              <a:pPr>
                <a:defRPr/>
              </a:pPr>
              <a:t>‹#›</a:t>
            </a:fld>
            <a:endParaRPr lang="en-US"/>
          </a:p>
        </p:txBody>
      </p:sp>
    </p:spTree>
  </p:cSld>
  <p:clrMapOvr>
    <a:masterClrMapping/>
  </p:clrMapOvr>
  <p:transition>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68BBE8E9-42DA-4930-AE6B-D0C8B7549C7E}" type="datetimeFigureOut">
              <a:rPr lang="ru-RU"/>
              <a:pPr>
                <a:defRPr/>
              </a:pPr>
              <a:t>21.03.2017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098AB5-BFAC-4AA8-93E3-9860F94CD61E}" type="slidenum">
              <a:rPr lang="en-US"/>
              <a:pPr>
                <a:defRPr/>
              </a:pPr>
              <a:t>‹#›</a:t>
            </a:fld>
            <a:endParaRPr lang="en-US"/>
          </a:p>
        </p:txBody>
      </p:sp>
    </p:spTree>
  </p:cSld>
  <p:clrMapOvr>
    <a:masterClrMapping/>
  </p:clrMapOvr>
  <p:transition>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fld id="{7703D8CA-BE5C-4193-AFB4-DDCAE0569B60}" type="datetimeFigureOut">
              <a:rPr lang="ru-RU"/>
              <a:pPr>
                <a:defRPr/>
              </a:pPr>
              <a:t>21.03.2017</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94C98BE-90DD-4006-87BD-68CE4400C4BB}" type="slidenum">
              <a:rPr lang="en-US"/>
              <a:pPr>
                <a:defRPr/>
              </a:pPr>
              <a:t>‹#›</a:t>
            </a:fld>
            <a:endParaRPr lang="en-US"/>
          </a:p>
        </p:txBody>
      </p:sp>
    </p:spTree>
  </p:cSld>
  <p:clrMapOvr>
    <a:masterClrMapping/>
  </p:clrMapOvr>
  <p:transition>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fld id="{79533829-3F78-4CFE-9F8E-13C6BABA0B99}" type="datetimeFigureOut">
              <a:rPr lang="ru-RU"/>
              <a:pPr>
                <a:defRPr/>
              </a:pPr>
              <a:t>21.03.2017</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0F24C04-39FB-4F62-AE0E-59BC960879E6}" type="slidenum">
              <a:rPr lang="en-US"/>
              <a:pPr>
                <a:defRPr/>
              </a:pPr>
              <a:t>‹#›</a:t>
            </a:fld>
            <a:endParaRPr lang="en-US"/>
          </a:p>
        </p:txBody>
      </p:sp>
    </p:spTree>
  </p:cSld>
  <p:clrMapOvr>
    <a:masterClrMapping/>
  </p:clrMapOvr>
  <p:transition>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CE770F93-BE8F-4FDA-9350-1705A4F6ABCF}" type="datetimeFigureOut">
              <a:rPr lang="ru-RU"/>
              <a:pPr>
                <a:defRPr/>
              </a:pPr>
              <a:t>21.03.2017</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0AA4192-8A38-4252-A205-8334C828EA84}" type="slidenum">
              <a:rPr lang="en-US"/>
              <a:pPr>
                <a:defRPr/>
              </a:pPr>
              <a:t>‹#›</a:t>
            </a:fld>
            <a:endParaRPr lang="en-US"/>
          </a:p>
        </p:txBody>
      </p:sp>
    </p:spTree>
  </p:cSld>
  <p:clrMapOvr>
    <a:masterClrMapping/>
  </p:clrMapOvr>
  <p:transition>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C8BDF032-9CEC-44D4-BA1E-1F0F360A7708}" type="datetimeFigureOut">
              <a:rPr lang="ru-RU"/>
              <a:pPr>
                <a:defRPr/>
              </a:pPr>
              <a:t>21.03.2017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DAEB57C-4204-46AD-9F3A-DB29BAABFB20}" type="slidenum">
              <a:rPr lang="en-US"/>
              <a:pPr>
                <a:defRPr/>
              </a:pPr>
              <a:t>‹#›</a:t>
            </a:fld>
            <a:endParaRPr lang="en-US"/>
          </a:p>
        </p:txBody>
      </p:sp>
    </p:spTree>
  </p:cSld>
  <p:clrMapOvr>
    <a:masterClrMapping/>
  </p:clrMapOvr>
  <p:transition>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6715A174-8DCA-46E1-8658-6E0C18697237}" type="datetimeFigureOut">
              <a:rPr lang="ru-RU"/>
              <a:pPr>
                <a:defRPr/>
              </a:pPr>
              <a:t>21.03.2017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990337D-58CC-4E67-A63D-AFFF6067BECF}" type="slidenum">
              <a:rPr lang="en-US"/>
              <a:pPr>
                <a:defRPr/>
              </a:pPr>
              <a:t>‹#›</a:t>
            </a:fld>
            <a:endParaRPr lang="en-US"/>
          </a:p>
        </p:txBody>
      </p:sp>
    </p:spTree>
  </p:cSld>
  <p:clrMapOvr>
    <a:masterClrMapping/>
  </p:clrMapOvr>
  <p:transition>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p>
        </p:txBody>
      </p:sp>
      <p:sp>
        <p:nvSpPr>
          <p:cNvPr id="368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5FE740EB-74F8-43BE-A111-89923F9E8DDC}" type="datetimeFigureOut">
              <a:rPr lang="ru-RU"/>
              <a:pPr>
                <a:defRPr/>
              </a:pPr>
              <a:t>21.03.2017</a:t>
            </a:fld>
            <a:endParaRPr lang="en-US"/>
          </a:p>
        </p:txBody>
      </p:sp>
      <p:sp>
        <p:nvSpPr>
          <p:cNvPr id="368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368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10E74C2-4853-45F1-A6CA-9595F8BED15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57" r:id="rId1"/>
    <p:sldLayoutId id="2147484258" r:id="rId2"/>
    <p:sldLayoutId id="2147484259" r:id="rId3"/>
    <p:sldLayoutId id="2147484260" r:id="rId4"/>
    <p:sldLayoutId id="2147484261" r:id="rId5"/>
    <p:sldLayoutId id="2147484262" r:id="rId6"/>
    <p:sldLayoutId id="2147484263" r:id="rId7"/>
    <p:sldLayoutId id="2147484264" r:id="rId8"/>
    <p:sldLayoutId id="2147484265" r:id="rId9"/>
    <p:sldLayoutId id="2147484266" r:id="rId10"/>
    <p:sldLayoutId id="2147484267" r:id="rId11"/>
  </p:sldLayoutIdLst>
  <p:transition>
    <p:wheel spokes="8"/>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274638"/>
            <a:ext cx="7772400" cy="1096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nvPr>
        </p:nvSpPr>
        <p:spPr bwMode="auto">
          <a:xfrm>
            <a:off x="1600200" y="1524000"/>
            <a:ext cx="6705600" cy="4602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4572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fld id="{96821111-4E79-4F4B-89F7-DBE7F05F5B93}" type="datetimeFigureOut">
              <a:rPr lang="ru-RU"/>
              <a:pPr>
                <a:defRPr/>
              </a:pPr>
              <a:t>21.03.2017</a:t>
            </a:fld>
            <a:endParaRPr lang="en-US"/>
          </a:p>
        </p:txBody>
      </p:sp>
      <p:sp>
        <p:nvSpPr>
          <p:cNvPr id="1029" name="Rectangle 5"/>
          <p:cNvSpPr>
            <a:spLocks noGrp="1" noChangeArrowheads="1"/>
          </p:cNvSpPr>
          <p:nvPr>
            <p:ph type="ftr" sz="quarter" idx="3"/>
          </p:nvPr>
        </p:nvSpPr>
        <p:spPr bwMode="auto">
          <a:xfrm>
            <a:off x="3124200" y="64579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chemeClr val="bg1"/>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chemeClr val="bg1"/>
                </a:solidFill>
                <a:latin typeface="Arial" charset="0"/>
              </a:defRPr>
            </a:lvl1pPr>
          </a:lstStyle>
          <a:p>
            <a:pPr>
              <a:defRPr/>
            </a:pPr>
            <a:fld id="{A4C06DCD-1FD0-481F-BE5E-A6A959A1CF6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68" r:id="rId1"/>
  </p:sldLayoutIdLst>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5" presetClass="entr" presetSubtype="0" fill="hold" grpId="0" nodeType="clickEffect">
                                  <p:stCondLst>
                                    <p:cond delay="0"/>
                                  </p:stCondLst>
                                  <p:iterate type="lt">
                                    <p:tmPct val="10000"/>
                                  </p:iterate>
                                  <p:childTnLst>
                                    <p:set>
                                      <p:cBhvr>
                                        <p:cTn id="13" dur="1" fill="hold">
                                          <p:stCondLst>
                                            <p:cond delay="0"/>
                                          </p:stCondLst>
                                        </p:cTn>
                                        <p:tgtEl>
                                          <p:spTgt spid="1027">
                                            <p:txEl>
                                              <p:pRg st="0" end="0"/>
                                            </p:txEl>
                                          </p:spTgt>
                                        </p:tgtEl>
                                        <p:attrNameLst>
                                          <p:attrName>style.visibility</p:attrName>
                                        </p:attrNameLst>
                                      </p:cBhvr>
                                      <p:to>
                                        <p:strVal val="visible"/>
                                      </p:to>
                                    </p:set>
                                    <p:animEffect transition="in" filter="fade">
                                      <p:cBhvr>
                                        <p:cTn id="14" dur="2000"/>
                                        <p:tgtEl>
                                          <p:spTgt spid="1027">
                                            <p:txEl>
                                              <p:pRg st="0" end="0"/>
                                            </p:txEl>
                                          </p:spTgt>
                                        </p:tgtEl>
                                      </p:cBhvr>
                                    </p:animEffect>
                                    <p:anim calcmode="lin" valueType="num">
                                      <p:cBhvr>
                                        <p:cTn id="15" dur="2000" fill="hold"/>
                                        <p:tgtEl>
                                          <p:spTgt spid="1027">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1027">
                                            <p:txEl>
                                              <p:pRg st="0" end="0"/>
                                            </p:txEl>
                                          </p:spTgt>
                                        </p:tgtEl>
                                        <p:attrNameLst>
                                          <p:attrName>ppt_h</p:attrName>
                                        </p:attrNameLst>
                                      </p:cBhvr>
                                      <p:tavLst>
                                        <p:tav tm="0">
                                          <p:val>
                                            <p:strVal val="#ppt_h"/>
                                          </p:val>
                                        </p:tav>
                                        <p:tav tm="100000">
                                          <p:val>
                                            <p:strVal val="#ppt_h"/>
                                          </p:val>
                                        </p:tav>
                                      </p:tavLst>
                                    </p:anim>
                                  </p:childTnLst>
                                </p:cTn>
                              </p:par>
                              <p:par>
                                <p:cTn id="17" presetID="45" presetClass="entr" presetSubtype="0" fill="hold" grpId="0" nodeType="withEffect">
                                  <p:stCondLst>
                                    <p:cond delay="0"/>
                                  </p:stCondLst>
                                  <p:iterate type="lt">
                                    <p:tmPct val="10000"/>
                                  </p:iterate>
                                  <p:childTnLst>
                                    <p:set>
                                      <p:cBhvr>
                                        <p:cTn id="18" dur="1" fill="hold">
                                          <p:stCondLst>
                                            <p:cond delay="0"/>
                                          </p:stCondLst>
                                        </p:cTn>
                                        <p:tgtEl>
                                          <p:spTgt spid="1027">
                                            <p:txEl>
                                              <p:pRg st="1" end="1"/>
                                            </p:txEl>
                                          </p:spTgt>
                                        </p:tgtEl>
                                        <p:attrNameLst>
                                          <p:attrName>style.visibility</p:attrName>
                                        </p:attrNameLst>
                                      </p:cBhvr>
                                      <p:to>
                                        <p:strVal val="visible"/>
                                      </p:to>
                                    </p:set>
                                    <p:animEffect transition="in" filter="fade">
                                      <p:cBhvr>
                                        <p:cTn id="19" dur="2000"/>
                                        <p:tgtEl>
                                          <p:spTgt spid="1027">
                                            <p:txEl>
                                              <p:pRg st="1" end="1"/>
                                            </p:txEl>
                                          </p:spTgt>
                                        </p:tgtEl>
                                      </p:cBhvr>
                                    </p:animEffect>
                                    <p:anim calcmode="lin" valueType="num">
                                      <p:cBhvr>
                                        <p:cTn id="20" dur="2000" fill="hold"/>
                                        <p:tgtEl>
                                          <p:spTgt spid="1027">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1027">
                                            <p:txEl>
                                              <p:pRg st="1" end="1"/>
                                            </p:txEl>
                                          </p:spTgt>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0"/>
                                  </p:stCondLst>
                                  <p:iterate type="lt">
                                    <p:tmPct val="10000"/>
                                  </p:iterate>
                                  <p:childTnLst>
                                    <p:set>
                                      <p:cBhvr>
                                        <p:cTn id="23" dur="1" fill="hold">
                                          <p:stCondLst>
                                            <p:cond delay="0"/>
                                          </p:stCondLst>
                                        </p:cTn>
                                        <p:tgtEl>
                                          <p:spTgt spid="1027">
                                            <p:txEl>
                                              <p:pRg st="2" end="2"/>
                                            </p:txEl>
                                          </p:spTgt>
                                        </p:tgtEl>
                                        <p:attrNameLst>
                                          <p:attrName>style.visibility</p:attrName>
                                        </p:attrNameLst>
                                      </p:cBhvr>
                                      <p:to>
                                        <p:strVal val="visible"/>
                                      </p:to>
                                    </p:set>
                                    <p:animEffect transition="in" filter="fade">
                                      <p:cBhvr>
                                        <p:cTn id="24" dur="2000"/>
                                        <p:tgtEl>
                                          <p:spTgt spid="1027">
                                            <p:txEl>
                                              <p:pRg st="2" end="2"/>
                                            </p:txEl>
                                          </p:spTgt>
                                        </p:tgtEl>
                                      </p:cBhvr>
                                    </p:animEffect>
                                    <p:anim calcmode="lin" valueType="num">
                                      <p:cBhvr>
                                        <p:cTn id="25" dur="2000" fill="hold"/>
                                        <p:tgtEl>
                                          <p:spTgt spid="1027">
                                            <p:txEl>
                                              <p:pRg st="2" end="2"/>
                                            </p:txEl>
                                          </p:spTgt>
                                        </p:tgtEl>
                                        <p:attrNameLst>
                                          <p:attrName>ppt_w</p:attrName>
                                        </p:attrNameLst>
                                      </p:cBhvr>
                                      <p:tavLst>
                                        <p:tav tm="0" fmla="#ppt_w*sin(2.5*pi*$)">
                                          <p:val>
                                            <p:fltVal val="0"/>
                                          </p:val>
                                        </p:tav>
                                        <p:tav tm="100000">
                                          <p:val>
                                            <p:fltVal val="1"/>
                                          </p:val>
                                        </p:tav>
                                      </p:tavLst>
                                    </p:anim>
                                    <p:anim calcmode="lin" valueType="num">
                                      <p:cBhvr>
                                        <p:cTn id="26" dur="2000" fill="hold"/>
                                        <p:tgtEl>
                                          <p:spTgt spid="1027">
                                            <p:txEl>
                                              <p:pRg st="2" end="2"/>
                                            </p:txEl>
                                          </p:spTgt>
                                        </p:tgtEl>
                                        <p:attrNameLst>
                                          <p:attrName>ppt_h</p:attrName>
                                        </p:attrNameLst>
                                      </p:cBhvr>
                                      <p:tavLst>
                                        <p:tav tm="0">
                                          <p:val>
                                            <p:strVal val="#ppt_h"/>
                                          </p:val>
                                        </p:tav>
                                        <p:tav tm="100000">
                                          <p:val>
                                            <p:strVal val="#ppt_h"/>
                                          </p:val>
                                        </p:tav>
                                      </p:tavLst>
                                    </p:anim>
                                  </p:childTnLst>
                                </p:cTn>
                              </p:par>
                              <p:par>
                                <p:cTn id="27" presetID="45" presetClass="entr" presetSubtype="0" fill="hold" grpId="0" nodeType="withEffect">
                                  <p:stCondLst>
                                    <p:cond delay="0"/>
                                  </p:stCondLst>
                                  <p:iterate type="lt">
                                    <p:tmPct val="10000"/>
                                  </p:iterate>
                                  <p:childTnLst>
                                    <p:set>
                                      <p:cBhvr>
                                        <p:cTn id="28" dur="1" fill="hold">
                                          <p:stCondLst>
                                            <p:cond delay="0"/>
                                          </p:stCondLst>
                                        </p:cTn>
                                        <p:tgtEl>
                                          <p:spTgt spid="1027">
                                            <p:txEl>
                                              <p:pRg st="3" end="3"/>
                                            </p:txEl>
                                          </p:spTgt>
                                        </p:tgtEl>
                                        <p:attrNameLst>
                                          <p:attrName>style.visibility</p:attrName>
                                        </p:attrNameLst>
                                      </p:cBhvr>
                                      <p:to>
                                        <p:strVal val="visible"/>
                                      </p:to>
                                    </p:set>
                                    <p:animEffect transition="in" filter="fade">
                                      <p:cBhvr>
                                        <p:cTn id="29" dur="2000"/>
                                        <p:tgtEl>
                                          <p:spTgt spid="1027">
                                            <p:txEl>
                                              <p:pRg st="3" end="3"/>
                                            </p:txEl>
                                          </p:spTgt>
                                        </p:tgtEl>
                                      </p:cBhvr>
                                    </p:animEffect>
                                    <p:anim calcmode="lin" valueType="num">
                                      <p:cBhvr>
                                        <p:cTn id="30" dur="2000" fill="hold"/>
                                        <p:tgtEl>
                                          <p:spTgt spid="1027">
                                            <p:txEl>
                                              <p:pRg st="3" end="3"/>
                                            </p:txEl>
                                          </p:spTgt>
                                        </p:tgtEl>
                                        <p:attrNameLst>
                                          <p:attrName>ppt_w</p:attrName>
                                        </p:attrNameLst>
                                      </p:cBhvr>
                                      <p:tavLst>
                                        <p:tav tm="0" fmla="#ppt_w*sin(2.5*pi*$)">
                                          <p:val>
                                            <p:fltVal val="0"/>
                                          </p:val>
                                        </p:tav>
                                        <p:tav tm="100000">
                                          <p:val>
                                            <p:fltVal val="1"/>
                                          </p:val>
                                        </p:tav>
                                      </p:tavLst>
                                    </p:anim>
                                    <p:anim calcmode="lin" valueType="num">
                                      <p:cBhvr>
                                        <p:cTn id="31" dur="2000" fill="hold"/>
                                        <p:tgtEl>
                                          <p:spTgt spid="1027">
                                            <p:txEl>
                                              <p:pRg st="3" end="3"/>
                                            </p:txEl>
                                          </p:spTgt>
                                        </p:tgtEl>
                                        <p:attrNameLst>
                                          <p:attrName>ppt_h</p:attrName>
                                        </p:attrNameLst>
                                      </p:cBhvr>
                                      <p:tavLst>
                                        <p:tav tm="0">
                                          <p:val>
                                            <p:strVal val="#ppt_h"/>
                                          </p:val>
                                        </p:tav>
                                        <p:tav tm="100000">
                                          <p:val>
                                            <p:strVal val="#ppt_h"/>
                                          </p:val>
                                        </p:tav>
                                      </p:tavLst>
                                    </p:anim>
                                  </p:childTnLst>
                                </p:cTn>
                              </p:par>
                              <p:par>
                                <p:cTn id="32" presetID="45" presetClass="entr" presetSubtype="0" fill="hold" grpId="0" nodeType="withEffect">
                                  <p:stCondLst>
                                    <p:cond delay="0"/>
                                  </p:stCondLst>
                                  <p:iterate type="lt">
                                    <p:tmPct val="10000"/>
                                  </p:iterate>
                                  <p:childTnLst>
                                    <p:set>
                                      <p:cBhvr>
                                        <p:cTn id="33" dur="1" fill="hold">
                                          <p:stCondLst>
                                            <p:cond delay="0"/>
                                          </p:stCondLst>
                                        </p:cTn>
                                        <p:tgtEl>
                                          <p:spTgt spid="1027">
                                            <p:txEl>
                                              <p:pRg st="4" end="4"/>
                                            </p:txEl>
                                          </p:spTgt>
                                        </p:tgtEl>
                                        <p:attrNameLst>
                                          <p:attrName>style.visibility</p:attrName>
                                        </p:attrNameLst>
                                      </p:cBhvr>
                                      <p:to>
                                        <p:strVal val="visible"/>
                                      </p:to>
                                    </p:set>
                                    <p:animEffect transition="in" filter="fade">
                                      <p:cBhvr>
                                        <p:cTn id="34" dur="2000"/>
                                        <p:tgtEl>
                                          <p:spTgt spid="1027">
                                            <p:txEl>
                                              <p:pRg st="4" end="4"/>
                                            </p:txEl>
                                          </p:spTgt>
                                        </p:tgtEl>
                                      </p:cBhvr>
                                    </p:animEffect>
                                    <p:anim calcmode="lin" valueType="num">
                                      <p:cBhvr>
                                        <p:cTn id="35" dur="2000" fill="hold"/>
                                        <p:tgtEl>
                                          <p:spTgt spid="1027">
                                            <p:txEl>
                                              <p:pRg st="4" end="4"/>
                                            </p:txEl>
                                          </p:spTgt>
                                        </p:tgtEl>
                                        <p:attrNameLst>
                                          <p:attrName>ppt_w</p:attrName>
                                        </p:attrNameLst>
                                      </p:cBhvr>
                                      <p:tavLst>
                                        <p:tav tm="0" fmla="#ppt_w*sin(2.5*pi*$)">
                                          <p:val>
                                            <p:fltVal val="0"/>
                                          </p:val>
                                        </p:tav>
                                        <p:tav tm="100000">
                                          <p:val>
                                            <p:fltVal val="1"/>
                                          </p:val>
                                        </p:tav>
                                      </p:tavLst>
                                    </p:anim>
                                    <p:anim calcmode="lin" valueType="num">
                                      <p:cBhvr>
                                        <p:cTn id="36" dur="2000" fill="hold"/>
                                        <p:tgtEl>
                                          <p:spTgt spid="1027">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tmplLst>
          <p:tmpl lvl="1">
            <p:tnLst>
              <p:par>
                <p:cTn presetID="45" presetClass="entr" presetSubtype="0" fill="hold" nodeType="clickEffect">
                  <p:stCondLst>
                    <p:cond delay="0"/>
                  </p:stCondLst>
                  <p:iterate type="lt">
                    <p:tmPct val="10000"/>
                  </p:iterate>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anim calcmode="lin" valueType="num">
                      <p:cBhvr>
                        <p:cTn dur="2000" fill="hold"/>
                        <p:tgtEl>
                          <p:spTgt spid="1027"/>
                        </p:tgtEl>
                        <p:attrNameLst>
                          <p:attrName>ppt_w</p:attrName>
                        </p:attrNameLst>
                      </p:cBhvr>
                      <p:tavLst>
                        <p:tav tm="0" fmla="#ppt_w*sin(2.5*pi*$)">
                          <p:val>
                            <p:fltVal val="0"/>
                          </p:val>
                        </p:tav>
                        <p:tav tm="100000">
                          <p:val>
                            <p:fltVal val="1"/>
                          </p:val>
                        </p:tav>
                      </p:tavLst>
                    </p:anim>
                    <p:anim calcmode="lin" valueType="num">
                      <p:cBhvr>
                        <p:cTn dur="2000" fill="hold"/>
                        <p:tgtEl>
                          <p:spTgt spid="1027"/>
                        </p:tgtEl>
                        <p:attrNameLst>
                          <p:attrName>ppt_h</p:attrName>
                        </p:attrNameLst>
                      </p:cBhvr>
                      <p:tavLst>
                        <p:tav tm="0">
                          <p:val>
                            <p:strVal val="#ppt_h"/>
                          </p:val>
                        </p:tav>
                        <p:tav tm="100000">
                          <p:val>
                            <p:strVal val="#ppt_h"/>
                          </p:val>
                        </p:tav>
                      </p:tavLst>
                    </p:anim>
                  </p:childTnLst>
                </p:cTn>
              </p:par>
            </p:tnLst>
          </p:tmpl>
          <p:tmpl lvl="2">
            <p:tnLst>
              <p:par>
                <p:cTn presetID="45" presetClass="entr" presetSubtype="0" fill="hold" nodeType="withEffect">
                  <p:stCondLst>
                    <p:cond delay="0"/>
                  </p:stCondLst>
                  <p:iterate type="lt">
                    <p:tmPct val="10000"/>
                  </p:iterate>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anim calcmode="lin" valueType="num">
                      <p:cBhvr>
                        <p:cTn dur="2000" fill="hold"/>
                        <p:tgtEl>
                          <p:spTgt spid="1027"/>
                        </p:tgtEl>
                        <p:attrNameLst>
                          <p:attrName>ppt_w</p:attrName>
                        </p:attrNameLst>
                      </p:cBhvr>
                      <p:tavLst>
                        <p:tav tm="0" fmla="#ppt_w*sin(2.5*pi*$)">
                          <p:val>
                            <p:fltVal val="0"/>
                          </p:val>
                        </p:tav>
                        <p:tav tm="100000">
                          <p:val>
                            <p:fltVal val="1"/>
                          </p:val>
                        </p:tav>
                      </p:tavLst>
                    </p:anim>
                    <p:anim calcmode="lin" valueType="num">
                      <p:cBhvr>
                        <p:cTn dur="2000" fill="hold"/>
                        <p:tgtEl>
                          <p:spTgt spid="1027"/>
                        </p:tgtEl>
                        <p:attrNameLst>
                          <p:attrName>ppt_h</p:attrName>
                        </p:attrNameLst>
                      </p:cBhvr>
                      <p:tavLst>
                        <p:tav tm="0">
                          <p:val>
                            <p:strVal val="#ppt_h"/>
                          </p:val>
                        </p:tav>
                        <p:tav tm="100000">
                          <p:val>
                            <p:strVal val="#ppt_h"/>
                          </p:val>
                        </p:tav>
                      </p:tavLst>
                    </p:anim>
                  </p:childTnLst>
                </p:cTn>
              </p:par>
            </p:tnLst>
          </p:tmpl>
          <p:tmpl lvl="3">
            <p:tnLst>
              <p:par>
                <p:cTn presetID="45" presetClass="entr" presetSubtype="0" fill="hold" nodeType="withEffect">
                  <p:stCondLst>
                    <p:cond delay="0"/>
                  </p:stCondLst>
                  <p:iterate type="lt">
                    <p:tmPct val="10000"/>
                  </p:iterate>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anim calcmode="lin" valueType="num">
                      <p:cBhvr>
                        <p:cTn dur="2000" fill="hold"/>
                        <p:tgtEl>
                          <p:spTgt spid="1027"/>
                        </p:tgtEl>
                        <p:attrNameLst>
                          <p:attrName>ppt_w</p:attrName>
                        </p:attrNameLst>
                      </p:cBhvr>
                      <p:tavLst>
                        <p:tav tm="0" fmla="#ppt_w*sin(2.5*pi*$)">
                          <p:val>
                            <p:fltVal val="0"/>
                          </p:val>
                        </p:tav>
                        <p:tav tm="100000">
                          <p:val>
                            <p:fltVal val="1"/>
                          </p:val>
                        </p:tav>
                      </p:tavLst>
                    </p:anim>
                    <p:anim calcmode="lin" valueType="num">
                      <p:cBhvr>
                        <p:cTn dur="2000" fill="hold"/>
                        <p:tgtEl>
                          <p:spTgt spid="1027"/>
                        </p:tgtEl>
                        <p:attrNameLst>
                          <p:attrName>ppt_h</p:attrName>
                        </p:attrNameLst>
                      </p:cBhvr>
                      <p:tavLst>
                        <p:tav tm="0">
                          <p:val>
                            <p:strVal val="#ppt_h"/>
                          </p:val>
                        </p:tav>
                        <p:tav tm="100000">
                          <p:val>
                            <p:strVal val="#ppt_h"/>
                          </p:val>
                        </p:tav>
                      </p:tavLst>
                    </p:anim>
                  </p:childTnLst>
                </p:cTn>
              </p:par>
            </p:tnLst>
          </p:tmpl>
          <p:tmpl lvl="4">
            <p:tnLst>
              <p:par>
                <p:cTn presetID="45" presetClass="entr" presetSubtype="0" fill="hold" nodeType="withEffect">
                  <p:stCondLst>
                    <p:cond delay="0"/>
                  </p:stCondLst>
                  <p:iterate type="lt">
                    <p:tmPct val="10000"/>
                  </p:iterate>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anim calcmode="lin" valueType="num">
                      <p:cBhvr>
                        <p:cTn dur="2000" fill="hold"/>
                        <p:tgtEl>
                          <p:spTgt spid="1027"/>
                        </p:tgtEl>
                        <p:attrNameLst>
                          <p:attrName>ppt_w</p:attrName>
                        </p:attrNameLst>
                      </p:cBhvr>
                      <p:tavLst>
                        <p:tav tm="0" fmla="#ppt_w*sin(2.5*pi*$)">
                          <p:val>
                            <p:fltVal val="0"/>
                          </p:val>
                        </p:tav>
                        <p:tav tm="100000">
                          <p:val>
                            <p:fltVal val="1"/>
                          </p:val>
                        </p:tav>
                      </p:tavLst>
                    </p:anim>
                    <p:anim calcmode="lin" valueType="num">
                      <p:cBhvr>
                        <p:cTn dur="2000" fill="hold"/>
                        <p:tgtEl>
                          <p:spTgt spid="1027"/>
                        </p:tgtEl>
                        <p:attrNameLst>
                          <p:attrName>ppt_h</p:attrName>
                        </p:attrNameLst>
                      </p:cBhvr>
                      <p:tavLst>
                        <p:tav tm="0">
                          <p:val>
                            <p:strVal val="#ppt_h"/>
                          </p:val>
                        </p:tav>
                        <p:tav tm="100000">
                          <p:val>
                            <p:strVal val="#ppt_h"/>
                          </p:val>
                        </p:tav>
                      </p:tavLst>
                    </p:anim>
                  </p:childTnLst>
                </p:cTn>
              </p:par>
            </p:tnLst>
          </p:tmpl>
          <p:tmpl lvl="5">
            <p:tnLst>
              <p:par>
                <p:cTn presetID="45" presetClass="entr" presetSubtype="0" fill="hold" nodeType="withEffect">
                  <p:stCondLst>
                    <p:cond delay="0"/>
                  </p:stCondLst>
                  <p:iterate type="lt">
                    <p:tmPct val="10000"/>
                  </p:iterate>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anim calcmode="lin" valueType="num">
                      <p:cBhvr>
                        <p:cTn dur="2000" fill="hold"/>
                        <p:tgtEl>
                          <p:spTgt spid="1027"/>
                        </p:tgtEl>
                        <p:attrNameLst>
                          <p:attrName>ppt_w</p:attrName>
                        </p:attrNameLst>
                      </p:cBhvr>
                      <p:tavLst>
                        <p:tav tm="0" fmla="#ppt_w*sin(2.5*pi*$)">
                          <p:val>
                            <p:fltVal val="0"/>
                          </p:val>
                        </p:tav>
                        <p:tav tm="100000">
                          <p:val>
                            <p:fltVal val="1"/>
                          </p:val>
                        </p:tav>
                      </p:tavLst>
                    </p:anim>
                    <p:anim calcmode="lin" valueType="num">
                      <p:cBhvr>
                        <p:cTn dur="2000" fill="hold"/>
                        <p:tgtEl>
                          <p:spTgt spid="1027"/>
                        </p:tgtEl>
                        <p:attrNameLst>
                          <p:attrName>ppt_h</p:attrName>
                        </p:attrNameLst>
                      </p:cBhvr>
                      <p:tavLst>
                        <p:tav tm="0">
                          <p:val>
                            <p:strVal val="#ppt_h"/>
                          </p:val>
                        </p:tav>
                        <p:tav tm="100000">
                          <p:val>
                            <p:strVal val="#ppt_h"/>
                          </p:val>
                        </p:tav>
                      </p:tavLst>
                    </p:anim>
                  </p:childTnLst>
                </p:cTn>
              </p:par>
            </p:tnLst>
          </p:tmpl>
        </p:tmplLst>
      </p:bldP>
    </p:bldLst>
  </p:timing>
  <p:txStyles>
    <p:titleStyle>
      <a:lvl1pPr algn="l" rtl="0" eaLnBrk="0" fontAlgn="base" hangingPunct="0">
        <a:spcBef>
          <a:spcPct val="0"/>
        </a:spcBef>
        <a:spcAft>
          <a:spcPct val="0"/>
        </a:spcAft>
        <a:defRPr sz="4400">
          <a:solidFill>
            <a:srgbClr val="2D2D8A"/>
          </a:solidFill>
          <a:latin typeface="+mj-lt"/>
          <a:ea typeface="+mj-ea"/>
          <a:cs typeface="+mj-cs"/>
        </a:defRPr>
      </a:lvl1pPr>
      <a:lvl2pPr algn="l" rtl="0" eaLnBrk="0" fontAlgn="base" hangingPunct="0">
        <a:spcBef>
          <a:spcPct val="0"/>
        </a:spcBef>
        <a:spcAft>
          <a:spcPct val="0"/>
        </a:spcAft>
        <a:defRPr sz="4400">
          <a:solidFill>
            <a:srgbClr val="2D2D8A"/>
          </a:solidFill>
          <a:latin typeface="Times New Roman" pitchFamily="18" charset="0"/>
        </a:defRPr>
      </a:lvl2pPr>
      <a:lvl3pPr algn="l" rtl="0" eaLnBrk="0" fontAlgn="base" hangingPunct="0">
        <a:spcBef>
          <a:spcPct val="0"/>
        </a:spcBef>
        <a:spcAft>
          <a:spcPct val="0"/>
        </a:spcAft>
        <a:defRPr sz="4400">
          <a:solidFill>
            <a:srgbClr val="2D2D8A"/>
          </a:solidFill>
          <a:latin typeface="Times New Roman" pitchFamily="18" charset="0"/>
        </a:defRPr>
      </a:lvl3pPr>
      <a:lvl4pPr algn="l" rtl="0" eaLnBrk="0" fontAlgn="base" hangingPunct="0">
        <a:spcBef>
          <a:spcPct val="0"/>
        </a:spcBef>
        <a:spcAft>
          <a:spcPct val="0"/>
        </a:spcAft>
        <a:defRPr sz="4400">
          <a:solidFill>
            <a:srgbClr val="2D2D8A"/>
          </a:solidFill>
          <a:latin typeface="Times New Roman" pitchFamily="18" charset="0"/>
        </a:defRPr>
      </a:lvl4pPr>
      <a:lvl5pPr algn="l" rtl="0" eaLnBrk="0" fontAlgn="base" hangingPunct="0">
        <a:spcBef>
          <a:spcPct val="0"/>
        </a:spcBef>
        <a:spcAft>
          <a:spcPct val="0"/>
        </a:spcAft>
        <a:defRPr sz="4400">
          <a:solidFill>
            <a:srgbClr val="2D2D8A"/>
          </a:solidFill>
          <a:latin typeface="Times New Roman" pitchFamily="18" charset="0"/>
        </a:defRPr>
      </a:lvl5pPr>
      <a:lvl6pPr marL="457200" algn="l" rtl="0" eaLnBrk="1" fontAlgn="base" hangingPunct="1">
        <a:spcBef>
          <a:spcPct val="0"/>
        </a:spcBef>
        <a:spcAft>
          <a:spcPct val="0"/>
        </a:spcAft>
        <a:defRPr sz="4400">
          <a:solidFill>
            <a:schemeClr val="tx2"/>
          </a:solidFill>
          <a:latin typeface="Times New Roman" pitchFamily="18" charset="0"/>
        </a:defRPr>
      </a:lvl6pPr>
      <a:lvl7pPr marL="914400" algn="l" rtl="0" eaLnBrk="1" fontAlgn="base" hangingPunct="1">
        <a:spcBef>
          <a:spcPct val="0"/>
        </a:spcBef>
        <a:spcAft>
          <a:spcPct val="0"/>
        </a:spcAft>
        <a:defRPr sz="4400">
          <a:solidFill>
            <a:schemeClr val="tx2"/>
          </a:solidFill>
          <a:latin typeface="Times New Roman" pitchFamily="18" charset="0"/>
        </a:defRPr>
      </a:lvl7pPr>
      <a:lvl8pPr marL="1371600" algn="l" rtl="0" eaLnBrk="1" fontAlgn="base" hangingPunct="1">
        <a:spcBef>
          <a:spcPct val="0"/>
        </a:spcBef>
        <a:spcAft>
          <a:spcPct val="0"/>
        </a:spcAft>
        <a:defRPr sz="4400">
          <a:solidFill>
            <a:schemeClr val="tx2"/>
          </a:solidFill>
          <a:latin typeface="Times New Roman" pitchFamily="18" charset="0"/>
        </a:defRPr>
      </a:lvl8pPr>
      <a:lvl9pPr marL="1828800" algn="l"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rgbClr val="000000"/>
          </a:solidFill>
          <a:latin typeface="+mn-lt"/>
          <a:ea typeface="+mn-ea"/>
          <a:cs typeface="+mn-cs"/>
        </a:defRPr>
      </a:lvl1pPr>
      <a:lvl2pPr marL="742950" indent="-285750" algn="l" rtl="0" eaLnBrk="0" fontAlgn="base" hangingPunct="0">
        <a:spcBef>
          <a:spcPct val="20000"/>
        </a:spcBef>
        <a:spcAft>
          <a:spcPct val="0"/>
        </a:spcAft>
        <a:buChar char="–"/>
        <a:defRPr sz="2800">
          <a:solidFill>
            <a:srgbClr val="000000"/>
          </a:solidFill>
          <a:latin typeface="+mn-lt"/>
        </a:defRPr>
      </a:lvl2pPr>
      <a:lvl3pPr marL="1143000" indent="-228600" algn="l" rtl="0" eaLnBrk="0" fontAlgn="base" hangingPunct="0">
        <a:spcBef>
          <a:spcPct val="20000"/>
        </a:spcBef>
        <a:spcAft>
          <a:spcPct val="0"/>
        </a:spcAft>
        <a:buChar char="•"/>
        <a:defRPr sz="2400">
          <a:solidFill>
            <a:srgbClr val="000000"/>
          </a:solidFill>
          <a:latin typeface="+mn-lt"/>
        </a:defRPr>
      </a:lvl3pPr>
      <a:lvl4pPr marL="1600200" indent="-228600" algn="l" rtl="0" eaLnBrk="0" fontAlgn="base" hangingPunct="0">
        <a:spcBef>
          <a:spcPct val="20000"/>
        </a:spcBef>
        <a:spcAft>
          <a:spcPct val="0"/>
        </a:spcAft>
        <a:buChar char="–"/>
        <a:defRPr sz="2000">
          <a:solidFill>
            <a:srgbClr val="000000"/>
          </a:solidFill>
          <a:latin typeface="+mn-lt"/>
        </a:defRPr>
      </a:lvl4pPr>
      <a:lvl5pPr marL="2057400" indent="-228600" algn="l" rtl="0" eaLnBrk="0" fontAlgn="base" hangingPunct="0">
        <a:spcBef>
          <a:spcPct val="20000"/>
        </a:spcBef>
        <a:spcAft>
          <a:spcPct val="0"/>
        </a:spcAft>
        <a:buChar char="»"/>
        <a:defRPr sz="2000">
          <a:solidFill>
            <a:srgbClr val="00000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audio" Target="file:///G:\_&#1047;&#1074;&#1091;&#1082;&#1080;_&#1087;&#1088;&#1080;&#1088;&#1086;&#1076;&#1099;_-_&#1064;&#1091;&#1084;_&#1084;&#1086;&#1088;&#1103;_....mp3" TargetMode="Externa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1.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audio" Target="file:///G:\_&#1047;&#1074;&#1091;&#1082;&#1080;_&#1087;&#1088;&#1080;&#1088;&#1086;&#1076;&#1099;_-_&#1064;&#1091;&#1084;_&#1084;&#1086;&#1088;&#1103;_....mp3" TargetMode="Externa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1.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audio" Target="file:///G:\_&#1047;&#1074;&#1091;&#1082;&#1080;_&#1087;&#1088;&#1080;&#1088;&#1086;&#1076;&#1099;_-_&#1064;&#1091;&#1084;_&#1084;&#1086;&#1088;&#1103;_....mp3" TargetMode="External"/><Relationship Id="rId6" Type="http://schemas.openxmlformats.org/officeDocument/2006/relationships/image" Target="../media/image50.png"/><Relationship Id="rId5" Type="http://schemas.openxmlformats.org/officeDocument/2006/relationships/image" Target="../media/image51.png"/><Relationship Id="rId4" Type="http://schemas.openxmlformats.org/officeDocument/2006/relationships/image" Target="../media/image41.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audio" Target="file:///G:\_&#1047;&#1074;&#1091;&#1082;&#1080;_&#1087;&#1088;&#1080;&#1088;&#1086;&#1076;&#1099;_-_&#1064;&#1091;&#1084;_&#1084;&#1086;&#1088;&#1103;_....mp3" TargetMode="External"/><Relationship Id="rId6" Type="http://schemas.openxmlformats.org/officeDocument/2006/relationships/image" Target="../media/image50.png"/><Relationship Id="rId5" Type="http://schemas.openxmlformats.org/officeDocument/2006/relationships/image" Target="../media/image52.png"/><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59.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6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70.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73.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76.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79.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82.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85.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88.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image" Target="../media/image91.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image" Target="../media/image94.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image" Target="../media/image97.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98.pn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214290"/>
            <a:ext cx="7715304" cy="2071702"/>
          </a:xfrm>
          <a:extLst>
            <a:ext uri="{909E8E84-426E-40DD-AFC4-6F175D3DCCD1}"/>
            <a:ext uri="{91240B29-F687-4F45-9708-019B960494DF}"/>
          </a:extLst>
        </p:spPr>
        <p:txBody>
          <a:bodyPr rtlCol="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eaLnBrk="1" fontAlgn="auto" hangingPunct="1">
              <a:spcAft>
                <a:spcPts val="0"/>
              </a:spcAft>
              <a:defRPr/>
            </a:pPr>
            <a:r>
              <a:rPr lang="ru-RU" sz="2800" b="1" cap="all" dirty="0" err="1" smtClean="0">
                <a:ln w="0"/>
                <a:solidFill>
                  <a:schemeClr val="accent3"/>
                </a:solidFill>
                <a:effectLst>
                  <a:reflection blurRad="12700" stA="50000" endPos="50000" dist="5000" dir="5400000" sy="-100000" rotWithShape="0"/>
                </a:effectLst>
                <a:cs typeface="Times New Roman" pitchFamily="18" charset="0"/>
              </a:rPr>
              <a:t>географічне</a:t>
            </a:r>
            <a:r>
              <a:rPr lang="ru-RU" sz="2800" b="1" cap="all" dirty="0" smtClean="0">
                <a:ln w="0"/>
                <a:solidFill>
                  <a:schemeClr val="accent3"/>
                </a:solidFill>
                <a:effectLst>
                  <a:reflection blurRad="12700" stA="50000" endPos="50000" dist="5000" dir="5400000" sy="-100000" rotWithShape="0"/>
                </a:effectLst>
                <a:cs typeface="Times New Roman" pitchFamily="18" charset="0"/>
              </a:rPr>
              <a:t>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положення</a:t>
            </a:r>
            <a:r>
              <a:rPr lang="ru-RU" sz="2800" b="1" cap="all" dirty="0" smtClean="0">
                <a:ln w="0"/>
                <a:solidFill>
                  <a:schemeClr val="accent3"/>
                </a:solidFill>
                <a:effectLst>
                  <a:reflection blurRad="12700" stA="50000" endPos="50000" dist="5000" dir="5400000" sy="-100000" rotWithShape="0"/>
                </a:effectLst>
                <a:cs typeface="Times New Roman" pitchFamily="18" charset="0"/>
              </a:rPr>
              <a:t>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Євразії</a:t>
            </a:r>
            <a:r>
              <a:rPr lang="ru-RU" sz="2800" b="1" cap="all" dirty="0" smtClean="0">
                <a:ln w="0"/>
                <a:solidFill>
                  <a:schemeClr val="accent3"/>
                </a:solidFill>
                <a:effectLst>
                  <a:reflection blurRad="12700" stA="50000" endPos="50000" dist="5000" dir="5400000" sy="-100000" rotWithShape="0"/>
                </a:effectLst>
                <a:cs typeface="Times New Roman" pitchFamily="18" charset="0"/>
              </a:rPr>
              <a:t>.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Поділ</a:t>
            </a:r>
            <a:r>
              <a:rPr lang="ru-RU" sz="2800" b="1" cap="all" dirty="0" smtClean="0">
                <a:ln w="0"/>
                <a:solidFill>
                  <a:schemeClr val="accent3"/>
                </a:solidFill>
                <a:effectLst>
                  <a:reflection blurRad="12700" stA="50000" endPos="50000" dist="5000" dir="5400000" sy="-100000" rotWithShape="0"/>
                </a:effectLst>
                <a:cs typeface="Times New Roman" pitchFamily="18" charset="0"/>
              </a:rPr>
              <a:t> на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дві</a:t>
            </a:r>
            <a:r>
              <a:rPr lang="ru-RU" sz="2800" b="1" cap="all" dirty="0" smtClean="0">
                <a:ln w="0"/>
                <a:solidFill>
                  <a:schemeClr val="accent3"/>
                </a:solidFill>
                <a:effectLst>
                  <a:reflection blurRad="12700" stA="50000" endPos="50000" dist="5000" dir="5400000" sy="-100000" rotWithShape="0"/>
                </a:effectLst>
                <a:cs typeface="Times New Roman" pitchFamily="18" charset="0"/>
              </a:rPr>
              <a:t>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частини</a:t>
            </a:r>
            <a:r>
              <a:rPr lang="ru-RU" sz="2800" b="1" cap="all" dirty="0" smtClean="0">
                <a:ln w="0"/>
                <a:solidFill>
                  <a:schemeClr val="accent3"/>
                </a:solidFill>
                <a:effectLst>
                  <a:reflection blurRad="12700" stA="50000" endPos="50000" dist="5000" dir="5400000" sy="-100000" rotWithShape="0"/>
                </a:effectLst>
                <a:cs typeface="Times New Roman" pitchFamily="18" charset="0"/>
              </a:rPr>
              <a:t>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світу</a:t>
            </a:r>
            <a:r>
              <a:rPr lang="ru-RU" sz="2800" b="1" cap="all" dirty="0" smtClean="0">
                <a:ln w="0"/>
                <a:solidFill>
                  <a:schemeClr val="accent3"/>
                </a:solidFill>
                <a:effectLst>
                  <a:reflection blurRad="12700" stA="50000" endPos="50000" dist="5000" dir="5400000" sy="-100000" rotWithShape="0"/>
                </a:effectLst>
                <a:cs typeface="Times New Roman" pitchFamily="18" charset="0"/>
              </a:rPr>
              <a:t>.</a:t>
            </a:r>
            <a:br>
              <a:rPr lang="ru-RU" sz="2800" b="1" cap="all" dirty="0" smtClean="0">
                <a:ln w="0"/>
                <a:solidFill>
                  <a:schemeClr val="accent3"/>
                </a:solidFill>
                <a:effectLst>
                  <a:reflection blurRad="12700" stA="50000" endPos="50000" dist="5000" dir="5400000" sy="-100000" rotWithShape="0"/>
                </a:effectLst>
                <a:cs typeface="Times New Roman" pitchFamily="18" charset="0"/>
              </a:rPr>
            </a:br>
            <a:r>
              <a:rPr lang="ru-RU" sz="2800" b="1" cap="all" dirty="0" smtClean="0">
                <a:ln w="0"/>
                <a:solidFill>
                  <a:schemeClr val="accent3"/>
                </a:solidFill>
                <a:effectLst>
                  <a:reflection blurRad="12700" stA="50000" endPos="50000" dist="5000" dir="5400000" sy="-100000" rotWithShape="0"/>
                </a:effectLst>
                <a:cs typeface="Times New Roman" pitchFamily="18" charset="0"/>
              </a:rPr>
              <a:t>Практична робота 10.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Позначення</a:t>
            </a:r>
            <a:r>
              <a:rPr lang="ru-RU" sz="2800" b="1" cap="all" dirty="0" smtClean="0">
                <a:ln w="0"/>
                <a:solidFill>
                  <a:schemeClr val="accent3"/>
                </a:solidFill>
                <a:effectLst>
                  <a:reflection blurRad="12700" stA="50000" endPos="50000" dist="5000" dir="5400000" sy="-100000" rotWithShape="0"/>
                </a:effectLst>
                <a:cs typeface="Times New Roman" pitchFamily="18" charset="0"/>
              </a:rPr>
              <a:t> на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контурній</a:t>
            </a:r>
            <a:r>
              <a:rPr lang="ru-RU" sz="2800" b="1" cap="all" dirty="0" smtClean="0">
                <a:ln w="0"/>
                <a:solidFill>
                  <a:schemeClr val="accent3"/>
                </a:solidFill>
                <a:effectLst>
                  <a:reflection blurRad="12700" stA="50000" endPos="50000" dist="5000" dir="5400000" sy="-100000" rotWithShape="0"/>
                </a:effectLst>
                <a:cs typeface="Times New Roman" pitchFamily="18" charset="0"/>
              </a:rPr>
              <a:t>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карті</a:t>
            </a:r>
            <a:r>
              <a:rPr lang="ru-RU" sz="2800" b="1" cap="all" dirty="0" smtClean="0">
                <a:ln w="0"/>
                <a:solidFill>
                  <a:schemeClr val="accent3"/>
                </a:solidFill>
                <a:effectLst>
                  <a:reflection blurRad="12700" stA="50000" endPos="50000" dist="5000" dir="5400000" sy="-100000" rotWithShape="0"/>
                </a:effectLst>
                <a:cs typeface="Times New Roman" pitchFamily="18" charset="0"/>
              </a:rPr>
              <a:t>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назв</a:t>
            </a:r>
            <a:r>
              <a:rPr lang="ru-RU" sz="2800" b="1" cap="all" dirty="0" smtClean="0">
                <a:ln w="0"/>
                <a:solidFill>
                  <a:schemeClr val="accent3"/>
                </a:solidFill>
                <a:effectLst>
                  <a:reflection blurRad="12700" stA="50000" endPos="50000" dist="5000" dir="5400000" sy="-100000" rotWithShape="0"/>
                </a:effectLst>
                <a:cs typeface="Times New Roman" pitchFamily="18" charset="0"/>
              </a:rPr>
              <a:t>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географічних</a:t>
            </a:r>
            <a:r>
              <a:rPr lang="ru-RU" sz="2800" b="1" cap="all" dirty="0" smtClean="0">
                <a:ln w="0"/>
                <a:solidFill>
                  <a:schemeClr val="accent3"/>
                </a:solidFill>
                <a:effectLst>
                  <a:reflection blurRad="12700" stA="50000" endPos="50000" dist="5000" dir="5400000" sy="-100000" rotWithShape="0"/>
                </a:effectLst>
                <a:cs typeface="Times New Roman" pitchFamily="18" charset="0"/>
              </a:rPr>
              <a:t> об̕ єктів </a:t>
            </a:r>
            <a:r>
              <a:rPr lang="ru-RU" sz="2800" b="1" cap="all" dirty="0" err="1" smtClean="0">
                <a:ln w="0"/>
                <a:solidFill>
                  <a:schemeClr val="accent3"/>
                </a:solidFill>
                <a:effectLst>
                  <a:reflection blurRad="12700" stA="50000" endPos="50000" dist="5000" dir="5400000" sy="-100000" rotWithShape="0"/>
                </a:effectLst>
                <a:cs typeface="Times New Roman" pitchFamily="18" charset="0"/>
              </a:rPr>
              <a:t>євразії</a:t>
            </a:r>
            <a:r>
              <a:rPr lang="ru-RU" sz="2800" b="1" cap="all" dirty="0" smtClean="0">
                <a:ln w="0"/>
                <a:solidFill>
                  <a:schemeClr val="accent3"/>
                </a:solidFill>
                <a:effectLst>
                  <a:reflection blurRad="12700" stA="50000" endPos="50000" dist="5000" dir="5400000" sy="-100000" rotWithShape="0"/>
                </a:effectLst>
                <a:cs typeface="Times New Roman" pitchFamily="18" charset="0"/>
              </a:rPr>
              <a:t>.</a:t>
            </a:r>
            <a:endParaRPr lang="ru-RU" sz="2800" b="1" cap="all" dirty="0">
              <a:ln w="0"/>
              <a:solidFill>
                <a:schemeClr val="accent3"/>
              </a:solidFill>
              <a:effectLst>
                <a:reflection blurRad="12700" stA="50000" endPos="50000" dist="5000" dir="5400000" sy="-100000" rotWithShape="0"/>
              </a:effectLst>
              <a:cs typeface="Times New Roman" pitchFamily="18" charset="0"/>
            </a:endParaRPr>
          </a:p>
        </p:txBody>
      </p:sp>
      <p:pic>
        <p:nvPicPr>
          <p:cNvPr id="4099" name="Picture 2" descr="Eurasia_Big.jpg"/>
          <p:cNvPicPr>
            <a:picLocks noChangeAspect="1" noChangeArrowheads="1"/>
          </p:cNvPicPr>
          <p:nvPr/>
        </p:nvPicPr>
        <p:blipFill>
          <a:blip r:embed="rId2" cstate="print"/>
          <a:srcRect/>
          <a:stretch>
            <a:fillRect/>
          </a:stretch>
        </p:blipFill>
        <p:spPr bwMode="auto">
          <a:xfrm>
            <a:off x="3429000" y="2428875"/>
            <a:ext cx="5214938" cy="39116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endParaRPr lang="uk-UA" smtClean="0"/>
          </a:p>
        </p:txBody>
      </p:sp>
      <p:pic>
        <p:nvPicPr>
          <p:cNvPr id="13315" name="Picture 2"/>
          <p:cNvPicPr>
            <a:picLocks noChangeAspect="1" noChangeArrowheads="1"/>
          </p:cNvPicPr>
          <p:nvPr/>
        </p:nvPicPr>
        <p:blipFill>
          <a:blip r:embed="rId2" cstate="print"/>
          <a:srcRect l="39551" t="21484" r="19434" b="20898"/>
          <a:stretch>
            <a:fillRect/>
          </a:stretch>
        </p:blipFill>
        <p:spPr bwMode="auto">
          <a:xfrm>
            <a:off x="1500188" y="0"/>
            <a:ext cx="6508750" cy="6858000"/>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l="11181" t="21679" r="59522" b="17773"/>
          <a:stretch>
            <a:fillRect/>
          </a:stretch>
        </p:blipFill>
        <p:spPr bwMode="auto">
          <a:xfrm>
            <a:off x="7208261" y="0"/>
            <a:ext cx="1935739" cy="3000396"/>
          </a:xfrm>
          <a:prstGeom prst="rect">
            <a:avLst/>
          </a:prstGeom>
          <a:ln>
            <a:noFill/>
          </a:ln>
          <a:effectLst>
            <a:softEdge rad="112500"/>
          </a:effectLst>
        </p:spPr>
      </p:pic>
      <p:sp>
        <p:nvSpPr>
          <p:cNvPr id="8" name="Прямоугольник 7"/>
          <p:cNvSpPr/>
          <p:nvPr/>
        </p:nvSpPr>
        <p:spPr>
          <a:xfrm>
            <a:off x="2843808" y="2060848"/>
            <a:ext cx="4392488" cy="1754326"/>
          </a:xfrm>
          <a:prstGeom prst="rect">
            <a:avLst/>
          </a:prstGeom>
          <a:noFill/>
        </p:spPr>
        <p:txBody>
          <a:bodyPr>
            <a:spAutoFit/>
          </a:bodyPr>
          <a:lstStyle/>
          <a:p>
            <a:pPr algn="ctr">
              <a:defRPr/>
            </a:pPr>
            <a:r>
              <a:rPr lang="ru-RU" sz="5400" b="1" spc="300" dirty="0" err="1">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Північна</a:t>
            </a: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p>
          <a:p>
            <a:pPr algn="ctr">
              <a:defRPr/>
            </a:pP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Америка </a:t>
            </a:r>
          </a:p>
        </p:txBody>
      </p:sp>
      <p:pic>
        <p:nvPicPr>
          <p:cNvPr id="10" name="Содержимое 9" descr="2_1_12.jpg"/>
          <p:cNvPicPr>
            <a:picLocks noGrp="1" noChangeAspect="1"/>
          </p:cNvPicPr>
          <p:nvPr>
            <p:ph idx="1"/>
          </p:nvPr>
        </p:nvPicPr>
        <p:blipFill>
          <a:blip r:embed="rId4" cstate="print"/>
          <a:srcRect/>
          <a:stretch>
            <a:fillRect/>
          </a:stretch>
        </p:blipFill>
        <p:spPr>
          <a:xfrm>
            <a:off x="0" y="4362450"/>
            <a:ext cx="3771900" cy="2495550"/>
          </a:xfrm>
        </p:spPr>
      </p:pic>
      <p:pic>
        <p:nvPicPr>
          <p:cNvPr id="11" name="Рисунок 10" descr="396.jpg"/>
          <p:cNvPicPr>
            <a:picLocks noChangeAspect="1"/>
          </p:cNvPicPr>
          <p:nvPr/>
        </p:nvPicPr>
        <p:blipFill>
          <a:blip r:embed="rId5" cstate="print"/>
          <a:srcRect/>
          <a:stretch>
            <a:fillRect/>
          </a:stretch>
        </p:blipFill>
        <p:spPr bwMode="auto">
          <a:xfrm>
            <a:off x="0" y="0"/>
            <a:ext cx="2447925" cy="2735263"/>
          </a:xfrm>
          <a:prstGeom prst="rect">
            <a:avLst/>
          </a:prstGeom>
          <a:noFill/>
          <a:ln w="9525">
            <a:noFill/>
            <a:miter lim="800000"/>
            <a:headEnd/>
            <a:tailEnd/>
          </a:ln>
        </p:spPr>
      </p:pic>
      <p:pic>
        <p:nvPicPr>
          <p:cNvPr id="12" name="Рисунок 11" descr="oahu_002p.jpg"/>
          <p:cNvPicPr>
            <a:picLocks noChangeAspect="1"/>
          </p:cNvPicPr>
          <p:nvPr/>
        </p:nvPicPr>
        <p:blipFill>
          <a:blip r:embed="rId6" cstate="print"/>
          <a:srcRect/>
          <a:stretch>
            <a:fillRect/>
          </a:stretch>
        </p:blipFill>
        <p:spPr bwMode="auto">
          <a:xfrm>
            <a:off x="6356350" y="4657725"/>
            <a:ext cx="2787650" cy="2200275"/>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Effect transition="in" filter="fade">
                                      <p:cBhvr>
                                        <p:cTn id="9" dur="2000"/>
                                        <p:tgtEl>
                                          <p:spTgt spid="8"/>
                                        </p:tgtEl>
                                      </p:cBhvr>
                                    </p:animEffect>
                                  </p:childTnLst>
                                </p:cTn>
                              </p:par>
                            </p:childTnLst>
                          </p:cTn>
                        </p:par>
                        <p:par>
                          <p:cTn id="10" fill="hold" nodeType="afterGroup">
                            <p:stCondLst>
                              <p:cond delay="2000"/>
                            </p:stCondLst>
                            <p:childTnLst>
                              <p:par>
                                <p:cTn id="11" presetID="23" presetClass="entr" presetSubtype="16" fill="hold" nodeType="after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p:cTn id="13" dur="2000" fill="hold"/>
                                        <p:tgtEl>
                                          <p:spTgt spid="8195"/>
                                        </p:tgtEl>
                                        <p:attrNameLst>
                                          <p:attrName>ppt_w</p:attrName>
                                        </p:attrNameLst>
                                      </p:cBhvr>
                                      <p:tavLst>
                                        <p:tav tm="0">
                                          <p:val>
                                            <p:fltVal val="0"/>
                                          </p:val>
                                        </p:tav>
                                        <p:tav tm="100000">
                                          <p:val>
                                            <p:strVal val="#ppt_w"/>
                                          </p:val>
                                        </p:tav>
                                      </p:tavLst>
                                    </p:anim>
                                    <p:anim calcmode="lin" valueType="num">
                                      <p:cBhvr>
                                        <p:cTn id="14" dur="2000" fill="hold"/>
                                        <p:tgtEl>
                                          <p:spTgt spid="8195"/>
                                        </p:tgtEl>
                                        <p:attrNameLst>
                                          <p:attrName>ppt_h</p:attrName>
                                        </p:attrNameLst>
                                      </p:cBhvr>
                                      <p:tavLst>
                                        <p:tav tm="0">
                                          <p:val>
                                            <p:fltVal val="0"/>
                                          </p:val>
                                        </p:tav>
                                        <p:tav tm="100000">
                                          <p:val>
                                            <p:strVal val="#ppt_h"/>
                                          </p:val>
                                        </p:tav>
                                      </p:tavLst>
                                    </p:anim>
                                  </p:childTnLst>
                                </p:cTn>
                              </p:par>
                            </p:childTnLst>
                          </p:cTn>
                        </p:par>
                        <p:par>
                          <p:cTn id="15" fill="hold" nodeType="afterGroup">
                            <p:stCondLst>
                              <p:cond delay="4000"/>
                            </p:stCondLst>
                            <p:childTnLst>
                              <p:par>
                                <p:cTn id="16" presetID="53"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2000" fill="hold"/>
                                        <p:tgtEl>
                                          <p:spTgt spid="10"/>
                                        </p:tgtEl>
                                        <p:attrNameLst>
                                          <p:attrName>ppt_w</p:attrName>
                                        </p:attrNameLst>
                                      </p:cBhvr>
                                      <p:tavLst>
                                        <p:tav tm="0">
                                          <p:val>
                                            <p:fltVal val="0"/>
                                          </p:val>
                                        </p:tav>
                                        <p:tav tm="100000">
                                          <p:val>
                                            <p:strVal val="#ppt_w"/>
                                          </p:val>
                                        </p:tav>
                                      </p:tavLst>
                                    </p:anim>
                                    <p:anim calcmode="lin" valueType="num">
                                      <p:cBhvr>
                                        <p:cTn id="19" dur="2000" fill="hold"/>
                                        <p:tgtEl>
                                          <p:spTgt spid="10"/>
                                        </p:tgtEl>
                                        <p:attrNameLst>
                                          <p:attrName>ppt_h</p:attrName>
                                        </p:attrNameLst>
                                      </p:cBhvr>
                                      <p:tavLst>
                                        <p:tav tm="0">
                                          <p:val>
                                            <p:fltVal val="0"/>
                                          </p:val>
                                        </p:tav>
                                        <p:tav tm="100000">
                                          <p:val>
                                            <p:strVal val="#ppt_h"/>
                                          </p:val>
                                        </p:tav>
                                      </p:tavLst>
                                    </p:anim>
                                    <p:animEffect transition="in" filter="fade">
                                      <p:cBhvr>
                                        <p:cTn id="20" dur="2000"/>
                                        <p:tgtEl>
                                          <p:spTgt spid="10"/>
                                        </p:tgtEl>
                                      </p:cBhvr>
                                    </p:animEffect>
                                  </p:childTnLst>
                                </p:cTn>
                              </p:par>
                            </p:childTnLst>
                          </p:cTn>
                        </p:par>
                        <p:par>
                          <p:cTn id="21" fill="hold" nodeType="afterGroup">
                            <p:stCondLst>
                              <p:cond delay="6000"/>
                            </p:stCondLst>
                            <p:childTnLst>
                              <p:par>
                                <p:cTn id="22" presetID="53"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2000" fill="hold"/>
                                        <p:tgtEl>
                                          <p:spTgt spid="11"/>
                                        </p:tgtEl>
                                        <p:attrNameLst>
                                          <p:attrName>ppt_w</p:attrName>
                                        </p:attrNameLst>
                                      </p:cBhvr>
                                      <p:tavLst>
                                        <p:tav tm="0">
                                          <p:val>
                                            <p:fltVal val="0"/>
                                          </p:val>
                                        </p:tav>
                                        <p:tav tm="100000">
                                          <p:val>
                                            <p:strVal val="#ppt_w"/>
                                          </p:val>
                                        </p:tav>
                                      </p:tavLst>
                                    </p:anim>
                                    <p:anim calcmode="lin" valueType="num">
                                      <p:cBhvr>
                                        <p:cTn id="25" dur="2000" fill="hold"/>
                                        <p:tgtEl>
                                          <p:spTgt spid="11"/>
                                        </p:tgtEl>
                                        <p:attrNameLst>
                                          <p:attrName>ppt_h</p:attrName>
                                        </p:attrNameLst>
                                      </p:cBhvr>
                                      <p:tavLst>
                                        <p:tav tm="0">
                                          <p:val>
                                            <p:fltVal val="0"/>
                                          </p:val>
                                        </p:tav>
                                        <p:tav tm="100000">
                                          <p:val>
                                            <p:strVal val="#ppt_h"/>
                                          </p:val>
                                        </p:tav>
                                      </p:tavLst>
                                    </p:anim>
                                    <p:animEffect transition="in" filter="fade">
                                      <p:cBhvr>
                                        <p:cTn id="26" dur="2000"/>
                                        <p:tgtEl>
                                          <p:spTgt spid="11"/>
                                        </p:tgtEl>
                                      </p:cBhvr>
                                    </p:animEffect>
                                  </p:childTnLst>
                                </p:cTn>
                              </p:par>
                            </p:childTnLst>
                          </p:cTn>
                        </p:par>
                        <p:par>
                          <p:cTn id="27" fill="hold" nodeType="afterGroup">
                            <p:stCondLst>
                              <p:cond delay="8000"/>
                            </p:stCondLst>
                            <p:childTnLst>
                              <p:par>
                                <p:cTn id="28" presetID="53"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2000" fill="hold"/>
                                        <p:tgtEl>
                                          <p:spTgt spid="12"/>
                                        </p:tgtEl>
                                        <p:attrNameLst>
                                          <p:attrName>ppt_w</p:attrName>
                                        </p:attrNameLst>
                                      </p:cBhvr>
                                      <p:tavLst>
                                        <p:tav tm="0">
                                          <p:val>
                                            <p:fltVal val="0"/>
                                          </p:val>
                                        </p:tav>
                                        <p:tav tm="100000">
                                          <p:val>
                                            <p:strVal val="#ppt_w"/>
                                          </p:val>
                                        </p:tav>
                                      </p:tavLst>
                                    </p:anim>
                                    <p:anim calcmode="lin" valueType="num">
                                      <p:cBhvr>
                                        <p:cTn id="31" dur="2000" fill="hold"/>
                                        <p:tgtEl>
                                          <p:spTgt spid="12"/>
                                        </p:tgtEl>
                                        <p:attrNameLst>
                                          <p:attrName>ppt_h</p:attrName>
                                        </p:attrNameLst>
                                      </p:cBhvr>
                                      <p:tavLst>
                                        <p:tav tm="0">
                                          <p:val>
                                            <p:fltVal val="0"/>
                                          </p:val>
                                        </p:tav>
                                        <p:tav tm="100000">
                                          <p:val>
                                            <p:strVal val="#ppt_h"/>
                                          </p:val>
                                        </p:tav>
                                      </p:tavLst>
                                    </p:anim>
                                    <p:animEffect transition="in" filter="fade">
                                      <p:cBhvr>
                                        <p:cTn id="3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Title 1"/>
          <p:cNvSpPr>
            <a:spLocks noGrp="1"/>
          </p:cNvSpPr>
          <p:nvPr>
            <p:ph type="ctrTitle"/>
          </p:nvPr>
        </p:nvSpPr>
        <p:spPr>
          <a:xfrm>
            <a:off x="323850" y="1196975"/>
            <a:ext cx="8564563" cy="431800"/>
          </a:xfrm>
        </p:spPr>
        <p:txBody>
          <a:bodyPr/>
          <a:lstStyle/>
          <a:p>
            <a:pPr>
              <a:defRPr/>
            </a:pPr>
            <a:r>
              <a:rPr lang="uk-UA" dirty="0" smtClean="0"/>
              <a:t/>
            </a:r>
            <a:br>
              <a:rPr lang="uk-UA" dirty="0" smtClean="0"/>
            </a:br>
            <a:r>
              <a:rPr lang="uk-UA" dirty="0" smtClean="0"/>
              <a:t/>
            </a:r>
            <a:br>
              <a:rPr lang="uk-UA" dirty="0" smtClean="0"/>
            </a:br>
            <a:r>
              <a:rPr lang="uk-UA" dirty="0" smtClean="0"/>
              <a:t/>
            </a:r>
            <a:br>
              <a:rPr lang="uk-UA" dirty="0" smtClean="0"/>
            </a:br>
            <a:r>
              <a:rPr lang="uk-UA" dirty="0" smtClean="0"/>
              <a:t/>
            </a:r>
            <a:br>
              <a:rPr lang="uk-UA" dirty="0" smtClean="0"/>
            </a:br>
            <a:r>
              <a:rPr lang="uk-UA" dirty="0" smtClean="0"/>
              <a:t/>
            </a:r>
            <a:br>
              <a:rPr lang="uk-UA" dirty="0" smtClean="0"/>
            </a:br>
            <a:r>
              <a:rPr lang="uk-UA" dirty="0" smtClean="0"/>
              <a:t/>
            </a:r>
            <a:br>
              <a:rPr lang="uk-UA" dirty="0" smtClean="0"/>
            </a:br>
            <a:endParaRPr lang="en-US" dirty="0" smtClean="0"/>
          </a:p>
        </p:txBody>
      </p:sp>
      <p:sp>
        <p:nvSpPr>
          <p:cNvPr id="11" name="Подзаголовок 10"/>
          <p:cNvSpPr>
            <a:spLocks noGrp="1"/>
          </p:cNvSpPr>
          <p:nvPr>
            <p:ph type="subTitle" idx="1"/>
          </p:nvPr>
        </p:nvSpPr>
        <p:spPr>
          <a:xfrm>
            <a:off x="2667000" y="1196975"/>
            <a:ext cx="6226175" cy="4464050"/>
          </a:xfrm>
        </p:spPr>
        <p:txBody>
          <a:bodyPr/>
          <a:lstStyle/>
          <a:p>
            <a:pPr marL="800100" lvl="1" indent="-342900" algn="ctr">
              <a:buFontTx/>
              <a:buNone/>
              <a:defRPr/>
            </a:pPr>
            <a:r>
              <a:rPr lang="uk-UA" sz="3600" b="1" dirty="0" smtClean="0">
                <a:solidFill>
                  <a:srgbClr val="FFFF00"/>
                </a:solidFill>
              </a:rPr>
              <a:t>1.Найвологіший материк.</a:t>
            </a:r>
          </a:p>
          <a:p>
            <a:pPr marL="342900" indent="-342900" algn="ctr">
              <a:defRPr/>
            </a:pPr>
            <a:r>
              <a:rPr lang="uk-UA" sz="3600" b="1" dirty="0" smtClean="0">
                <a:solidFill>
                  <a:srgbClr val="FFFF00"/>
                </a:solidFill>
              </a:rPr>
              <a:t>2.  Тут знаходиться найдовша гірська система суходолу та найбільша за площею рівнина світу.</a:t>
            </a:r>
          </a:p>
          <a:p>
            <a:pPr marL="342900" indent="-342900" algn="ctr">
              <a:defRPr/>
            </a:pPr>
            <a:r>
              <a:rPr lang="uk-UA" sz="3600" b="1" dirty="0" smtClean="0">
                <a:solidFill>
                  <a:srgbClr val="FFFF00"/>
                </a:solidFill>
              </a:rPr>
              <a:t>3.Є багато повноводних річок.</a:t>
            </a:r>
          </a:p>
          <a:p>
            <a:pPr>
              <a:defRPr/>
            </a:pPr>
            <a:endParaRPr lang="uk-UA" sz="3600" b="1" dirty="0"/>
          </a:p>
        </p:txBody>
      </p:sp>
      <p:sp>
        <p:nvSpPr>
          <p:cNvPr id="6" name="Subtitle 2"/>
          <p:cNvSpPr txBox="1">
            <a:spLocks/>
          </p:cNvSpPr>
          <p:nvPr/>
        </p:nvSpPr>
        <p:spPr bwMode="auto">
          <a:xfrm>
            <a:off x="2484438" y="1916113"/>
            <a:ext cx="6335712" cy="4321175"/>
          </a:xfrm>
          <a:prstGeom prst="rect">
            <a:avLst/>
          </a:prstGeom>
          <a:noFill/>
          <a:ln w="9525">
            <a:noFill/>
            <a:miter lim="800000"/>
            <a:headEnd/>
            <a:tailEnd/>
          </a:ln>
        </p:spPr>
        <p:txBody>
          <a:bodyPr/>
          <a:lstStyle/>
          <a:p>
            <a:pPr algn="ctr">
              <a:spcBef>
                <a:spcPct val="20000"/>
              </a:spcBef>
              <a:defRPr/>
            </a:pPr>
            <a:endParaRPr lang="uk-UA" sz="4000" kern="0" dirty="0">
              <a:solidFill>
                <a:srgbClr val="FFFF00"/>
              </a:solidFill>
              <a:latin typeface="+mn-lt"/>
            </a:endParaRPr>
          </a:p>
        </p:txBody>
      </p:sp>
      <p:sp>
        <p:nvSpPr>
          <p:cNvPr id="14341" name="Subtitle 2"/>
          <p:cNvSpPr>
            <a:spLocks noGrp="1"/>
          </p:cNvSpPr>
          <p:nvPr/>
        </p:nvSpPr>
        <p:spPr bwMode="auto">
          <a:xfrm>
            <a:off x="1403350" y="14128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
        <p:nvSpPr>
          <p:cNvPr id="14342" name="Subtitle 2"/>
          <p:cNvSpPr>
            <a:spLocks noGrp="1"/>
          </p:cNvSpPr>
          <p:nvPr/>
        </p:nvSpPr>
        <p:spPr bwMode="auto">
          <a:xfrm>
            <a:off x="1555750" y="15652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 calcmode="lin" valueType="num">
                                      <p:cBhvr additive="base">
                                        <p:cTn id="19" dur="50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l="57129" t="22461" r="9180" b="17969"/>
          <a:stretch>
            <a:fillRect/>
          </a:stretch>
        </p:blipFill>
        <p:spPr bwMode="auto">
          <a:xfrm>
            <a:off x="1042988" y="0"/>
            <a:ext cx="6253162" cy="6858000"/>
          </a:xfrm>
          <a:prstGeom prst="rect">
            <a:avLst/>
          </a:prstGeom>
          <a:noFill/>
          <a:ln w="9525">
            <a:noFill/>
            <a:miter lim="800000"/>
            <a:headEnd/>
            <a:tailEnd/>
          </a:ln>
        </p:spPr>
      </p:pic>
      <p:sp>
        <p:nvSpPr>
          <p:cNvPr id="15363" name="Заголовок 1"/>
          <p:cNvSpPr>
            <a:spLocks noGrp="1"/>
          </p:cNvSpPr>
          <p:nvPr>
            <p:ph type="title"/>
          </p:nvPr>
        </p:nvSpPr>
        <p:spPr/>
        <p:txBody>
          <a:bodyPr/>
          <a:lstStyle/>
          <a:p>
            <a:endParaRPr lang="uk-UA" smtClean="0"/>
          </a:p>
        </p:txBody>
      </p:sp>
      <p:pic>
        <p:nvPicPr>
          <p:cNvPr id="10" name="Содержимое 9" descr="9248_content.jpg"/>
          <p:cNvPicPr>
            <a:picLocks noGrp="1" noChangeAspect="1"/>
          </p:cNvPicPr>
          <p:nvPr>
            <p:ph idx="1"/>
          </p:nvPr>
        </p:nvPicPr>
        <p:blipFill>
          <a:blip r:embed="rId3" cstate="print"/>
          <a:srcRect/>
          <a:stretch>
            <a:fillRect/>
          </a:stretch>
        </p:blipFill>
        <p:spPr>
          <a:xfrm>
            <a:off x="5211763" y="3908425"/>
            <a:ext cx="3932237" cy="2949575"/>
          </a:xfrm>
        </p:spPr>
      </p:pic>
      <p:pic>
        <p:nvPicPr>
          <p:cNvPr id="6148" name="Picture 4"/>
          <p:cNvPicPr>
            <a:picLocks noChangeAspect="1" noChangeArrowheads="1"/>
          </p:cNvPicPr>
          <p:nvPr/>
        </p:nvPicPr>
        <p:blipFill>
          <a:blip r:embed="rId4" cstate="print"/>
          <a:srcRect l="62451" t="21679" r="14844" b="36328"/>
          <a:stretch>
            <a:fillRect/>
          </a:stretch>
        </p:blipFill>
        <p:spPr bwMode="auto">
          <a:xfrm>
            <a:off x="6732240" y="0"/>
            <a:ext cx="2411760" cy="3000372"/>
          </a:xfrm>
          <a:prstGeom prst="rect">
            <a:avLst/>
          </a:prstGeom>
          <a:ln>
            <a:noFill/>
          </a:ln>
          <a:effectLst>
            <a:softEdge rad="112500"/>
          </a:effectLst>
        </p:spPr>
      </p:pic>
      <p:sp>
        <p:nvSpPr>
          <p:cNvPr id="9" name="Прямоугольник 8"/>
          <p:cNvSpPr/>
          <p:nvPr/>
        </p:nvSpPr>
        <p:spPr>
          <a:xfrm>
            <a:off x="2627784" y="1700808"/>
            <a:ext cx="4176464" cy="1754326"/>
          </a:xfrm>
          <a:prstGeom prst="rect">
            <a:avLst/>
          </a:prstGeom>
          <a:noFill/>
        </p:spPr>
        <p:txBody>
          <a:bodyPr>
            <a:spAutoFit/>
          </a:bodyPr>
          <a:lstStyle/>
          <a:p>
            <a:pPr algn="ctr">
              <a:defRPr/>
            </a:pPr>
            <a:r>
              <a:rPr lang="ru-RU" sz="5400" b="1" spc="300" dirty="0" err="1">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Південна</a:t>
            </a:r>
            <a:endPar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a:p>
            <a:pPr algn="ctr">
              <a:defRPr/>
            </a:pP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Америка </a:t>
            </a:r>
          </a:p>
        </p:txBody>
      </p:sp>
      <p:pic>
        <p:nvPicPr>
          <p:cNvPr id="12" name="Рисунок 11" descr="20.jpg"/>
          <p:cNvPicPr>
            <a:picLocks noChangeAspect="1"/>
          </p:cNvPicPr>
          <p:nvPr/>
        </p:nvPicPr>
        <p:blipFill>
          <a:blip r:embed="rId5" cstate="print"/>
          <a:srcRect/>
          <a:stretch>
            <a:fillRect/>
          </a:stretch>
        </p:blipFill>
        <p:spPr bwMode="auto">
          <a:xfrm>
            <a:off x="0" y="0"/>
            <a:ext cx="2268538" cy="2276475"/>
          </a:xfrm>
          <a:prstGeom prst="rect">
            <a:avLst/>
          </a:prstGeom>
          <a:noFill/>
          <a:ln w="9525">
            <a:noFill/>
            <a:miter lim="800000"/>
            <a:headEnd/>
            <a:tailEnd/>
          </a:ln>
        </p:spPr>
      </p:pic>
      <p:pic>
        <p:nvPicPr>
          <p:cNvPr id="13" name="Рисунок 12" descr="5.jpg"/>
          <p:cNvPicPr>
            <a:picLocks noChangeAspect="1"/>
          </p:cNvPicPr>
          <p:nvPr/>
        </p:nvPicPr>
        <p:blipFill>
          <a:blip r:embed="rId6" cstate="print"/>
          <a:srcRect/>
          <a:stretch>
            <a:fillRect/>
          </a:stretch>
        </p:blipFill>
        <p:spPr bwMode="auto">
          <a:xfrm>
            <a:off x="0" y="4868863"/>
            <a:ext cx="2771775" cy="1989137"/>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0" fill="hold"/>
                                        <p:tgtEl>
                                          <p:spTgt spid="9"/>
                                        </p:tgtEl>
                                        <p:attrNameLst>
                                          <p:attrName>ppt_w</p:attrName>
                                        </p:attrNameLst>
                                      </p:cBhvr>
                                      <p:tavLst>
                                        <p:tav tm="0">
                                          <p:val>
                                            <p:fltVal val="0"/>
                                          </p:val>
                                        </p:tav>
                                        <p:tav tm="100000">
                                          <p:val>
                                            <p:strVal val="#ppt_w"/>
                                          </p:val>
                                        </p:tav>
                                      </p:tavLst>
                                    </p:anim>
                                    <p:anim calcmode="lin" valueType="num">
                                      <p:cBhvr>
                                        <p:cTn id="8" dur="2000" fill="hold"/>
                                        <p:tgtEl>
                                          <p:spTgt spid="9"/>
                                        </p:tgtEl>
                                        <p:attrNameLst>
                                          <p:attrName>ppt_h</p:attrName>
                                        </p:attrNameLst>
                                      </p:cBhvr>
                                      <p:tavLst>
                                        <p:tav tm="0">
                                          <p:val>
                                            <p:fltVal val="0"/>
                                          </p:val>
                                        </p:tav>
                                        <p:tav tm="100000">
                                          <p:val>
                                            <p:strVal val="#ppt_h"/>
                                          </p:val>
                                        </p:tav>
                                      </p:tavLst>
                                    </p:anim>
                                    <p:animEffect transition="in" filter="fade">
                                      <p:cBhvr>
                                        <p:cTn id="9" dur="2000"/>
                                        <p:tgtEl>
                                          <p:spTgt spid="9"/>
                                        </p:tgtEl>
                                      </p:cBhvr>
                                    </p:animEffect>
                                  </p:childTnLst>
                                </p:cTn>
                              </p:par>
                            </p:childTnLst>
                          </p:cTn>
                        </p:par>
                        <p:par>
                          <p:cTn id="10" fill="hold" nodeType="afterGroup">
                            <p:stCondLst>
                              <p:cond delay="2000"/>
                            </p:stCondLst>
                            <p:childTnLst>
                              <p:par>
                                <p:cTn id="11" presetID="23" presetClass="entr" presetSubtype="16" fill="hold" nodeType="afterEffect">
                                  <p:stCondLst>
                                    <p:cond delay="0"/>
                                  </p:stCondLst>
                                  <p:childTnLst>
                                    <p:set>
                                      <p:cBhvr>
                                        <p:cTn id="12" dur="1" fill="hold">
                                          <p:stCondLst>
                                            <p:cond delay="0"/>
                                          </p:stCondLst>
                                        </p:cTn>
                                        <p:tgtEl>
                                          <p:spTgt spid="6148"/>
                                        </p:tgtEl>
                                        <p:attrNameLst>
                                          <p:attrName>style.visibility</p:attrName>
                                        </p:attrNameLst>
                                      </p:cBhvr>
                                      <p:to>
                                        <p:strVal val="visible"/>
                                      </p:to>
                                    </p:set>
                                    <p:anim calcmode="lin" valueType="num">
                                      <p:cBhvr>
                                        <p:cTn id="13" dur="2000" fill="hold"/>
                                        <p:tgtEl>
                                          <p:spTgt spid="6148"/>
                                        </p:tgtEl>
                                        <p:attrNameLst>
                                          <p:attrName>ppt_w</p:attrName>
                                        </p:attrNameLst>
                                      </p:cBhvr>
                                      <p:tavLst>
                                        <p:tav tm="0">
                                          <p:val>
                                            <p:fltVal val="0"/>
                                          </p:val>
                                        </p:tav>
                                        <p:tav tm="100000">
                                          <p:val>
                                            <p:strVal val="#ppt_w"/>
                                          </p:val>
                                        </p:tav>
                                      </p:tavLst>
                                    </p:anim>
                                    <p:anim calcmode="lin" valueType="num">
                                      <p:cBhvr>
                                        <p:cTn id="14" dur="2000" fill="hold"/>
                                        <p:tgtEl>
                                          <p:spTgt spid="6148"/>
                                        </p:tgtEl>
                                        <p:attrNameLst>
                                          <p:attrName>ppt_h</p:attrName>
                                        </p:attrNameLst>
                                      </p:cBhvr>
                                      <p:tavLst>
                                        <p:tav tm="0">
                                          <p:val>
                                            <p:fltVal val="0"/>
                                          </p:val>
                                        </p:tav>
                                        <p:tav tm="100000">
                                          <p:val>
                                            <p:strVal val="#ppt_h"/>
                                          </p:val>
                                        </p:tav>
                                      </p:tavLst>
                                    </p:anim>
                                  </p:childTnLst>
                                </p:cTn>
                              </p:par>
                            </p:childTnLst>
                          </p:cTn>
                        </p:par>
                        <p:par>
                          <p:cTn id="15" fill="hold" nodeType="afterGroup">
                            <p:stCondLst>
                              <p:cond delay="4000"/>
                            </p:stCondLst>
                            <p:childTnLst>
                              <p:par>
                                <p:cTn id="16" presetID="53"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3000" fill="hold"/>
                                        <p:tgtEl>
                                          <p:spTgt spid="13"/>
                                        </p:tgtEl>
                                        <p:attrNameLst>
                                          <p:attrName>ppt_w</p:attrName>
                                        </p:attrNameLst>
                                      </p:cBhvr>
                                      <p:tavLst>
                                        <p:tav tm="0">
                                          <p:val>
                                            <p:fltVal val="0"/>
                                          </p:val>
                                        </p:tav>
                                        <p:tav tm="100000">
                                          <p:val>
                                            <p:strVal val="#ppt_w"/>
                                          </p:val>
                                        </p:tav>
                                      </p:tavLst>
                                    </p:anim>
                                    <p:anim calcmode="lin" valueType="num">
                                      <p:cBhvr>
                                        <p:cTn id="19" dur="3000" fill="hold"/>
                                        <p:tgtEl>
                                          <p:spTgt spid="13"/>
                                        </p:tgtEl>
                                        <p:attrNameLst>
                                          <p:attrName>ppt_h</p:attrName>
                                        </p:attrNameLst>
                                      </p:cBhvr>
                                      <p:tavLst>
                                        <p:tav tm="0">
                                          <p:val>
                                            <p:fltVal val="0"/>
                                          </p:val>
                                        </p:tav>
                                        <p:tav tm="100000">
                                          <p:val>
                                            <p:strVal val="#ppt_h"/>
                                          </p:val>
                                        </p:tav>
                                      </p:tavLst>
                                    </p:anim>
                                    <p:animEffect transition="in" filter="fade">
                                      <p:cBhvr>
                                        <p:cTn id="20" dur="3000"/>
                                        <p:tgtEl>
                                          <p:spTgt spid="13"/>
                                        </p:tgtEl>
                                      </p:cBhvr>
                                    </p:animEffect>
                                  </p:childTnLst>
                                </p:cTn>
                              </p:par>
                            </p:childTnLst>
                          </p:cTn>
                        </p:par>
                        <p:par>
                          <p:cTn id="21" fill="hold" nodeType="afterGroup">
                            <p:stCondLst>
                              <p:cond delay="7000"/>
                            </p:stCondLst>
                            <p:childTnLst>
                              <p:par>
                                <p:cTn id="22" presetID="53"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0" fill="hold"/>
                                        <p:tgtEl>
                                          <p:spTgt spid="10"/>
                                        </p:tgtEl>
                                        <p:attrNameLst>
                                          <p:attrName>ppt_w</p:attrName>
                                        </p:attrNameLst>
                                      </p:cBhvr>
                                      <p:tavLst>
                                        <p:tav tm="0">
                                          <p:val>
                                            <p:fltVal val="0"/>
                                          </p:val>
                                        </p:tav>
                                        <p:tav tm="100000">
                                          <p:val>
                                            <p:strVal val="#ppt_w"/>
                                          </p:val>
                                        </p:tav>
                                      </p:tavLst>
                                    </p:anim>
                                    <p:anim calcmode="lin" valueType="num">
                                      <p:cBhvr>
                                        <p:cTn id="25" dur="3000" fill="hold"/>
                                        <p:tgtEl>
                                          <p:spTgt spid="10"/>
                                        </p:tgtEl>
                                        <p:attrNameLst>
                                          <p:attrName>ppt_h</p:attrName>
                                        </p:attrNameLst>
                                      </p:cBhvr>
                                      <p:tavLst>
                                        <p:tav tm="0">
                                          <p:val>
                                            <p:fltVal val="0"/>
                                          </p:val>
                                        </p:tav>
                                        <p:tav tm="100000">
                                          <p:val>
                                            <p:strVal val="#ppt_h"/>
                                          </p:val>
                                        </p:tav>
                                      </p:tavLst>
                                    </p:anim>
                                    <p:animEffect transition="in" filter="fade">
                                      <p:cBhvr>
                                        <p:cTn id="26" dur="3000"/>
                                        <p:tgtEl>
                                          <p:spTgt spid="10"/>
                                        </p:tgtEl>
                                      </p:cBhvr>
                                    </p:animEffect>
                                  </p:childTnLst>
                                </p:cTn>
                              </p:par>
                            </p:childTnLst>
                          </p:cTn>
                        </p:par>
                        <p:par>
                          <p:cTn id="27" fill="hold" nodeType="afterGroup">
                            <p:stCondLst>
                              <p:cond delay="10000"/>
                            </p:stCondLst>
                            <p:childTnLst>
                              <p:par>
                                <p:cTn id="28" presetID="53"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3000" fill="hold"/>
                                        <p:tgtEl>
                                          <p:spTgt spid="12"/>
                                        </p:tgtEl>
                                        <p:attrNameLst>
                                          <p:attrName>ppt_w</p:attrName>
                                        </p:attrNameLst>
                                      </p:cBhvr>
                                      <p:tavLst>
                                        <p:tav tm="0">
                                          <p:val>
                                            <p:fltVal val="0"/>
                                          </p:val>
                                        </p:tav>
                                        <p:tav tm="100000">
                                          <p:val>
                                            <p:strVal val="#ppt_w"/>
                                          </p:val>
                                        </p:tav>
                                      </p:tavLst>
                                    </p:anim>
                                    <p:anim calcmode="lin" valueType="num">
                                      <p:cBhvr>
                                        <p:cTn id="31" dur="3000" fill="hold"/>
                                        <p:tgtEl>
                                          <p:spTgt spid="12"/>
                                        </p:tgtEl>
                                        <p:attrNameLst>
                                          <p:attrName>ppt_h</p:attrName>
                                        </p:attrNameLst>
                                      </p:cBhvr>
                                      <p:tavLst>
                                        <p:tav tm="0">
                                          <p:val>
                                            <p:fltVal val="0"/>
                                          </p:val>
                                        </p:tav>
                                        <p:tav tm="100000">
                                          <p:val>
                                            <p:strVal val="#ppt_h"/>
                                          </p:val>
                                        </p:tav>
                                      </p:tavLst>
                                    </p:anim>
                                    <p:animEffect transition="in" filter="fade">
                                      <p:cBhvr>
                                        <p:cTn id="32" dur="3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Title 1"/>
          <p:cNvSpPr>
            <a:spLocks noGrp="1"/>
          </p:cNvSpPr>
          <p:nvPr>
            <p:ph type="ctrTitle"/>
          </p:nvPr>
        </p:nvSpPr>
        <p:spPr/>
        <p:txBody>
          <a:bodyPr/>
          <a:lstStyle/>
          <a:p>
            <a:pPr>
              <a:defRPr/>
            </a:pPr>
            <a:r>
              <a:rPr lang="uk-UA" smtClean="0"/>
              <a:t/>
            </a:r>
            <a:br>
              <a:rPr lang="uk-UA" smtClean="0"/>
            </a:br>
            <a:r>
              <a:rPr lang="uk-UA" smtClean="0"/>
              <a:t/>
            </a:r>
            <a:br>
              <a:rPr lang="uk-UA" smtClean="0"/>
            </a:br>
            <a:r>
              <a:rPr lang="uk-UA" smtClean="0"/>
              <a:t/>
            </a:r>
            <a:br>
              <a:rPr lang="uk-UA" smtClean="0"/>
            </a:br>
            <a:r>
              <a:rPr lang="uk-UA" smtClean="0"/>
              <a:t/>
            </a:r>
            <a:br>
              <a:rPr lang="uk-UA" smtClean="0"/>
            </a:br>
            <a:r>
              <a:rPr lang="uk-UA" smtClean="0"/>
              <a:t/>
            </a:r>
            <a:br>
              <a:rPr lang="uk-UA" smtClean="0"/>
            </a:br>
            <a:r>
              <a:rPr lang="uk-UA" smtClean="0"/>
              <a:t/>
            </a:r>
            <a:br>
              <a:rPr lang="uk-UA" smtClean="0"/>
            </a:br>
            <a:endParaRPr lang="en-US" smtClean="0"/>
          </a:p>
        </p:txBody>
      </p:sp>
      <p:sp>
        <p:nvSpPr>
          <p:cNvPr id="18435" name="Подзаголовок 10"/>
          <p:cNvSpPr>
            <a:spLocks noGrp="1"/>
          </p:cNvSpPr>
          <p:nvPr>
            <p:ph type="subTitle" idx="1"/>
          </p:nvPr>
        </p:nvSpPr>
        <p:spPr>
          <a:xfrm>
            <a:off x="2667000" y="1484313"/>
            <a:ext cx="6081713" cy="4897437"/>
          </a:xfrm>
        </p:spPr>
        <p:txBody>
          <a:bodyPr/>
          <a:lstStyle/>
          <a:p>
            <a:r>
              <a:rPr lang="uk-UA" b="1" smtClean="0">
                <a:solidFill>
                  <a:srgbClr val="FFFF00"/>
                </a:solidFill>
              </a:rPr>
              <a:t>1.Це єдиний материк,який складається з двох частин світу.</a:t>
            </a:r>
          </a:p>
          <a:p>
            <a:r>
              <a:rPr lang="uk-UA" b="1" smtClean="0">
                <a:solidFill>
                  <a:srgbClr val="FFFF00"/>
                </a:solidFill>
              </a:rPr>
              <a:t>2.Однією з країн материка є Україна.</a:t>
            </a:r>
          </a:p>
          <a:p>
            <a:r>
              <a:rPr lang="uk-UA" b="1" smtClean="0">
                <a:solidFill>
                  <a:srgbClr val="FFFF00"/>
                </a:solidFill>
              </a:rPr>
              <a:t>3.На ньому знаходиться єдине в світі озеро,де солоність води в різних його частинах є різною.</a:t>
            </a:r>
          </a:p>
        </p:txBody>
      </p:sp>
      <p:sp>
        <p:nvSpPr>
          <p:cNvPr id="6" name="Subtitle 2"/>
          <p:cNvSpPr txBox="1">
            <a:spLocks/>
          </p:cNvSpPr>
          <p:nvPr/>
        </p:nvSpPr>
        <p:spPr bwMode="auto">
          <a:xfrm>
            <a:off x="2484438" y="2205038"/>
            <a:ext cx="6335712" cy="4032250"/>
          </a:xfrm>
          <a:prstGeom prst="rect">
            <a:avLst/>
          </a:prstGeom>
          <a:noFill/>
          <a:ln w="9525">
            <a:noFill/>
            <a:miter lim="800000"/>
            <a:headEnd/>
            <a:tailEnd/>
          </a:ln>
        </p:spPr>
        <p:txBody>
          <a:bodyPr/>
          <a:lstStyle/>
          <a:p>
            <a:pPr algn="ctr">
              <a:spcBef>
                <a:spcPct val="20000"/>
              </a:spcBef>
              <a:defRPr/>
            </a:pPr>
            <a:endParaRPr lang="uk-UA" sz="4000" kern="0" dirty="0">
              <a:solidFill>
                <a:srgbClr val="FFFF00"/>
              </a:solidFill>
              <a:latin typeface="+mn-lt"/>
            </a:endParaRPr>
          </a:p>
        </p:txBody>
      </p:sp>
      <p:sp>
        <p:nvSpPr>
          <p:cNvPr id="16389" name="Subtitle 2"/>
          <p:cNvSpPr>
            <a:spLocks noGrp="1"/>
          </p:cNvSpPr>
          <p:nvPr/>
        </p:nvSpPr>
        <p:spPr bwMode="auto">
          <a:xfrm>
            <a:off x="1403350" y="14128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30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3000"/>
                            </p:stCondLst>
                            <p:childTnLst>
                              <p:par>
                                <p:cTn id="10" presetID="2" presetClass="entr" presetSubtype="4" fill="hold" nodeType="after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 calcmode="lin" valueType="num">
                                      <p:cBhvr additive="base">
                                        <p:cTn id="12" dur="30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6000"/>
                            </p:stCondLst>
                            <p:childTnLst>
                              <p:par>
                                <p:cTn id="15" presetID="2" presetClass="entr" presetSubtype="4" fill="hold" nodeType="after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 calcmode="lin" valueType="num">
                                      <p:cBhvr additive="base">
                                        <p:cTn id="17" dur="30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Рисунок 2" descr="1232385385nh5Kxv.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 name="Рисунок 3" descr="176-600x450.jpg"/>
          <p:cNvPicPr>
            <a:picLocks noChangeAspect="1"/>
          </p:cNvPicPr>
          <p:nvPr/>
        </p:nvPicPr>
        <p:blipFill>
          <a:blip r:embed="rId3" cstate="print"/>
          <a:srcRect/>
          <a:stretch>
            <a:fillRect/>
          </a:stretch>
        </p:blipFill>
        <p:spPr bwMode="auto">
          <a:xfrm>
            <a:off x="0" y="0"/>
            <a:ext cx="2771775" cy="2536825"/>
          </a:xfrm>
          <a:prstGeom prst="rect">
            <a:avLst/>
          </a:prstGeom>
          <a:noFill/>
          <a:ln w="9525">
            <a:noFill/>
            <a:miter lim="800000"/>
            <a:headEnd/>
            <a:tailEnd/>
          </a:ln>
        </p:spPr>
      </p:pic>
      <p:pic>
        <p:nvPicPr>
          <p:cNvPr id="5" name="Рисунок 4" descr="images7.jpg"/>
          <p:cNvPicPr>
            <a:picLocks noChangeAspect="1"/>
          </p:cNvPicPr>
          <p:nvPr/>
        </p:nvPicPr>
        <p:blipFill>
          <a:blip r:embed="rId4" cstate="print"/>
          <a:srcRect/>
          <a:stretch>
            <a:fillRect/>
          </a:stretch>
        </p:blipFill>
        <p:spPr bwMode="auto">
          <a:xfrm>
            <a:off x="0" y="4437063"/>
            <a:ext cx="2771775" cy="2420937"/>
          </a:xfrm>
          <a:prstGeom prst="rect">
            <a:avLst/>
          </a:prstGeom>
          <a:noFill/>
          <a:ln w="9525">
            <a:noFill/>
            <a:miter lim="800000"/>
            <a:headEnd/>
            <a:tailEnd/>
          </a:ln>
        </p:spPr>
      </p:pic>
      <p:pic>
        <p:nvPicPr>
          <p:cNvPr id="6" name="Рисунок 5" descr="66fb692bde2ed2730af32f76c10.jpg"/>
          <p:cNvPicPr>
            <a:picLocks noChangeAspect="1"/>
          </p:cNvPicPr>
          <p:nvPr/>
        </p:nvPicPr>
        <p:blipFill>
          <a:blip r:embed="rId5" cstate="print"/>
          <a:srcRect/>
          <a:stretch>
            <a:fillRect/>
          </a:stretch>
        </p:blipFill>
        <p:spPr bwMode="auto">
          <a:xfrm>
            <a:off x="6370638" y="4999038"/>
            <a:ext cx="2773362" cy="1858962"/>
          </a:xfrm>
          <a:prstGeom prst="rect">
            <a:avLst/>
          </a:prstGeom>
          <a:noFill/>
          <a:ln w="9525">
            <a:noFill/>
            <a:miter lim="800000"/>
            <a:headEnd/>
            <a:tailEnd/>
          </a:ln>
        </p:spPr>
      </p:pic>
      <p:pic>
        <p:nvPicPr>
          <p:cNvPr id="7" name="Рисунок 6" descr="1.jpg"/>
          <p:cNvPicPr>
            <a:picLocks noChangeAspect="1"/>
          </p:cNvPicPr>
          <p:nvPr/>
        </p:nvPicPr>
        <p:blipFill>
          <a:blip r:embed="rId6" cstate="print"/>
          <a:srcRect/>
          <a:stretch>
            <a:fillRect/>
          </a:stretch>
        </p:blipFill>
        <p:spPr bwMode="auto">
          <a:xfrm>
            <a:off x="6300788" y="0"/>
            <a:ext cx="2843212" cy="2492375"/>
          </a:xfrm>
          <a:prstGeom prst="rect">
            <a:avLst/>
          </a:prstGeom>
          <a:noFill/>
          <a:ln w="9525">
            <a:noFill/>
            <a:miter lim="800000"/>
            <a:headEnd/>
            <a:tailEnd/>
          </a:ln>
        </p:spPr>
      </p:pic>
      <p:sp>
        <p:nvSpPr>
          <p:cNvPr id="8" name="Прямоугольник 7"/>
          <p:cNvSpPr/>
          <p:nvPr/>
        </p:nvSpPr>
        <p:spPr>
          <a:xfrm>
            <a:off x="2786050" y="2786058"/>
            <a:ext cx="3752032" cy="1015663"/>
          </a:xfrm>
          <a:prstGeom prst="rect">
            <a:avLst/>
          </a:prstGeom>
          <a:noFill/>
        </p:spPr>
        <p:txBody>
          <a:bodyPr>
            <a:spAutoFit/>
          </a:bodyPr>
          <a:lstStyle/>
          <a:p>
            <a:pPr algn="ctr">
              <a:defRPr/>
            </a:pPr>
            <a:r>
              <a:rPr lang="ru-RU" sz="6000" b="1" spc="300" dirty="0" err="1">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rPr>
              <a:t>Євразія</a:t>
            </a:r>
            <a:r>
              <a:rPr lang="ru-RU" sz="5400" b="1"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rPr>
              <a:t> </a:t>
            </a: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Effect transition="in" filter="fade">
                                      <p:cBhvr>
                                        <p:cTn id="9" dur="2000"/>
                                        <p:tgtEl>
                                          <p:spTgt spid="8"/>
                                        </p:tgtEl>
                                      </p:cBhvr>
                                    </p:animEffect>
                                  </p:childTnLst>
                                </p:cTn>
                              </p:par>
                            </p:childTnLst>
                          </p:cTn>
                        </p:par>
                        <p:par>
                          <p:cTn id="10" fill="hold" nodeType="afterGroup">
                            <p:stCondLst>
                              <p:cond delay="2000"/>
                            </p:stCondLst>
                            <p:childTnLst>
                              <p:par>
                                <p:cTn id="11" presetID="53"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Effect transition="in" filter="fade">
                                      <p:cBhvr>
                                        <p:cTn id="15" dur="2000"/>
                                        <p:tgtEl>
                                          <p:spTgt spid="4"/>
                                        </p:tgtEl>
                                      </p:cBhvr>
                                    </p:animEffect>
                                  </p:childTnLst>
                                </p:cTn>
                              </p:par>
                            </p:childTnLst>
                          </p:cTn>
                        </p:par>
                        <p:par>
                          <p:cTn id="16" fill="hold" nodeType="afterGroup">
                            <p:stCondLst>
                              <p:cond delay="4000"/>
                            </p:stCondLst>
                            <p:childTnLst>
                              <p:par>
                                <p:cTn id="17" presetID="53"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000" fill="hold"/>
                                        <p:tgtEl>
                                          <p:spTgt spid="6"/>
                                        </p:tgtEl>
                                        <p:attrNameLst>
                                          <p:attrName>ppt_w</p:attrName>
                                        </p:attrNameLst>
                                      </p:cBhvr>
                                      <p:tavLst>
                                        <p:tav tm="0">
                                          <p:val>
                                            <p:fltVal val="0"/>
                                          </p:val>
                                        </p:tav>
                                        <p:tav tm="100000">
                                          <p:val>
                                            <p:strVal val="#ppt_w"/>
                                          </p:val>
                                        </p:tav>
                                      </p:tavLst>
                                    </p:anim>
                                    <p:anim calcmode="lin" valueType="num">
                                      <p:cBhvr>
                                        <p:cTn id="20" dur="2000" fill="hold"/>
                                        <p:tgtEl>
                                          <p:spTgt spid="6"/>
                                        </p:tgtEl>
                                        <p:attrNameLst>
                                          <p:attrName>ppt_h</p:attrName>
                                        </p:attrNameLst>
                                      </p:cBhvr>
                                      <p:tavLst>
                                        <p:tav tm="0">
                                          <p:val>
                                            <p:fltVal val="0"/>
                                          </p:val>
                                        </p:tav>
                                        <p:tav tm="100000">
                                          <p:val>
                                            <p:strVal val="#ppt_h"/>
                                          </p:val>
                                        </p:tav>
                                      </p:tavLst>
                                    </p:anim>
                                    <p:animEffect transition="in" filter="fade">
                                      <p:cBhvr>
                                        <p:cTn id="21" dur="2000"/>
                                        <p:tgtEl>
                                          <p:spTgt spid="6"/>
                                        </p:tgtEl>
                                      </p:cBhvr>
                                    </p:animEffect>
                                  </p:childTnLst>
                                </p:cTn>
                              </p:par>
                            </p:childTnLst>
                          </p:cTn>
                        </p:par>
                        <p:par>
                          <p:cTn id="22" fill="hold" nodeType="afterGroup">
                            <p:stCondLst>
                              <p:cond delay="6000"/>
                            </p:stCondLst>
                            <p:childTnLst>
                              <p:par>
                                <p:cTn id="23" presetID="53"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2000" fill="hold"/>
                                        <p:tgtEl>
                                          <p:spTgt spid="7"/>
                                        </p:tgtEl>
                                        <p:attrNameLst>
                                          <p:attrName>ppt_w</p:attrName>
                                        </p:attrNameLst>
                                      </p:cBhvr>
                                      <p:tavLst>
                                        <p:tav tm="0">
                                          <p:val>
                                            <p:fltVal val="0"/>
                                          </p:val>
                                        </p:tav>
                                        <p:tav tm="100000">
                                          <p:val>
                                            <p:strVal val="#ppt_w"/>
                                          </p:val>
                                        </p:tav>
                                      </p:tavLst>
                                    </p:anim>
                                    <p:anim calcmode="lin" valueType="num">
                                      <p:cBhvr>
                                        <p:cTn id="26" dur="2000" fill="hold"/>
                                        <p:tgtEl>
                                          <p:spTgt spid="7"/>
                                        </p:tgtEl>
                                        <p:attrNameLst>
                                          <p:attrName>ppt_h</p:attrName>
                                        </p:attrNameLst>
                                      </p:cBhvr>
                                      <p:tavLst>
                                        <p:tav tm="0">
                                          <p:val>
                                            <p:fltVal val="0"/>
                                          </p:val>
                                        </p:tav>
                                        <p:tav tm="100000">
                                          <p:val>
                                            <p:strVal val="#ppt_h"/>
                                          </p:val>
                                        </p:tav>
                                      </p:tavLst>
                                    </p:anim>
                                    <p:animEffect transition="in" filter="fade">
                                      <p:cBhvr>
                                        <p:cTn id="27" dur="2000"/>
                                        <p:tgtEl>
                                          <p:spTgt spid="7"/>
                                        </p:tgtEl>
                                      </p:cBhvr>
                                    </p:animEffect>
                                  </p:childTnLst>
                                </p:cTn>
                              </p:par>
                            </p:childTnLst>
                          </p:cTn>
                        </p:par>
                        <p:par>
                          <p:cTn id="28" fill="hold" nodeType="afterGroup">
                            <p:stCondLst>
                              <p:cond delay="8000"/>
                            </p:stCondLst>
                            <p:childTnLst>
                              <p:par>
                                <p:cTn id="29" presetID="53"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2000" fill="hold"/>
                                        <p:tgtEl>
                                          <p:spTgt spid="5"/>
                                        </p:tgtEl>
                                        <p:attrNameLst>
                                          <p:attrName>ppt_w</p:attrName>
                                        </p:attrNameLst>
                                      </p:cBhvr>
                                      <p:tavLst>
                                        <p:tav tm="0">
                                          <p:val>
                                            <p:fltVal val="0"/>
                                          </p:val>
                                        </p:tav>
                                        <p:tav tm="100000">
                                          <p:val>
                                            <p:strVal val="#ppt_w"/>
                                          </p:val>
                                        </p:tav>
                                      </p:tavLst>
                                    </p:anim>
                                    <p:anim calcmode="lin" valueType="num">
                                      <p:cBhvr>
                                        <p:cTn id="32" dur="2000" fill="hold"/>
                                        <p:tgtEl>
                                          <p:spTgt spid="5"/>
                                        </p:tgtEl>
                                        <p:attrNameLst>
                                          <p:attrName>ppt_h</p:attrName>
                                        </p:attrNameLst>
                                      </p:cBhvr>
                                      <p:tavLst>
                                        <p:tav tm="0">
                                          <p:val>
                                            <p:fltVal val="0"/>
                                          </p:val>
                                        </p:tav>
                                        <p:tav tm="100000">
                                          <p:val>
                                            <p:strVal val="#ppt_h"/>
                                          </p:val>
                                        </p:tav>
                                      </p:tavLst>
                                    </p:anim>
                                    <p:animEffect transition="in" filter="fade">
                                      <p:cBhvr>
                                        <p:cTn id="3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открытие евразии\вид из космоса евразия.jpg"/>
          <p:cNvPicPr>
            <a:picLocks noChangeAspect="1" noChangeArrowheads="1"/>
          </p:cNvPicPr>
          <p:nvPr/>
        </p:nvPicPr>
        <p:blipFill>
          <a:blip r:embed="rId2" cstate="print"/>
          <a:srcRect/>
          <a:stretch>
            <a:fillRect/>
          </a:stretch>
        </p:blipFill>
        <p:spPr bwMode="auto">
          <a:xfrm>
            <a:off x="107950" y="80963"/>
            <a:ext cx="9036050" cy="6777037"/>
          </a:xfrm>
          <a:prstGeom prst="rect">
            <a:avLst/>
          </a:prstGeom>
          <a:noFill/>
          <a:ln w="9525">
            <a:noFill/>
            <a:miter lim="800000"/>
            <a:headEnd/>
            <a:tailEnd/>
          </a:ln>
        </p:spPr>
      </p:pic>
      <p:sp>
        <p:nvSpPr>
          <p:cNvPr id="3" name="Прямоугольник 2"/>
          <p:cNvSpPr/>
          <p:nvPr/>
        </p:nvSpPr>
        <p:spPr>
          <a:xfrm>
            <a:off x="179388" y="5084763"/>
            <a:ext cx="2928937" cy="1563687"/>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ru-RU" sz="3200" b="1">
                <a:solidFill>
                  <a:srgbClr val="002060"/>
                </a:solidFill>
                <a:cs typeface="Arial" charset="0"/>
              </a:rPr>
              <a:t>Евразія (фото із космосу)</a:t>
            </a:r>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457200" y="274638"/>
            <a:ext cx="8229600" cy="6797675"/>
          </a:xfrm>
        </p:spPr>
        <p:txBody>
          <a:bodyPr/>
          <a:lstStyle/>
          <a:p>
            <a:r>
              <a:rPr lang="uk-UA" sz="2100" smtClean="0"/>
              <a:t>Цікаво, чи знаєте, де живете?</a:t>
            </a:r>
            <a:br>
              <a:rPr lang="uk-UA" sz="2100" smtClean="0"/>
            </a:br>
            <a:r>
              <a:rPr lang="uk-UA" sz="2100" smtClean="0"/>
              <a:t>Всі кажуть: питання це дуже просте.</a:t>
            </a:r>
            <a:br>
              <a:rPr lang="uk-UA" sz="2100" smtClean="0"/>
            </a:br>
            <a:r>
              <a:rPr lang="uk-UA" sz="2100" smtClean="0"/>
              <a:t>А добре подумайте й відповідь дайте,</a:t>
            </a:r>
            <a:br>
              <a:rPr lang="uk-UA" sz="2100" smtClean="0"/>
            </a:br>
            <a:r>
              <a:rPr lang="uk-UA" sz="2100" smtClean="0"/>
              <a:t>Не тільки село і район називайте,</a:t>
            </a:r>
            <a:br>
              <a:rPr lang="uk-UA" sz="2100" smtClean="0"/>
            </a:br>
            <a:r>
              <a:rPr lang="uk-UA" sz="2100" smtClean="0"/>
              <a:t>Підем трохи далі, країну назвем.</a:t>
            </a:r>
            <a:br>
              <a:rPr lang="uk-UA" sz="2100" smtClean="0"/>
            </a:br>
            <a:r>
              <a:rPr lang="uk-UA" sz="2100" smtClean="0"/>
              <a:t>А потім ще ширше із вами візьмем.</a:t>
            </a:r>
            <a:br>
              <a:rPr lang="uk-UA" sz="2100" smtClean="0"/>
            </a:br>
            <a:r>
              <a:rPr lang="uk-UA" sz="2100" smtClean="0"/>
              <a:t>А де розташована наша країна?</a:t>
            </a:r>
            <a:br>
              <a:rPr lang="uk-UA" sz="2100" smtClean="0"/>
            </a:br>
            <a:r>
              <a:rPr lang="uk-UA" sz="2100" smtClean="0"/>
              <a:t>У центрі Європи,вона в нас єдина.</a:t>
            </a:r>
            <a:br>
              <a:rPr lang="uk-UA" sz="2100" smtClean="0"/>
            </a:br>
            <a:r>
              <a:rPr lang="uk-UA" sz="2100" smtClean="0"/>
              <a:t>Отож ми сьогодні будем вивчати</a:t>
            </a:r>
            <a:br>
              <a:rPr lang="uk-UA" sz="2100" smtClean="0"/>
            </a:br>
            <a:r>
              <a:rPr lang="uk-UA" sz="2100" smtClean="0"/>
              <a:t>Про те, як її нам на карті шукати,</a:t>
            </a:r>
            <a:br>
              <a:rPr lang="uk-UA" sz="2100" smtClean="0"/>
            </a:br>
            <a:r>
              <a:rPr lang="uk-UA" sz="2100" smtClean="0"/>
              <a:t>Між інших держав.</a:t>
            </a:r>
            <a:br>
              <a:rPr lang="uk-UA" sz="2100" smtClean="0"/>
            </a:br>
            <a:r>
              <a:rPr lang="uk-UA" sz="2100" smtClean="0"/>
              <a:t>На площині материк,</a:t>
            </a:r>
            <a:br>
              <a:rPr lang="uk-UA" sz="2100" smtClean="0"/>
            </a:br>
            <a:r>
              <a:rPr lang="uk-UA" sz="2100" smtClean="0"/>
              <a:t>Якого Євразією звать кожен звик.</a:t>
            </a:r>
            <a:br>
              <a:rPr lang="uk-UA" sz="2100" smtClean="0"/>
            </a:br>
            <a:r>
              <a:rPr lang="uk-UA" sz="2100" smtClean="0"/>
              <a:t>А ще які гори, річки і долини,</a:t>
            </a:r>
            <a:br>
              <a:rPr lang="uk-UA" sz="2100" smtClean="0"/>
            </a:br>
            <a:r>
              <a:rPr lang="uk-UA" sz="2100" smtClean="0"/>
              <a:t>Які тут рослини ростуть і тварини,</a:t>
            </a:r>
            <a:br>
              <a:rPr lang="uk-UA" sz="2100" smtClean="0"/>
            </a:br>
            <a:r>
              <a:rPr lang="uk-UA" sz="2100" smtClean="0"/>
              <a:t>Коли тут посухи, дощі, сніговії?</a:t>
            </a:r>
            <a:br>
              <a:rPr lang="uk-UA" sz="2100" smtClean="0"/>
            </a:br>
            <a:r>
              <a:rPr lang="uk-UA" sz="2100" smtClean="0"/>
              <a:t>На нашім уроці дізнатись зумієм.</a:t>
            </a:r>
            <a:br>
              <a:rPr lang="uk-UA" sz="2100" smtClean="0"/>
            </a:br>
            <a:r>
              <a:rPr lang="uk-UA" sz="2100" smtClean="0"/>
              <a:t>Отож будьте пильні і часу не гайте -</a:t>
            </a:r>
            <a:br>
              <a:rPr lang="uk-UA" sz="2100" smtClean="0"/>
            </a:br>
            <a:r>
              <a:rPr lang="uk-UA" sz="2100" smtClean="0"/>
              <a:t>Материк Євразію для себе відкривайте!</a:t>
            </a:r>
            <a:r>
              <a:rPr lang="uk-UA" smtClean="0"/>
              <a:t/>
            </a:r>
            <a:br>
              <a:rPr lang="uk-UA" smtClean="0"/>
            </a:br>
            <a:endParaRPr lang="uk-UA" smtClean="0"/>
          </a:p>
        </p:txBody>
      </p:sp>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p:txBody>
          <a:bodyPr/>
          <a:lstStyle/>
          <a:p>
            <a:endParaRPr lang="uk-UA" smtClean="0"/>
          </a:p>
        </p:txBody>
      </p:sp>
      <p:pic>
        <p:nvPicPr>
          <p:cNvPr id="20483" name="Picture 2" descr="http://svitppt.com.ua/images/45/44586/770/img1.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642938" y="214313"/>
            <a:ext cx="8229600" cy="5072062"/>
          </a:xfrm>
        </p:spPr>
        <p:txBody>
          <a:bodyPr/>
          <a:lstStyle/>
          <a:p>
            <a:r>
              <a:rPr lang="uk-UA" sz="2400" b="1" i="1" smtClean="0"/>
              <a:t>ЛИСТ ВІД МЮНХАУЗЕНА</a:t>
            </a:r>
            <a:r>
              <a:rPr lang="uk-UA" sz="2000" smtClean="0"/>
              <a:t/>
            </a:r>
            <a:br>
              <a:rPr lang="uk-UA" sz="2000" smtClean="0"/>
            </a:br>
            <a:r>
              <a:rPr lang="uk-UA" sz="2000" smtClean="0"/>
              <a:t>Юний друже! Ти живеш у Євразії. Природа цього материка дуже різноманітна. Тут є величні рівнинні території і найвищі гірські системи, пустелі й екваторіальні ліси. У складі материка дві частини світу. Межа між ними проходить через Уральські гори. Азія займає значно більшу площу. На всій території материка постійно відбуваються руйнівні землетруси. Значна частина Євразії має рівнинний рельєф. Річки належать до басейнів усіх океанів, є також річки басейну внутрішнього стоку. Серед озер виділяються Байкал - найбільше озеро у світі. Найбільш жаркий і вологий клімат характерний для північних районів материка. </a:t>
            </a:r>
            <a:br>
              <a:rPr lang="uk-UA" sz="2000" smtClean="0"/>
            </a:br>
            <a:r>
              <a:rPr lang="uk-UA" sz="2000" smtClean="0"/>
              <a:t>В Арктиці я не раз зустрічав білого ведмедя. Найбільше мене вразили гірські вершини Гімалаїв - це найвищі гори у світі. Раджу тобі читати якомога більше про природу Євразії і всього світу.</a:t>
            </a:r>
            <a:r>
              <a:rPr lang="uk-UA" smtClean="0"/>
              <a:t/>
            </a:r>
            <a:br>
              <a:rPr lang="uk-UA" smtClean="0"/>
            </a:br>
            <a:endParaRPr lang="uk-UA" smtClean="0"/>
          </a:p>
        </p:txBody>
      </p:sp>
      <p:pic>
        <p:nvPicPr>
          <p:cNvPr id="21507" name="Picture 4" descr="Картинки по запросу мюнхгаузен"/>
          <p:cNvPicPr>
            <a:picLocks noChangeAspect="1" noChangeArrowheads="1"/>
          </p:cNvPicPr>
          <p:nvPr/>
        </p:nvPicPr>
        <p:blipFill>
          <a:blip r:embed="rId2" cstate="print"/>
          <a:srcRect/>
          <a:stretch>
            <a:fillRect/>
          </a:stretch>
        </p:blipFill>
        <p:spPr bwMode="auto">
          <a:xfrm>
            <a:off x="3571875" y="4714875"/>
            <a:ext cx="1684338" cy="2143125"/>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nvGraphicFramePr>
        <p:xfrm>
          <a:off x="771502" y="1058848"/>
          <a:ext cx="7286676" cy="52864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531" name="WordArt 5"/>
          <p:cNvSpPr>
            <a:spLocks noChangeArrowheads="1" noChangeShapeType="1" noTextEdit="1"/>
          </p:cNvSpPr>
          <p:nvPr/>
        </p:nvSpPr>
        <p:spPr bwMode="auto">
          <a:xfrm>
            <a:off x="571500" y="285750"/>
            <a:ext cx="7786688" cy="785813"/>
          </a:xfrm>
          <a:prstGeom prst="rect">
            <a:avLst/>
          </a:prstGeom>
        </p:spPr>
        <p:txBody>
          <a:bodyPr wrap="none" fromWordArt="1">
            <a:prstTxWarp prst="textPlain">
              <a:avLst>
                <a:gd name="adj" fmla="val 50000"/>
              </a:avLst>
            </a:prstTxWarp>
          </a:bodyPr>
          <a:lstStyle/>
          <a:p>
            <a:pPr algn="ctr"/>
            <a:r>
              <a:rPr lang="ru-RU" sz="3600" kern="10">
                <a:ln w="12700">
                  <a:solidFill>
                    <a:srgbClr val="3333CC"/>
                  </a:solidFill>
                  <a:round/>
                  <a:headEnd/>
                  <a:tailEnd/>
                </a:ln>
                <a:solidFill>
                  <a:srgbClr val="B2B2B2">
                    <a:alpha val="50195"/>
                  </a:srgbClr>
                </a:solidFill>
                <a:effectLst>
                  <a:outerShdw dist="45791" dir="2021404" algn="ctr" rotWithShape="0">
                    <a:srgbClr val="9999FF"/>
                  </a:outerShdw>
                </a:effectLst>
                <a:latin typeface="Arial"/>
                <a:cs typeface="Arial"/>
              </a:rPr>
              <a:t>План  вивчення ФГП Євразії</a:t>
            </a:r>
          </a:p>
        </p:txBody>
      </p:sp>
      <p:graphicFrame>
        <p:nvGraphicFramePr>
          <p:cNvPr id="2" name="Схема 2"/>
          <p:cNvGraphicFramePr/>
          <p:nvPr/>
        </p:nvGraphicFramePr>
        <p:xfrm>
          <a:off x="771502" y="1058848"/>
          <a:ext cx="7286676" cy="528641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457200" y="274638"/>
            <a:ext cx="8401050" cy="6369050"/>
          </a:xfrm>
        </p:spPr>
        <p:txBody>
          <a:bodyPr/>
          <a:lstStyle/>
          <a:p>
            <a:r>
              <a:rPr lang="ru-RU" b="1" smtClean="0"/>
              <a:t>Мета</a:t>
            </a:r>
            <a:r>
              <a:rPr lang="ru-RU" smtClean="0"/>
              <a:t>: </a:t>
            </a:r>
            <a:br>
              <a:rPr lang="ru-RU" smtClean="0"/>
            </a:br>
            <a:r>
              <a:rPr lang="ru-RU" sz="2400" smtClean="0"/>
              <a:t/>
            </a:r>
            <a:br>
              <a:rPr lang="ru-RU" sz="2400" smtClean="0"/>
            </a:br>
            <a:r>
              <a:rPr lang="ru-RU" sz="2400" b="1" smtClean="0"/>
              <a:t>навчальна</a:t>
            </a:r>
            <a:r>
              <a:rPr lang="ru-RU" sz="2400" smtClean="0"/>
              <a:t> - сформувати знання про географічне положення материка Євразія; виявити і проаналізувати особливості географічного положення Євразії; проаналізувати особливості берегової лінії материка;</a:t>
            </a:r>
            <a:r>
              <a:rPr lang="uk-UA" sz="2400" smtClean="0"/>
              <a:t/>
            </a:r>
            <a:br>
              <a:rPr lang="uk-UA" sz="2400" smtClean="0"/>
            </a:br>
            <a:r>
              <a:rPr lang="uk-UA" sz="2400" smtClean="0"/>
              <a:t/>
            </a:r>
            <a:br>
              <a:rPr lang="uk-UA" sz="2400" smtClean="0"/>
            </a:br>
            <a:r>
              <a:rPr lang="ru-RU" sz="2400" b="1" smtClean="0"/>
              <a:t>розвивальна</a:t>
            </a:r>
            <a:r>
              <a:rPr lang="ru-RU" sz="2400" smtClean="0"/>
              <a:t> - поглибити навички роботи учнів із фізичною картою; удосконалити практичні вміння позначення географічних об̕ єктів на контурній карті;</a:t>
            </a:r>
            <a:br>
              <a:rPr lang="ru-RU" sz="2400" smtClean="0"/>
            </a:br>
            <a:r>
              <a:rPr lang="uk-UA" sz="2400" smtClean="0"/>
              <a:t/>
            </a:r>
            <a:br>
              <a:rPr lang="uk-UA" sz="2400" smtClean="0"/>
            </a:br>
            <a:r>
              <a:rPr lang="ru-RU" sz="2400" b="1" smtClean="0"/>
              <a:t>виховна</a:t>
            </a:r>
            <a:r>
              <a:rPr lang="ru-RU" sz="2400" smtClean="0"/>
              <a:t> - виховувати бережливе ставлення до природи Землі.</a:t>
            </a:r>
            <a:r>
              <a:rPr lang="uk-UA" sz="2400" smtClean="0"/>
              <a:t/>
            </a:r>
            <a:br>
              <a:rPr lang="uk-UA" sz="2400" smtClean="0"/>
            </a:br>
            <a:r>
              <a:rPr lang="uk-UA" smtClean="0"/>
              <a:t/>
            </a:r>
            <a:br>
              <a:rPr lang="uk-UA" smtClean="0"/>
            </a:br>
            <a:endParaRPr lang="uk-UA" smtClean="0"/>
          </a:p>
        </p:txBody>
      </p:sp>
    </p:spTree>
  </p:cSld>
  <p:clrMapOvr>
    <a:masterClrMapping/>
  </p:clrMapOvr>
  <p:transition>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3" descr="Solar_2008_anim"/>
          <p:cNvPicPr>
            <a:picLocks noChangeAspect="1" noChangeArrowheads="1" noCrop="1"/>
          </p:cNvPicPr>
          <p:nvPr/>
        </p:nvPicPr>
        <p:blipFill>
          <a:blip r:embed="rId2" cstate="print"/>
          <a:srcRect/>
          <a:stretch>
            <a:fillRect/>
          </a:stretch>
        </p:blipFill>
        <p:spPr bwMode="auto">
          <a:xfrm>
            <a:off x="1643063" y="1500188"/>
            <a:ext cx="5000625" cy="5132387"/>
          </a:xfrm>
          <a:prstGeom prst="rect">
            <a:avLst/>
          </a:prstGeom>
          <a:noFill/>
          <a:ln w="9525">
            <a:noFill/>
            <a:miter lim="800000"/>
            <a:headEnd/>
            <a:tailEnd/>
          </a:ln>
        </p:spPr>
      </p:pic>
      <p:sp>
        <p:nvSpPr>
          <p:cNvPr id="3" name="Прямоугольник 2"/>
          <p:cNvSpPr/>
          <p:nvPr/>
        </p:nvSpPr>
        <p:spPr>
          <a:xfrm>
            <a:off x="5292725" y="1989138"/>
            <a:ext cx="3600450" cy="954087"/>
          </a:xfrm>
          <a:prstGeom prst="rect">
            <a:avLst/>
          </a:prstGeom>
        </p:spPr>
        <p:txBody>
          <a:bodyPr>
            <a:spAutoFit/>
          </a:bodyPr>
          <a:lstStyle/>
          <a:p>
            <a:pPr>
              <a:defRPr/>
            </a:pPr>
            <a:r>
              <a:rPr lang="uk-UA" sz="2800" dirty="0">
                <a:solidFill>
                  <a:schemeClr val="bg1">
                    <a:lumMod val="10000"/>
                  </a:schemeClr>
                </a:solidFill>
              </a:rPr>
              <a:t>         </a:t>
            </a:r>
          </a:p>
          <a:p>
            <a:pPr>
              <a:defRPr/>
            </a:pPr>
            <a:endParaRPr lang="en-US" sz="2800" b="1" dirty="0">
              <a:solidFill>
                <a:schemeClr val="bg1">
                  <a:lumMod val="10000"/>
                </a:schemeClr>
              </a:solidFill>
              <a:latin typeface="Times New Roman" pitchFamily="18" charset="0"/>
              <a:cs typeface="Times New Roman" pitchFamily="18" charset="0"/>
            </a:endParaRPr>
          </a:p>
        </p:txBody>
      </p:sp>
      <p:sp>
        <p:nvSpPr>
          <p:cNvPr id="20484" name="Прямоугольник 3"/>
          <p:cNvSpPr>
            <a:spLocks noChangeArrowheads="1"/>
          </p:cNvSpPr>
          <p:nvPr/>
        </p:nvSpPr>
        <p:spPr bwMode="auto">
          <a:xfrm>
            <a:off x="0" y="476250"/>
            <a:ext cx="9144000" cy="1077913"/>
          </a:xfrm>
          <a:prstGeom prst="rect">
            <a:avLst/>
          </a:prstGeom>
          <a:noFill/>
          <a:ln w="9525">
            <a:noFill/>
            <a:miter lim="800000"/>
            <a:headEnd/>
            <a:tailEnd/>
          </a:ln>
        </p:spPr>
        <p:txBody>
          <a:bodyPr>
            <a:spAutoFit/>
          </a:bodyPr>
          <a:lstStyle/>
          <a:p>
            <a:r>
              <a:rPr lang="uk-UA" sz="2800">
                <a:solidFill>
                  <a:srgbClr val="C00000"/>
                </a:solidFill>
              </a:rPr>
              <a:t>  </a:t>
            </a:r>
          </a:p>
          <a:p>
            <a:r>
              <a:rPr lang="uk-UA" sz="2800">
                <a:solidFill>
                  <a:srgbClr val="C00000"/>
                </a:solidFill>
              </a:rPr>
              <a:t> </a:t>
            </a:r>
            <a:r>
              <a:rPr lang="uk-UA" sz="3600">
                <a:solidFill>
                  <a:srgbClr val="C00000"/>
                </a:solidFill>
              </a:rPr>
              <a:t>Євразія — найбільший материк Землі </a:t>
            </a:r>
          </a:p>
        </p:txBody>
      </p:sp>
      <p:sp>
        <p:nvSpPr>
          <p:cNvPr id="2" name="TextBox 1"/>
          <p:cNvSpPr txBox="1">
            <a:spLocks noChangeArrowheads="1"/>
          </p:cNvSpPr>
          <p:nvPr/>
        </p:nvSpPr>
        <p:spPr bwMode="auto">
          <a:xfrm>
            <a:off x="2376488" y="333375"/>
            <a:ext cx="4700587" cy="584200"/>
          </a:xfrm>
          <a:prstGeom prst="rect">
            <a:avLst/>
          </a:prstGeom>
          <a:noFill/>
          <a:ln w="9525">
            <a:noFill/>
            <a:miter lim="800000"/>
            <a:headEnd/>
            <a:tailEnd/>
          </a:ln>
        </p:spPr>
        <p:txBody>
          <a:bodyPr wrap="none">
            <a:spAutoFit/>
          </a:bodyPr>
          <a:lstStyle/>
          <a:p>
            <a:r>
              <a:rPr lang="uk-UA" sz="3200"/>
              <a:t>Двадцять сьоме лютого</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20484"/>
                                        </p:tgtEl>
                                        <p:attrNameLst>
                                          <p:attrName>style.visibility</p:attrName>
                                        </p:attrNameLst>
                                      </p:cBhvr>
                                      <p:to>
                                        <p:strVal val="visible"/>
                                      </p:to>
                                    </p:set>
                                    <p:anim calcmode="lin" valueType="num">
                                      <p:cBhvr>
                                        <p:cTn id="13" dur="3000" fill="hold"/>
                                        <p:tgtEl>
                                          <p:spTgt spid="20484"/>
                                        </p:tgtEl>
                                        <p:attrNameLst>
                                          <p:attrName>ppt_w</p:attrName>
                                        </p:attrNameLst>
                                      </p:cBhvr>
                                      <p:tavLst>
                                        <p:tav tm="0">
                                          <p:val>
                                            <p:fltVal val="0"/>
                                          </p:val>
                                        </p:tav>
                                        <p:tav tm="100000">
                                          <p:val>
                                            <p:strVal val="#ppt_w"/>
                                          </p:val>
                                        </p:tav>
                                      </p:tavLst>
                                    </p:anim>
                                    <p:anim calcmode="lin" valueType="num">
                                      <p:cBhvr>
                                        <p:cTn id="14" dur="3000" fill="hold"/>
                                        <p:tgtEl>
                                          <p:spTgt spid="20484"/>
                                        </p:tgtEl>
                                        <p:attrNameLst>
                                          <p:attrName>ppt_h</p:attrName>
                                        </p:attrNameLst>
                                      </p:cBhvr>
                                      <p:tavLst>
                                        <p:tav tm="0">
                                          <p:val>
                                            <p:fltVal val="0"/>
                                          </p:val>
                                        </p:tav>
                                        <p:tav tm="100000">
                                          <p:val>
                                            <p:strVal val="#ppt_h"/>
                                          </p:val>
                                        </p:tav>
                                      </p:tavLst>
                                    </p:anim>
                                    <p:animEffect transition="in" filter="fade">
                                      <p:cBhvr>
                                        <p:cTn id="15" dur="3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D:\открытие евразии\eurasia1.jpg"/>
          <p:cNvPicPr>
            <a:picLocks noChangeAspect="1" noChangeArrowheads="1"/>
          </p:cNvPicPr>
          <p:nvPr/>
        </p:nvPicPr>
        <p:blipFill>
          <a:blip r:embed="rId2" cstate="print"/>
          <a:srcRect l="1515" b="11943"/>
          <a:stretch>
            <a:fillRect/>
          </a:stretch>
        </p:blipFill>
        <p:spPr bwMode="auto">
          <a:xfrm>
            <a:off x="0" y="0"/>
            <a:ext cx="9144000" cy="5099050"/>
          </a:xfrm>
          <a:prstGeom prst="rect">
            <a:avLst/>
          </a:prstGeom>
          <a:noFill/>
          <a:ln w="9525">
            <a:noFill/>
            <a:miter lim="800000"/>
            <a:headEnd/>
            <a:tailEnd/>
          </a:ln>
        </p:spPr>
      </p:pic>
      <p:cxnSp>
        <p:nvCxnSpPr>
          <p:cNvPr id="34" name="Прямая соединительная линия 33"/>
          <p:cNvCxnSpPr/>
          <p:nvPr/>
        </p:nvCxnSpPr>
        <p:spPr>
          <a:xfrm rot="5400000">
            <a:off x="3571876" y="1143000"/>
            <a:ext cx="1071562" cy="642937"/>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31" name="Прямоугольник 30"/>
          <p:cNvSpPr/>
          <p:nvPr/>
        </p:nvSpPr>
        <p:spPr>
          <a:xfrm>
            <a:off x="250825" y="4292600"/>
            <a:ext cx="2987675" cy="229870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r>
              <a:rPr lang="uk-UA" altLang="uk-UA" b="1">
                <a:solidFill>
                  <a:srgbClr val="002060"/>
                </a:solidFill>
                <a:cs typeface="Arial" charset="0"/>
              </a:rPr>
              <a:t>Євразія – </a:t>
            </a:r>
            <a:r>
              <a:rPr lang="uk-UA" altLang="uk-UA">
                <a:solidFill>
                  <a:srgbClr val="002060"/>
                </a:solidFill>
                <a:cs typeface="Arial" charset="0"/>
              </a:rPr>
              <a:t>найбільший  материк  на  Землі. Вона  займає 1/3 всієї суші  на  землі. Площа  Євразії  - 54,6 млн км </a:t>
            </a:r>
            <a:r>
              <a:rPr lang="en-US" altLang="uk-UA">
                <a:solidFill>
                  <a:srgbClr val="002060"/>
                </a:solidFill>
                <a:ea typeface="Calibri" pitchFamily="34" charset="0"/>
                <a:cs typeface="Calibri" pitchFamily="34" charset="0"/>
              </a:rPr>
              <a:t>²</a:t>
            </a:r>
            <a:r>
              <a:rPr lang="uk-UA" altLang="uk-UA">
                <a:solidFill>
                  <a:srgbClr val="002060"/>
                </a:solidFill>
                <a:ea typeface="Calibri" pitchFamily="34" charset="0"/>
                <a:cs typeface="Calibri" pitchFamily="34" charset="0"/>
              </a:rPr>
              <a:t>. Євразія  складається  з двох частин  світу – Європи і Азії.</a:t>
            </a:r>
            <a:endParaRPr lang="en-US" altLang="uk-UA">
              <a:solidFill>
                <a:srgbClr val="002060"/>
              </a:solidFill>
              <a:ea typeface="Calibri" pitchFamily="34" charset="0"/>
              <a:cs typeface="Calibri" pitchFamily="34" charset="0"/>
            </a:endParaRPr>
          </a:p>
          <a:p>
            <a:pPr algn="ctr"/>
            <a:endParaRPr lang="ru-RU" altLang="uk-UA">
              <a:solidFill>
                <a:srgbClr val="002060"/>
              </a:solidFill>
              <a:cs typeface="Arial"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up)">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0" y="0"/>
            <a:ext cx="9215438" cy="6858000"/>
          </a:xfrm>
          <a:prstGeom prst="rect">
            <a:avLst/>
          </a:prstGeom>
          <a:noFill/>
          <a:ln w="9525">
            <a:noFill/>
            <a:miter lim="800000"/>
            <a:headEnd/>
            <a:tailEnd/>
          </a:ln>
        </p:spPr>
      </p:pic>
      <p:sp>
        <p:nvSpPr>
          <p:cNvPr id="8" name="TextBox 7"/>
          <p:cNvSpPr txBox="1">
            <a:spLocks noChangeArrowheads="1"/>
          </p:cNvSpPr>
          <p:nvPr/>
        </p:nvSpPr>
        <p:spPr bwMode="auto">
          <a:xfrm>
            <a:off x="500063" y="214313"/>
            <a:ext cx="7672387" cy="3908425"/>
          </a:xfrm>
          <a:prstGeom prst="rect">
            <a:avLst/>
          </a:prstGeom>
          <a:noFill/>
          <a:ln w="9525">
            <a:noFill/>
            <a:miter lim="800000"/>
            <a:headEnd/>
            <a:tailEnd/>
          </a:ln>
        </p:spPr>
        <p:txBody>
          <a:bodyPr>
            <a:spAutoFit/>
          </a:bodyPr>
          <a:lstStyle/>
          <a:p>
            <a:r>
              <a:rPr lang="uk-UA" sz="4400" b="1">
                <a:latin typeface="Times New Roman" pitchFamily="18" charset="0"/>
                <a:cs typeface="Times New Roman" pitchFamily="18" charset="0"/>
              </a:rPr>
              <a:t>             </a:t>
            </a:r>
          </a:p>
          <a:p>
            <a:endParaRPr lang="ru-RU" sz="4400" b="1">
              <a:latin typeface="Times New Roman" pitchFamily="18" charset="0"/>
              <a:cs typeface="Times New Roman" pitchFamily="18" charset="0"/>
            </a:endParaRPr>
          </a:p>
          <a:p>
            <a:pPr algn="ctr"/>
            <a:r>
              <a:rPr lang="ru-RU" sz="4000" b="1">
                <a:latin typeface="Times New Roman" pitchFamily="18" charset="0"/>
                <a:cs typeface="Times New Roman" pitchFamily="18" charset="0"/>
              </a:rPr>
              <a:t>Максимальна протяжність з півночі на південь складає 8500км, а із заходу на схід-16000км </a:t>
            </a:r>
          </a:p>
        </p:txBody>
      </p:sp>
      <p:sp>
        <p:nvSpPr>
          <p:cNvPr id="7" name="Нижний колонтитул 6"/>
          <p:cNvSpPr>
            <a:spLocks noGrp="1"/>
          </p:cNvSpPr>
          <p:nvPr>
            <p:ph type="ftr" sz="quarter" idx="11"/>
          </p:nvPr>
        </p:nvSpPr>
        <p:spPr>
          <a:xfrm>
            <a:off x="1643063" y="6356350"/>
            <a:ext cx="4376737" cy="365125"/>
          </a:xfrm>
        </p:spPr>
        <p:txBody>
          <a:bodyPr/>
          <a:lstStyle/>
          <a:p>
            <a:pPr>
              <a:defRPr/>
            </a:pPr>
            <a:endParaRPr lang="ru-RU" b="1" dirty="0">
              <a:solidFill>
                <a:schemeClr val="bg2">
                  <a:lumMod val="25000"/>
                </a:schemeClr>
              </a:solidFill>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p:cTn id="7" dur="2000" fill="hold"/>
                                        <p:tgtEl>
                                          <p:spTgt spid="8">
                                            <p:txEl>
                                              <p:pRg st="2" end="2"/>
                                            </p:txEl>
                                          </p:spTgt>
                                        </p:tgtEl>
                                        <p:attrNameLst>
                                          <p:attrName>ppt_w</p:attrName>
                                        </p:attrNameLst>
                                      </p:cBhvr>
                                      <p:tavLst>
                                        <p:tav tm="0">
                                          <p:val>
                                            <p:fltVal val="0"/>
                                          </p:val>
                                        </p:tav>
                                        <p:tav tm="100000">
                                          <p:val>
                                            <p:strVal val="#ppt_w"/>
                                          </p:val>
                                        </p:tav>
                                      </p:tavLst>
                                    </p:anim>
                                    <p:anim calcmode="lin" valueType="num">
                                      <p:cBhvr>
                                        <p:cTn id="8" dur="2000" fill="hold"/>
                                        <p:tgtEl>
                                          <p:spTgt spid="8">
                                            <p:txEl>
                                              <p:pRg st="2" end="2"/>
                                            </p:txEl>
                                          </p:spTgt>
                                        </p:tgtEl>
                                        <p:attrNameLst>
                                          <p:attrName>ppt_h</p:attrName>
                                        </p:attrNameLst>
                                      </p:cBhvr>
                                      <p:tavLst>
                                        <p:tav tm="0">
                                          <p:val>
                                            <p:fltVal val="0"/>
                                          </p:val>
                                        </p:tav>
                                        <p:tav tm="100000">
                                          <p:val>
                                            <p:strVal val="#ppt_h"/>
                                          </p:val>
                                        </p:tav>
                                      </p:tavLst>
                                    </p:anim>
                                    <p:animEffect transition="in" filter="fade">
                                      <p:cBhvr>
                                        <p:cTn id="9" dur="2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395288" y="692150"/>
            <a:ext cx="8501062" cy="5929313"/>
          </a:xfrm>
          <a:prstGeom prst="rect">
            <a:avLst/>
          </a:prstGeom>
          <a:noFill/>
          <a:ln w="9525">
            <a:noFill/>
            <a:miter lim="800000"/>
            <a:headEnd/>
            <a:tailEnd/>
          </a:ln>
        </p:spPr>
      </p:pic>
      <p:sp>
        <p:nvSpPr>
          <p:cNvPr id="6" name="Прямоугольник 5"/>
          <p:cNvSpPr/>
          <p:nvPr/>
        </p:nvSpPr>
        <p:spPr>
          <a:xfrm>
            <a:off x="428625" y="428625"/>
            <a:ext cx="8501063" cy="7143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dirty="0" err="1">
                <a:solidFill>
                  <a:srgbClr val="FFFFFF"/>
                </a:solidFill>
                <a:latin typeface="Times New Roman" pitchFamily="18" charset="0"/>
                <a:cs typeface="Times New Roman" pitchFamily="18" charset="0"/>
              </a:rPr>
              <a:t>Протяжність</a:t>
            </a:r>
            <a:r>
              <a:rPr lang="ru-RU" sz="2400" dirty="0">
                <a:solidFill>
                  <a:srgbClr val="FFFFFF"/>
                </a:solidFill>
                <a:latin typeface="Times New Roman" pitchFamily="18" charset="0"/>
                <a:cs typeface="Times New Roman" pitchFamily="18" charset="0"/>
              </a:rPr>
              <a:t> </a:t>
            </a:r>
            <a:r>
              <a:rPr lang="ru-RU" sz="2400" dirty="0" err="1">
                <a:solidFill>
                  <a:srgbClr val="FFFFFF"/>
                </a:solidFill>
                <a:latin typeface="Times New Roman" pitchFamily="18" charset="0"/>
                <a:cs typeface="Times New Roman" pitchFamily="18" charset="0"/>
              </a:rPr>
              <a:t>Євразії</a:t>
            </a:r>
            <a:r>
              <a:rPr lang="ru-RU" sz="2400" dirty="0">
                <a:solidFill>
                  <a:srgbClr val="FFFFFF"/>
                </a:solidFill>
                <a:latin typeface="Times New Roman" pitchFamily="18" charset="0"/>
                <a:cs typeface="Times New Roman" pitchFamily="18" charset="0"/>
              </a:rPr>
              <a:t>  </a:t>
            </a:r>
            <a:r>
              <a:rPr lang="ru-RU" sz="2400" dirty="0" err="1">
                <a:solidFill>
                  <a:srgbClr val="FFFFFF"/>
                </a:solidFill>
                <a:latin typeface="Times New Roman" pitchFamily="18" charset="0"/>
                <a:cs typeface="Times New Roman" pitchFamily="18" charset="0"/>
              </a:rPr>
              <a:t>із</a:t>
            </a:r>
            <a:r>
              <a:rPr lang="ru-RU" sz="2400" dirty="0">
                <a:solidFill>
                  <a:srgbClr val="FFFFFF"/>
                </a:solidFill>
                <a:latin typeface="Times New Roman" pitchFamily="18" charset="0"/>
                <a:cs typeface="Times New Roman" pitchFamily="18" charset="0"/>
              </a:rPr>
              <a:t> </a:t>
            </a:r>
            <a:r>
              <a:rPr lang="ru-RU" sz="2400" dirty="0" err="1">
                <a:solidFill>
                  <a:srgbClr val="FFFFFF"/>
                </a:solidFill>
                <a:latin typeface="Times New Roman" pitchFamily="18" charset="0"/>
                <a:cs typeface="Times New Roman" pitchFamily="18" charset="0"/>
              </a:rPr>
              <a:t>півночі</a:t>
            </a:r>
            <a:r>
              <a:rPr lang="ru-RU" sz="2400" dirty="0">
                <a:solidFill>
                  <a:srgbClr val="FFFFFF"/>
                </a:solidFill>
                <a:latin typeface="Times New Roman" pitchFamily="18" charset="0"/>
                <a:cs typeface="Times New Roman" pitchFamily="18" charset="0"/>
              </a:rPr>
              <a:t>  на </a:t>
            </a:r>
            <a:r>
              <a:rPr lang="ru-RU" sz="2400" dirty="0" err="1">
                <a:solidFill>
                  <a:srgbClr val="FFFFFF"/>
                </a:solidFill>
                <a:latin typeface="Times New Roman" pitchFamily="18" charset="0"/>
                <a:cs typeface="Times New Roman" pitchFamily="18" charset="0"/>
              </a:rPr>
              <a:t>південь</a:t>
            </a:r>
            <a:r>
              <a:rPr lang="ru-RU" sz="2400" dirty="0">
                <a:solidFill>
                  <a:srgbClr val="FFFFFF"/>
                </a:solidFill>
                <a:latin typeface="Times New Roman" pitchFamily="18" charset="0"/>
                <a:cs typeface="Times New Roman" pitchFamily="18" charset="0"/>
              </a:rPr>
              <a:t> - </a:t>
            </a:r>
          </a:p>
          <a:p>
            <a:pPr algn="ctr">
              <a:defRPr/>
            </a:pPr>
            <a:r>
              <a:rPr lang="ru-RU" sz="2400" dirty="0">
                <a:solidFill>
                  <a:srgbClr val="FFFFFF"/>
                </a:solidFill>
                <a:latin typeface="Times New Roman" pitchFamily="18" charset="0"/>
                <a:cs typeface="Times New Roman" pitchFamily="18" charset="0"/>
              </a:rPr>
              <a:t>8 500 км,  </a:t>
            </a:r>
            <a:r>
              <a:rPr lang="ru-RU" sz="2400" dirty="0" err="1">
                <a:solidFill>
                  <a:srgbClr val="FFFFFF"/>
                </a:solidFill>
                <a:latin typeface="Times New Roman" pitchFamily="18" charset="0"/>
                <a:cs typeface="Times New Roman" pitchFamily="18" charset="0"/>
              </a:rPr>
              <a:t>із</a:t>
            </a:r>
            <a:r>
              <a:rPr lang="ru-RU" sz="2400" dirty="0">
                <a:solidFill>
                  <a:srgbClr val="FFFFFF"/>
                </a:solidFill>
                <a:latin typeface="Times New Roman" pitchFamily="18" charset="0"/>
                <a:cs typeface="Times New Roman" pitchFamily="18" charset="0"/>
              </a:rPr>
              <a:t>  заходу  на  </a:t>
            </a:r>
            <a:r>
              <a:rPr lang="ru-RU" sz="2400" dirty="0" err="1">
                <a:solidFill>
                  <a:srgbClr val="FFFFFF"/>
                </a:solidFill>
                <a:latin typeface="Times New Roman" pitchFamily="18" charset="0"/>
                <a:cs typeface="Times New Roman" pitchFamily="18" charset="0"/>
              </a:rPr>
              <a:t>схід</a:t>
            </a:r>
            <a:r>
              <a:rPr lang="ru-RU" sz="2400" dirty="0">
                <a:solidFill>
                  <a:srgbClr val="FFFFFF"/>
                </a:solidFill>
                <a:latin typeface="Times New Roman" pitchFamily="18" charset="0"/>
                <a:cs typeface="Times New Roman" pitchFamily="18" charset="0"/>
              </a:rPr>
              <a:t> -  16 000 км.</a:t>
            </a:r>
          </a:p>
        </p:txBody>
      </p:sp>
      <p:cxnSp>
        <p:nvCxnSpPr>
          <p:cNvPr id="20" name="Прямая со стрелкой 19"/>
          <p:cNvCxnSpPr/>
          <p:nvPr/>
        </p:nvCxnSpPr>
        <p:spPr>
          <a:xfrm rot="5400000">
            <a:off x="2643188" y="4071937"/>
            <a:ext cx="3786188" cy="214313"/>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 name="Прямая со стрелкой 19"/>
          <p:cNvCxnSpPr/>
          <p:nvPr/>
        </p:nvCxnSpPr>
        <p:spPr>
          <a:xfrm rot="10800000" flipV="1">
            <a:off x="1403350" y="3644900"/>
            <a:ext cx="4857750" cy="71438"/>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Скругленный прямоугольник 14"/>
          <p:cNvSpPr/>
          <p:nvPr/>
        </p:nvSpPr>
        <p:spPr>
          <a:xfrm>
            <a:off x="4140200" y="1557338"/>
            <a:ext cx="1143000" cy="571500"/>
          </a:xfrm>
          <a:prstGeom prst="roundRect">
            <a:avLst/>
          </a:prstGeom>
          <a:ln w="28575">
            <a:solidFill>
              <a:schemeClr val="accent3">
                <a:lumMod val="60000"/>
                <a:lumOff val="40000"/>
              </a:schemeClr>
            </a:solidFill>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uk-UA">
                <a:solidFill>
                  <a:srgbClr val="000000"/>
                </a:solidFill>
                <a:latin typeface="Verdana" pitchFamily="34" charset="0"/>
              </a:rPr>
              <a:t>пн</a:t>
            </a:r>
            <a:endParaRPr lang="ru-RU">
              <a:solidFill>
                <a:srgbClr val="000000"/>
              </a:solidFill>
              <a:latin typeface="Verdana" pitchFamily="34" charset="0"/>
            </a:endParaRPr>
          </a:p>
        </p:txBody>
      </p:sp>
      <p:sp>
        <p:nvSpPr>
          <p:cNvPr id="3" name="Скругленный прямоугольник 14"/>
          <p:cNvSpPr/>
          <p:nvPr/>
        </p:nvSpPr>
        <p:spPr>
          <a:xfrm>
            <a:off x="3851275" y="6165850"/>
            <a:ext cx="1143000" cy="571500"/>
          </a:xfrm>
          <a:prstGeom prst="roundRect">
            <a:avLst/>
          </a:prstGeom>
          <a:ln w="28575">
            <a:solidFill>
              <a:schemeClr val="accent3">
                <a:lumMod val="60000"/>
                <a:lumOff val="40000"/>
              </a:schemeClr>
            </a:solidFill>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uk-UA">
                <a:solidFill>
                  <a:srgbClr val="000000"/>
                </a:solidFill>
                <a:latin typeface="Verdana" pitchFamily="34" charset="0"/>
              </a:rPr>
              <a:t>пд</a:t>
            </a:r>
            <a:endParaRPr lang="ru-RU">
              <a:solidFill>
                <a:srgbClr val="000000"/>
              </a:solidFill>
              <a:latin typeface="Verdana" pitchFamily="34" charset="0"/>
            </a:endParaRPr>
          </a:p>
        </p:txBody>
      </p:sp>
      <p:sp>
        <p:nvSpPr>
          <p:cNvPr id="4" name="Скругленный прямоугольник 14"/>
          <p:cNvSpPr/>
          <p:nvPr/>
        </p:nvSpPr>
        <p:spPr>
          <a:xfrm>
            <a:off x="250825" y="3429000"/>
            <a:ext cx="1143000" cy="571500"/>
          </a:xfrm>
          <a:prstGeom prst="roundRect">
            <a:avLst/>
          </a:prstGeom>
          <a:ln w="28575">
            <a:solidFill>
              <a:schemeClr val="accent3">
                <a:lumMod val="60000"/>
                <a:lumOff val="40000"/>
              </a:schemeClr>
            </a:solidFill>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ru-RU">
                <a:solidFill>
                  <a:srgbClr val="000000"/>
                </a:solidFill>
                <a:latin typeface="Verdana" pitchFamily="34" charset="0"/>
              </a:rPr>
              <a:t>зх</a:t>
            </a:r>
          </a:p>
        </p:txBody>
      </p:sp>
      <p:sp>
        <p:nvSpPr>
          <p:cNvPr id="5" name="Скругленный прямоугольник 14"/>
          <p:cNvSpPr/>
          <p:nvPr/>
        </p:nvSpPr>
        <p:spPr>
          <a:xfrm>
            <a:off x="6732588" y="3213100"/>
            <a:ext cx="1143000" cy="571500"/>
          </a:xfrm>
          <a:prstGeom prst="roundRect">
            <a:avLst/>
          </a:prstGeom>
          <a:ln w="28575">
            <a:solidFill>
              <a:schemeClr val="accent3">
                <a:lumMod val="60000"/>
                <a:lumOff val="40000"/>
              </a:schemeClr>
            </a:solidFill>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ru-RU">
                <a:solidFill>
                  <a:srgbClr val="000000"/>
                </a:solidFill>
                <a:latin typeface="Verdana" pitchFamily="34" charset="0"/>
              </a:rPr>
              <a:t>сх</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2000"/>
                                        <p:tgtEl>
                                          <p:spTgt spid="20"/>
                                        </p:tgtEl>
                                      </p:cBhvr>
                                    </p:animEffect>
                                  </p:childTnLst>
                                </p:cTn>
                              </p:par>
                            </p:childTnLst>
                          </p:cTn>
                        </p:par>
                        <p:par>
                          <p:cTn id="8" fill="hold" nodeType="afterGroup">
                            <p:stCondLst>
                              <p:cond delay="20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20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2000" fill="hold"/>
                                        <p:tgtEl>
                                          <p:spTgt spid="15"/>
                                        </p:tgtEl>
                                        <p:attrNameLst>
                                          <p:attrName>ppt_w</p:attrName>
                                        </p:attrNameLst>
                                      </p:cBhvr>
                                      <p:tavLst>
                                        <p:tav tm="0">
                                          <p:val>
                                            <p:strVal val="#ppt_w*0.70"/>
                                          </p:val>
                                        </p:tav>
                                        <p:tav tm="100000">
                                          <p:val>
                                            <p:strVal val="#ppt_w"/>
                                          </p:val>
                                        </p:tav>
                                      </p:tavLst>
                                    </p:anim>
                                    <p:anim calcmode="lin" valueType="num">
                                      <p:cBhvr>
                                        <p:cTn id="17" dur="2000" fill="hold"/>
                                        <p:tgtEl>
                                          <p:spTgt spid="15"/>
                                        </p:tgtEl>
                                        <p:attrNameLst>
                                          <p:attrName>ppt_h</p:attrName>
                                        </p:attrNameLst>
                                      </p:cBhvr>
                                      <p:tavLst>
                                        <p:tav tm="0">
                                          <p:val>
                                            <p:strVal val="#ppt_h"/>
                                          </p:val>
                                        </p:tav>
                                        <p:tav tm="100000">
                                          <p:val>
                                            <p:strVal val="#ppt_h"/>
                                          </p:val>
                                        </p:tav>
                                      </p:tavLst>
                                    </p:anim>
                                    <p:animEffect transition="in" filter="fade">
                                      <p:cBhvr>
                                        <p:cTn id="18" dur="2000"/>
                                        <p:tgtEl>
                                          <p:spTgt spid="1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5"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2000" fill="hold"/>
                                        <p:tgtEl>
                                          <p:spTgt spid="3"/>
                                        </p:tgtEl>
                                        <p:attrNameLst>
                                          <p:attrName>ppt_w</p:attrName>
                                        </p:attrNameLst>
                                      </p:cBhvr>
                                      <p:tavLst>
                                        <p:tav tm="0">
                                          <p:val>
                                            <p:strVal val="#ppt_w*0.70"/>
                                          </p:val>
                                        </p:tav>
                                        <p:tav tm="100000">
                                          <p:val>
                                            <p:strVal val="#ppt_w"/>
                                          </p:val>
                                        </p:tav>
                                      </p:tavLst>
                                    </p:anim>
                                    <p:anim calcmode="lin" valueType="num">
                                      <p:cBhvr>
                                        <p:cTn id="24" dur="2000" fill="hold"/>
                                        <p:tgtEl>
                                          <p:spTgt spid="3"/>
                                        </p:tgtEl>
                                        <p:attrNameLst>
                                          <p:attrName>ppt_h</p:attrName>
                                        </p:attrNameLst>
                                      </p:cBhvr>
                                      <p:tavLst>
                                        <p:tav tm="0">
                                          <p:val>
                                            <p:strVal val="#ppt_h"/>
                                          </p:val>
                                        </p:tav>
                                        <p:tav tm="100000">
                                          <p:val>
                                            <p:strVal val="#ppt_h"/>
                                          </p:val>
                                        </p:tav>
                                      </p:tavLst>
                                    </p:anim>
                                    <p:animEffect transition="in" filter="fade">
                                      <p:cBhvr>
                                        <p:cTn id="25" dur="2000"/>
                                        <p:tgtEl>
                                          <p:spTgt spid="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2000" fill="hold"/>
                                        <p:tgtEl>
                                          <p:spTgt spid="4"/>
                                        </p:tgtEl>
                                        <p:attrNameLst>
                                          <p:attrName>ppt_w</p:attrName>
                                        </p:attrNameLst>
                                      </p:cBhvr>
                                      <p:tavLst>
                                        <p:tav tm="0">
                                          <p:val>
                                            <p:strVal val="#ppt_w*0.70"/>
                                          </p:val>
                                        </p:tav>
                                        <p:tav tm="100000">
                                          <p:val>
                                            <p:strVal val="#ppt_w"/>
                                          </p:val>
                                        </p:tav>
                                      </p:tavLst>
                                    </p:anim>
                                    <p:anim calcmode="lin" valueType="num">
                                      <p:cBhvr>
                                        <p:cTn id="31" dur="2000" fill="hold"/>
                                        <p:tgtEl>
                                          <p:spTgt spid="4"/>
                                        </p:tgtEl>
                                        <p:attrNameLst>
                                          <p:attrName>ppt_h</p:attrName>
                                        </p:attrNameLst>
                                      </p:cBhvr>
                                      <p:tavLst>
                                        <p:tav tm="0">
                                          <p:val>
                                            <p:strVal val="#ppt_h"/>
                                          </p:val>
                                        </p:tav>
                                        <p:tav tm="100000">
                                          <p:val>
                                            <p:strVal val="#ppt_h"/>
                                          </p:val>
                                        </p:tav>
                                      </p:tavLst>
                                    </p:anim>
                                    <p:animEffect transition="in" filter="fade">
                                      <p:cBhvr>
                                        <p:cTn id="32" dur="2000"/>
                                        <p:tgtEl>
                                          <p:spTgt spid="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5"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2000" fill="hold"/>
                                        <p:tgtEl>
                                          <p:spTgt spid="5"/>
                                        </p:tgtEl>
                                        <p:attrNameLst>
                                          <p:attrName>ppt_w</p:attrName>
                                        </p:attrNameLst>
                                      </p:cBhvr>
                                      <p:tavLst>
                                        <p:tav tm="0">
                                          <p:val>
                                            <p:strVal val="#ppt_w*0.70"/>
                                          </p:val>
                                        </p:tav>
                                        <p:tav tm="100000">
                                          <p:val>
                                            <p:strVal val="#ppt_w"/>
                                          </p:val>
                                        </p:tav>
                                      </p:tavLst>
                                    </p:anim>
                                    <p:anim calcmode="lin" valueType="num">
                                      <p:cBhvr>
                                        <p:cTn id="38" dur="2000" fill="hold"/>
                                        <p:tgtEl>
                                          <p:spTgt spid="5"/>
                                        </p:tgtEl>
                                        <p:attrNameLst>
                                          <p:attrName>ppt_h</p:attrName>
                                        </p:attrNameLst>
                                      </p:cBhvr>
                                      <p:tavLst>
                                        <p:tav tm="0">
                                          <p:val>
                                            <p:strVal val="#ppt_h"/>
                                          </p:val>
                                        </p:tav>
                                        <p:tav tm="100000">
                                          <p:val>
                                            <p:strVal val="#ppt_h"/>
                                          </p:val>
                                        </p:tav>
                                      </p:tavLst>
                                    </p:anim>
                                    <p:animEffect transition="in" filter="fade">
                                      <p:cBhvr>
                                        <p:cTn id="3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428625" y="714375"/>
            <a:ext cx="8501063" cy="5929313"/>
          </a:xfrm>
          <a:prstGeom prst="rect">
            <a:avLst/>
          </a:prstGeom>
          <a:noFill/>
          <a:ln w="9525">
            <a:noFill/>
            <a:miter lim="800000"/>
            <a:headEnd/>
            <a:tailEnd/>
          </a:ln>
        </p:spPr>
      </p:pic>
      <p:sp>
        <p:nvSpPr>
          <p:cNvPr id="3" name="TextBox 2"/>
          <p:cNvSpPr txBox="1"/>
          <p:nvPr/>
        </p:nvSpPr>
        <p:spPr>
          <a:xfrm>
            <a:off x="467544" y="0"/>
            <a:ext cx="7676356" cy="646331"/>
          </a:xfrm>
          <a:prstGeom prst="rect">
            <a:avLst/>
          </a:prstGeom>
          <a:noFill/>
        </p:spPr>
        <p:txBody>
          <a:bodyPr>
            <a:spAutoFit/>
          </a:bodyPr>
          <a:lstStyle/>
          <a:p>
            <a:pPr algn="ctr" fontAlgn="auto">
              <a:spcBef>
                <a:spcPts val="0"/>
              </a:spcBef>
              <a:spcAft>
                <a:spcPts val="0"/>
              </a:spcAft>
              <a:defRPr/>
            </a:pPr>
            <a:r>
              <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Межа  </a:t>
            </a:r>
            <a:r>
              <a:rPr lang="ru-RU" sz="36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між</a:t>
            </a:r>
            <a:r>
              <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6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Європою</a:t>
            </a:r>
            <a:r>
              <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6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і</a:t>
            </a:r>
            <a:r>
              <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6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Азією</a:t>
            </a:r>
            <a:endPar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4" name="Полилиния 3"/>
          <p:cNvSpPr/>
          <p:nvPr/>
        </p:nvSpPr>
        <p:spPr>
          <a:xfrm>
            <a:off x="696913" y="2652713"/>
            <a:ext cx="3651250" cy="1928812"/>
          </a:xfrm>
          <a:custGeom>
            <a:avLst/>
            <a:gdLst>
              <a:gd name="connsiteX0" fmla="*/ 3650636 w 3650636"/>
              <a:gd name="connsiteY0" fmla="*/ 31802 h 1928696"/>
              <a:gd name="connsiteX1" fmla="*/ 3475538 w 3650636"/>
              <a:gd name="connsiteY1" fmla="*/ 22074 h 1928696"/>
              <a:gd name="connsiteX2" fmla="*/ 3436627 w 3650636"/>
              <a:gd name="connsiteY2" fmla="*/ 60985 h 1928696"/>
              <a:gd name="connsiteX3" fmla="*/ 3417172 w 3650636"/>
              <a:gd name="connsiteY3" fmla="*/ 90168 h 1928696"/>
              <a:gd name="connsiteX4" fmla="*/ 3387989 w 3650636"/>
              <a:gd name="connsiteY4" fmla="*/ 109623 h 1928696"/>
              <a:gd name="connsiteX5" fmla="*/ 3368534 w 3650636"/>
              <a:gd name="connsiteY5" fmla="*/ 129079 h 1928696"/>
              <a:gd name="connsiteX6" fmla="*/ 3329623 w 3650636"/>
              <a:gd name="connsiteY6" fmla="*/ 138806 h 1928696"/>
              <a:gd name="connsiteX7" fmla="*/ 3300440 w 3650636"/>
              <a:gd name="connsiteY7" fmla="*/ 148534 h 1928696"/>
              <a:gd name="connsiteX8" fmla="*/ 3271257 w 3650636"/>
              <a:gd name="connsiteY8" fmla="*/ 381998 h 1928696"/>
              <a:gd name="connsiteX9" fmla="*/ 3251802 w 3650636"/>
              <a:gd name="connsiteY9" fmla="*/ 411181 h 1928696"/>
              <a:gd name="connsiteX10" fmla="*/ 3242074 w 3650636"/>
              <a:gd name="connsiteY10" fmla="*/ 440364 h 1928696"/>
              <a:gd name="connsiteX11" fmla="*/ 3242074 w 3650636"/>
              <a:gd name="connsiteY11" fmla="*/ 975385 h 1928696"/>
              <a:gd name="connsiteX12" fmla="*/ 3222619 w 3650636"/>
              <a:gd name="connsiteY12" fmla="*/ 1033751 h 1928696"/>
              <a:gd name="connsiteX13" fmla="*/ 3173981 w 3650636"/>
              <a:gd name="connsiteY13" fmla="*/ 1072662 h 1928696"/>
              <a:gd name="connsiteX14" fmla="*/ 3135070 w 3650636"/>
              <a:gd name="connsiteY14" fmla="*/ 1131028 h 1928696"/>
              <a:gd name="connsiteX15" fmla="*/ 3096159 w 3650636"/>
              <a:gd name="connsiteY15" fmla="*/ 1179666 h 1928696"/>
              <a:gd name="connsiteX16" fmla="*/ 3037793 w 3650636"/>
              <a:gd name="connsiteY16" fmla="*/ 1208849 h 1928696"/>
              <a:gd name="connsiteX17" fmla="*/ 3008610 w 3650636"/>
              <a:gd name="connsiteY17" fmla="*/ 1228304 h 1928696"/>
              <a:gd name="connsiteX18" fmla="*/ 2950244 w 3650636"/>
              <a:gd name="connsiteY18" fmla="*/ 1257487 h 1928696"/>
              <a:gd name="connsiteX19" fmla="*/ 2940517 w 3650636"/>
              <a:gd name="connsiteY19" fmla="*/ 1286670 h 1928696"/>
              <a:gd name="connsiteX20" fmla="*/ 2784874 w 3650636"/>
              <a:gd name="connsiteY20" fmla="*/ 1267215 h 1928696"/>
              <a:gd name="connsiteX21" fmla="*/ 2716781 w 3650636"/>
              <a:gd name="connsiteY21" fmla="*/ 1218577 h 1928696"/>
              <a:gd name="connsiteX22" fmla="*/ 2677870 w 3650636"/>
              <a:gd name="connsiteY22" fmla="*/ 1228304 h 1928696"/>
              <a:gd name="connsiteX23" fmla="*/ 2619504 w 3650636"/>
              <a:gd name="connsiteY23" fmla="*/ 1238032 h 1928696"/>
              <a:gd name="connsiteX24" fmla="*/ 2609776 w 3650636"/>
              <a:gd name="connsiteY24" fmla="*/ 1267215 h 1928696"/>
              <a:gd name="connsiteX25" fmla="*/ 2531955 w 3650636"/>
              <a:gd name="connsiteY25" fmla="*/ 1306125 h 1928696"/>
              <a:gd name="connsiteX26" fmla="*/ 2512500 w 3650636"/>
              <a:gd name="connsiteY26" fmla="*/ 1325581 h 1928696"/>
              <a:gd name="connsiteX27" fmla="*/ 2395768 w 3650636"/>
              <a:gd name="connsiteY27" fmla="*/ 1296398 h 1928696"/>
              <a:gd name="connsiteX28" fmla="*/ 2366585 w 3650636"/>
              <a:gd name="connsiteY28" fmla="*/ 1286670 h 1928696"/>
              <a:gd name="connsiteX29" fmla="*/ 2152576 w 3650636"/>
              <a:gd name="connsiteY29" fmla="*/ 1296398 h 1928696"/>
              <a:gd name="connsiteX30" fmla="*/ 2084483 w 3650636"/>
              <a:gd name="connsiteY30" fmla="*/ 1315853 h 1928696"/>
              <a:gd name="connsiteX31" fmla="*/ 2045572 w 3650636"/>
              <a:gd name="connsiteY31" fmla="*/ 1354764 h 1928696"/>
              <a:gd name="connsiteX32" fmla="*/ 2016389 w 3650636"/>
              <a:gd name="connsiteY32" fmla="*/ 1383947 h 1928696"/>
              <a:gd name="connsiteX33" fmla="*/ 1996934 w 3650636"/>
              <a:gd name="connsiteY33" fmla="*/ 1413130 h 1928696"/>
              <a:gd name="connsiteX34" fmla="*/ 1938568 w 3650636"/>
              <a:gd name="connsiteY34" fmla="*/ 1442313 h 1928696"/>
              <a:gd name="connsiteX35" fmla="*/ 1744015 w 3650636"/>
              <a:gd name="connsiteY35" fmla="*/ 1452040 h 1928696"/>
              <a:gd name="connsiteX36" fmla="*/ 1675921 w 3650636"/>
              <a:gd name="connsiteY36" fmla="*/ 1500679 h 1928696"/>
              <a:gd name="connsiteX37" fmla="*/ 1656466 w 3650636"/>
              <a:gd name="connsiteY37" fmla="*/ 1529862 h 1928696"/>
              <a:gd name="connsiteX38" fmla="*/ 1646738 w 3650636"/>
              <a:gd name="connsiteY38" fmla="*/ 1559045 h 1928696"/>
              <a:gd name="connsiteX39" fmla="*/ 1588372 w 3650636"/>
              <a:gd name="connsiteY39" fmla="*/ 1597955 h 1928696"/>
              <a:gd name="connsiteX40" fmla="*/ 1549461 w 3650636"/>
              <a:gd name="connsiteY40" fmla="*/ 1636866 h 1928696"/>
              <a:gd name="connsiteX41" fmla="*/ 1530006 w 3650636"/>
              <a:gd name="connsiteY41" fmla="*/ 1870330 h 1928696"/>
              <a:gd name="connsiteX42" fmla="*/ 1500823 w 3650636"/>
              <a:gd name="connsiteY42" fmla="*/ 1928696 h 1928696"/>
              <a:gd name="connsiteX43" fmla="*/ 1277087 w 3650636"/>
              <a:gd name="connsiteY43" fmla="*/ 1918968 h 1928696"/>
              <a:gd name="connsiteX44" fmla="*/ 1218721 w 3650636"/>
              <a:gd name="connsiteY44" fmla="*/ 1880057 h 1928696"/>
              <a:gd name="connsiteX45" fmla="*/ 1160355 w 3650636"/>
              <a:gd name="connsiteY45" fmla="*/ 1850874 h 1928696"/>
              <a:gd name="connsiteX46" fmla="*/ 1131172 w 3650636"/>
              <a:gd name="connsiteY46" fmla="*/ 1831419 h 1928696"/>
              <a:gd name="connsiteX47" fmla="*/ 1101989 w 3650636"/>
              <a:gd name="connsiteY47" fmla="*/ 1821691 h 1928696"/>
              <a:gd name="connsiteX48" fmla="*/ 1072806 w 3650636"/>
              <a:gd name="connsiteY48" fmla="*/ 1802236 h 1928696"/>
              <a:gd name="connsiteX49" fmla="*/ 1014440 w 3650636"/>
              <a:gd name="connsiteY49" fmla="*/ 1782781 h 1928696"/>
              <a:gd name="connsiteX50" fmla="*/ 936619 w 3650636"/>
              <a:gd name="connsiteY50" fmla="*/ 1743870 h 1928696"/>
              <a:gd name="connsiteX51" fmla="*/ 878253 w 3650636"/>
              <a:gd name="connsiteY51" fmla="*/ 1724415 h 1928696"/>
              <a:gd name="connsiteX52" fmla="*/ 839342 w 3650636"/>
              <a:gd name="connsiteY52" fmla="*/ 1704959 h 1928696"/>
              <a:gd name="connsiteX53" fmla="*/ 751793 w 3650636"/>
              <a:gd name="connsiteY53" fmla="*/ 1666049 h 1928696"/>
              <a:gd name="connsiteX54" fmla="*/ 333504 w 3650636"/>
              <a:gd name="connsiteY54" fmla="*/ 1675777 h 1928696"/>
              <a:gd name="connsiteX55" fmla="*/ 304321 w 3650636"/>
              <a:gd name="connsiteY55" fmla="*/ 1685504 h 1928696"/>
              <a:gd name="connsiteX56" fmla="*/ 265410 w 3650636"/>
              <a:gd name="connsiteY56" fmla="*/ 1695232 h 1928696"/>
              <a:gd name="connsiteX57" fmla="*/ 148678 w 3650636"/>
              <a:gd name="connsiteY57" fmla="*/ 1714687 h 1928696"/>
              <a:gd name="connsiteX58" fmla="*/ 90312 w 3650636"/>
              <a:gd name="connsiteY58" fmla="*/ 1763325 h 1928696"/>
              <a:gd name="connsiteX59" fmla="*/ 51402 w 3650636"/>
              <a:gd name="connsiteY59" fmla="*/ 1753598 h 1928696"/>
              <a:gd name="connsiteX60" fmla="*/ 51402 w 3650636"/>
              <a:gd name="connsiteY60" fmla="*/ 1734142 h 1928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650636" h="1928696">
                <a:moveTo>
                  <a:pt x="3650636" y="31802"/>
                </a:moveTo>
                <a:cubicBezTo>
                  <a:pt x="3555228" y="0"/>
                  <a:pt x="3612707" y="10644"/>
                  <a:pt x="3475538" y="22074"/>
                </a:cubicBezTo>
                <a:cubicBezTo>
                  <a:pt x="3462568" y="35044"/>
                  <a:pt x="3446802" y="45723"/>
                  <a:pt x="3436627" y="60985"/>
                </a:cubicBezTo>
                <a:cubicBezTo>
                  <a:pt x="3430142" y="70713"/>
                  <a:pt x="3425439" y="81901"/>
                  <a:pt x="3417172" y="90168"/>
                </a:cubicBezTo>
                <a:cubicBezTo>
                  <a:pt x="3408905" y="98435"/>
                  <a:pt x="3397118" y="102320"/>
                  <a:pt x="3387989" y="109623"/>
                </a:cubicBezTo>
                <a:cubicBezTo>
                  <a:pt x="3380827" y="115352"/>
                  <a:pt x="3376737" y="124977"/>
                  <a:pt x="3368534" y="129079"/>
                </a:cubicBezTo>
                <a:cubicBezTo>
                  <a:pt x="3356576" y="135058"/>
                  <a:pt x="3342478" y="135133"/>
                  <a:pt x="3329623" y="138806"/>
                </a:cubicBezTo>
                <a:cubicBezTo>
                  <a:pt x="3319764" y="141623"/>
                  <a:pt x="3310168" y="145291"/>
                  <a:pt x="3300440" y="148534"/>
                </a:cubicBezTo>
                <a:cubicBezTo>
                  <a:pt x="3239644" y="239730"/>
                  <a:pt x="3302108" y="135188"/>
                  <a:pt x="3271257" y="381998"/>
                </a:cubicBezTo>
                <a:cubicBezTo>
                  <a:pt x="3269807" y="393599"/>
                  <a:pt x="3257030" y="400724"/>
                  <a:pt x="3251802" y="411181"/>
                </a:cubicBezTo>
                <a:cubicBezTo>
                  <a:pt x="3247216" y="420352"/>
                  <a:pt x="3245317" y="430636"/>
                  <a:pt x="3242074" y="440364"/>
                </a:cubicBezTo>
                <a:cubicBezTo>
                  <a:pt x="3276344" y="645979"/>
                  <a:pt x="3264971" y="555607"/>
                  <a:pt x="3242074" y="975385"/>
                </a:cubicBezTo>
                <a:cubicBezTo>
                  <a:pt x="3240957" y="995862"/>
                  <a:pt x="3239683" y="1022376"/>
                  <a:pt x="3222619" y="1033751"/>
                </a:cubicBezTo>
                <a:cubicBezTo>
                  <a:pt x="3185805" y="1058293"/>
                  <a:pt x="3201703" y="1044939"/>
                  <a:pt x="3173981" y="1072662"/>
                </a:cubicBezTo>
                <a:cubicBezTo>
                  <a:pt x="3156885" y="1123949"/>
                  <a:pt x="3175552" y="1082449"/>
                  <a:pt x="3135070" y="1131028"/>
                </a:cubicBezTo>
                <a:cubicBezTo>
                  <a:pt x="3109787" y="1161367"/>
                  <a:pt x="3124463" y="1157024"/>
                  <a:pt x="3096159" y="1179666"/>
                </a:cubicBezTo>
                <a:cubicBezTo>
                  <a:pt x="3049695" y="1216836"/>
                  <a:pt x="3085741" y="1184875"/>
                  <a:pt x="3037793" y="1208849"/>
                </a:cubicBezTo>
                <a:cubicBezTo>
                  <a:pt x="3027336" y="1214077"/>
                  <a:pt x="3019067" y="1223076"/>
                  <a:pt x="3008610" y="1228304"/>
                </a:cubicBezTo>
                <a:cubicBezTo>
                  <a:pt x="2928062" y="1268578"/>
                  <a:pt x="3033878" y="1201732"/>
                  <a:pt x="2950244" y="1257487"/>
                </a:cubicBezTo>
                <a:cubicBezTo>
                  <a:pt x="2947002" y="1267215"/>
                  <a:pt x="2950668" y="1285220"/>
                  <a:pt x="2940517" y="1286670"/>
                </a:cubicBezTo>
                <a:cubicBezTo>
                  <a:pt x="2866922" y="1297183"/>
                  <a:pt x="2838865" y="1285211"/>
                  <a:pt x="2784874" y="1267215"/>
                </a:cubicBezTo>
                <a:cubicBezTo>
                  <a:pt x="2738713" y="1221054"/>
                  <a:pt x="2763365" y="1234104"/>
                  <a:pt x="2716781" y="1218577"/>
                </a:cubicBezTo>
                <a:cubicBezTo>
                  <a:pt x="2703811" y="1221819"/>
                  <a:pt x="2690980" y="1225682"/>
                  <a:pt x="2677870" y="1228304"/>
                </a:cubicBezTo>
                <a:cubicBezTo>
                  <a:pt x="2658529" y="1232172"/>
                  <a:pt x="2636629" y="1228246"/>
                  <a:pt x="2619504" y="1238032"/>
                </a:cubicBezTo>
                <a:cubicBezTo>
                  <a:pt x="2610601" y="1243119"/>
                  <a:pt x="2615464" y="1258683"/>
                  <a:pt x="2609776" y="1267215"/>
                </a:cubicBezTo>
                <a:cubicBezTo>
                  <a:pt x="2584622" y="1304945"/>
                  <a:pt x="2575189" y="1297479"/>
                  <a:pt x="2531955" y="1306125"/>
                </a:cubicBezTo>
                <a:cubicBezTo>
                  <a:pt x="2525470" y="1312610"/>
                  <a:pt x="2521601" y="1324443"/>
                  <a:pt x="2512500" y="1325581"/>
                </a:cubicBezTo>
                <a:cubicBezTo>
                  <a:pt x="2483922" y="1329153"/>
                  <a:pt x="2420841" y="1304756"/>
                  <a:pt x="2395768" y="1296398"/>
                </a:cubicBezTo>
                <a:lnTo>
                  <a:pt x="2366585" y="1286670"/>
                </a:lnTo>
                <a:cubicBezTo>
                  <a:pt x="2295249" y="1289913"/>
                  <a:pt x="2223776" y="1290921"/>
                  <a:pt x="2152576" y="1296398"/>
                </a:cubicBezTo>
                <a:cubicBezTo>
                  <a:pt x="2136693" y="1297620"/>
                  <a:pt x="2101058" y="1310328"/>
                  <a:pt x="2084483" y="1315853"/>
                </a:cubicBezTo>
                <a:lnTo>
                  <a:pt x="2045572" y="1354764"/>
                </a:lnTo>
                <a:cubicBezTo>
                  <a:pt x="2035844" y="1364492"/>
                  <a:pt x="2024020" y="1372500"/>
                  <a:pt x="2016389" y="1383947"/>
                </a:cubicBezTo>
                <a:cubicBezTo>
                  <a:pt x="2009904" y="1393675"/>
                  <a:pt x="2005201" y="1404863"/>
                  <a:pt x="1996934" y="1413130"/>
                </a:cubicBezTo>
                <a:cubicBezTo>
                  <a:pt x="1985380" y="1424684"/>
                  <a:pt x="1955897" y="1440806"/>
                  <a:pt x="1938568" y="1442313"/>
                </a:cubicBezTo>
                <a:cubicBezTo>
                  <a:pt x="1873880" y="1447938"/>
                  <a:pt x="1808866" y="1448798"/>
                  <a:pt x="1744015" y="1452040"/>
                </a:cubicBezTo>
                <a:cubicBezTo>
                  <a:pt x="1656467" y="1481224"/>
                  <a:pt x="1701861" y="1448798"/>
                  <a:pt x="1675921" y="1500679"/>
                </a:cubicBezTo>
                <a:cubicBezTo>
                  <a:pt x="1670693" y="1511136"/>
                  <a:pt x="1661694" y="1519405"/>
                  <a:pt x="1656466" y="1529862"/>
                </a:cubicBezTo>
                <a:cubicBezTo>
                  <a:pt x="1651880" y="1539033"/>
                  <a:pt x="1653989" y="1551794"/>
                  <a:pt x="1646738" y="1559045"/>
                </a:cubicBezTo>
                <a:cubicBezTo>
                  <a:pt x="1630204" y="1575579"/>
                  <a:pt x="1604906" y="1581421"/>
                  <a:pt x="1588372" y="1597955"/>
                </a:cubicBezTo>
                <a:lnTo>
                  <a:pt x="1549461" y="1636866"/>
                </a:lnTo>
                <a:cubicBezTo>
                  <a:pt x="1516641" y="1735332"/>
                  <a:pt x="1550438" y="1625156"/>
                  <a:pt x="1530006" y="1870330"/>
                </a:cubicBezTo>
                <a:cubicBezTo>
                  <a:pt x="1528088" y="1893343"/>
                  <a:pt x="1512845" y="1910662"/>
                  <a:pt x="1500823" y="1928696"/>
                </a:cubicBezTo>
                <a:cubicBezTo>
                  <a:pt x="1426244" y="1925453"/>
                  <a:pt x="1351280" y="1927212"/>
                  <a:pt x="1277087" y="1918968"/>
                </a:cubicBezTo>
                <a:cubicBezTo>
                  <a:pt x="1242928" y="1915173"/>
                  <a:pt x="1240236" y="1897269"/>
                  <a:pt x="1218721" y="1880057"/>
                </a:cubicBezTo>
                <a:cubicBezTo>
                  <a:pt x="1172263" y="1842890"/>
                  <a:pt x="1208298" y="1874845"/>
                  <a:pt x="1160355" y="1850874"/>
                </a:cubicBezTo>
                <a:cubicBezTo>
                  <a:pt x="1149898" y="1845646"/>
                  <a:pt x="1141629" y="1836647"/>
                  <a:pt x="1131172" y="1831419"/>
                </a:cubicBezTo>
                <a:cubicBezTo>
                  <a:pt x="1122001" y="1826833"/>
                  <a:pt x="1111160" y="1826277"/>
                  <a:pt x="1101989" y="1821691"/>
                </a:cubicBezTo>
                <a:cubicBezTo>
                  <a:pt x="1091532" y="1816463"/>
                  <a:pt x="1083490" y="1806984"/>
                  <a:pt x="1072806" y="1802236"/>
                </a:cubicBezTo>
                <a:cubicBezTo>
                  <a:pt x="1054066" y="1793907"/>
                  <a:pt x="1032783" y="1791952"/>
                  <a:pt x="1014440" y="1782781"/>
                </a:cubicBezTo>
                <a:cubicBezTo>
                  <a:pt x="988500" y="1769811"/>
                  <a:pt x="964133" y="1753041"/>
                  <a:pt x="936619" y="1743870"/>
                </a:cubicBezTo>
                <a:cubicBezTo>
                  <a:pt x="917164" y="1737385"/>
                  <a:pt x="896596" y="1733587"/>
                  <a:pt x="878253" y="1724415"/>
                </a:cubicBezTo>
                <a:cubicBezTo>
                  <a:pt x="865283" y="1717930"/>
                  <a:pt x="852806" y="1710345"/>
                  <a:pt x="839342" y="1704959"/>
                </a:cubicBezTo>
                <a:cubicBezTo>
                  <a:pt x="752518" y="1670229"/>
                  <a:pt x="807940" y="1703480"/>
                  <a:pt x="751793" y="1666049"/>
                </a:cubicBezTo>
                <a:cubicBezTo>
                  <a:pt x="612363" y="1669292"/>
                  <a:pt x="472840" y="1669719"/>
                  <a:pt x="333504" y="1675777"/>
                </a:cubicBezTo>
                <a:cubicBezTo>
                  <a:pt x="323260" y="1676222"/>
                  <a:pt x="314180" y="1682687"/>
                  <a:pt x="304321" y="1685504"/>
                </a:cubicBezTo>
                <a:cubicBezTo>
                  <a:pt x="291466" y="1689177"/>
                  <a:pt x="278564" y="1692840"/>
                  <a:pt x="265410" y="1695232"/>
                </a:cubicBezTo>
                <a:cubicBezTo>
                  <a:pt x="0" y="1743488"/>
                  <a:pt x="350287" y="1674364"/>
                  <a:pt x="148678" y="1714687"/>
                </a:cubicBezTo>
                <a:cubicBezTo>
                  <a:pt x="140444" y="1722921"/>
                  <a:pt x="106113" y="1761068"/>
                  <a:pt x="90312" y="1763325"/>
                </a:cubicBezTo>
                <a:cubicBezTo>
                  <a:pt x="77077" y="1765216"/>
                  <a:pt x="62097" y="1761620"/>
                  <a:pt x="51402" y="1753598"/>
                </a:cubicBezTo>
                <a:cubicBezTo>
                  <a:pt x="46214" y="1749707"/>
                  <a:pt x="51402" y="1740627"/>
                  <a:pt x="51402" y="1734142"/>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27653" name="TextBox 4"/>
          <p:cNvSpPr txBox="1">
            <a:spLocks noChangeArrowheads="1"/>
          </p:cNvSpPr>
          <p:nvPr/>
        </p:nvSpPr>
        <p:spPr bwMode="auto">
          <a:xfrm rot="-1284392">
            <a:off x="1236663" y="2705100"/>
            <a:ext cx="2763837" cy="922338"/>
          </a:xfrm>
          <a:prstGeom prst="rect">
            <a:avLst/>
          </a:prstGeom>
          <a:noFill/>
          <a:ln w="9525">
            <a:noFill/>
            <a:miter lim="800000"/>
            <a:headEnd/>
            <a:tailEnd/>
          </a:ln>
        </p:spPr>
        <p:txBody>
          <a:bodyPr>
            <a:spAutoFit/>
          </a:bodyPr>
          <a:lstStyle/>
          <a:p>
            <a:r>
              <a:rPr lang="ru-RU" sz="5400" b="1">
                <a:latin typeface="Calibri" pitchFamily="34" charset="0"/>
              </a:rPr>
              <a:t>Європа</a:t>
            </a:r>
          </a:p>
        </p:txBody>
      </p:sp>
      <p:sp>
        <p:nvSpPr>
          <p:cNvPr id="27654" name="TextBox 5"/>
          <p:cNvSpPr txBox="1">
            <a:spLocks noChangeArrowheads="1"/>
          </p:cNvSpPr>
          <p:nvPr/>
        </p:nvSpPr>
        <p:spPr bwMode="auto">
          <a:xfrm rot="-1580482">
            <a:off x="4416425" y="2568575"/>
            <a:ext cx="2395538" cy="1568450"/>
          </a:xfrm>
          <a:prstGeom prst="rect">
            <a:avLst/>
          </a:prstGeom>
          <a:noFill/>
          <a:ln w="9525">
            <a:noFill/>
            <a:miter lim="800000"/>
            <a:headEnd/>
            <a:tailEnd/>
          </a:ln>
        </p:spPr>
        <p:txBody>
          <a:bodyPr>
            <a:spAutoFit/>
          </a:bodyPr>
          <a:lstStyle/>
          <a:p>
            <a:r>
              <a:rPr lang="ru-RU" sz="9600">
                <a:latin typeface="Calibri" pitchFamily="34" charset="0"/>
              </a:rPr>
              <a:t>Азія</a:t>
            </a:r>
          </a:p>
        </p:txBody>
      </p:sp>
      <p:sp>
        <p:nvSpPr>
          <p:cNvPr id="10" name="Овал 9"/>
          <p:cNvSpPr/>
          <p:nvPr/>
        </p:nvSpPr>
        <p:spPr>
          <a:xfrm>
            <a:off x="2286000" y="4071938"/>
            <a:ext cx="214313" cy="21431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Прямоугольник 10"/>
          <p:cNvSpPr>
            <a:spLocks noChangeArrowheads="1"/>
          </p:cNvSpPr>
          <p:nvPr/>
        </p:nvSpPr>
        <p:spPr bwMode="auto">
          <a:xfrm>
            <a:off x="357188" y="4857750"/>
            <a:ext cx="8572500" cy="1785938"/>
          </a:xfrm>
          <a:prstGeom prst="rect">
            <a:avLst/>
          </a:prstGeom>
          <a:solidFill>
            <a:srgbClr val="33CCCC"/>
          </a:solidFill>
          <a:ln w="25400" algn="ctr">
            <a:solidFill>
              <a:srgbClr val="008080"/>
            </a:solidFill>
            <a:miter lim="800000"/>
            <a:headEnd/>
            <a:tailEnd/>
          </a:ln>
        </p:spPr>
        <p:txBody>
          <a:bodyPr anchor="ctr"/>
          <a:lstStyle/>
          <a:p>
            <a:pPr algn="ctr"/>
            <a:r>
              <a:rPr lang="ru-RU" altLang="uk-UA" sz="2400" b="1">
                <a:solidFill>
                  <a:srgbClr val="260BCB"/>
                </a:solidFill>
                <a:latin typeface="Times New Roman" pitchFamily="18" charset="0"/>
                <a:cs typeface="Times New Roman" pitchFamily="18" charset="0"/>
              </a:rPr>
              <a:t>Лінією  межі  між Європою  і  Азією</a:t>
            </a:r>
            <a:r>
              <a:rPr lang="ru-RU" altLang="uk-UA" sz="2400" b="1">
                <a:solidFill>
                  <a:schemeClr val="accent1"/>
                </a:solidFill>
                <a:latin typeface="Times New Roman" pitchFamily="18" charset="0"/>
                <a:cs typeface="Times New Roman" pitchFamily="18" charset="0"/>
              </a:rPr>
              <a:t>  </a:t>
            </a:r>
            <a:r>
              <a:rPr lang="ru-RU" altLang="uk-UA" sz="2000" b="1">
                <a:solidFill>
                  <a:schemeClr val="tx2"/>
                </a:solidFill>
                <a:latin typeface="Times New Roman" pitchFamily="18" charset="0"/>
                <a:cs typeface="Times New Roman" pitchFamily="18" charset="0"/>
              </a:rPr>
              <a:t>є:Уральскі гори- р.Емба –північне  узбережжя Каспійского моря – Кумо-Маничська  западина – Азовське море - Керченська протока – Чорне море – протока Босфор – Мармурове море – протока Дарданелли – Середземне море – Гібралтарська протока</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0"/>
                                        <p:tgtEl>
                                          <p:spTgt spid="4"/>
                                        </p:tgtEl>
                                      </p:cBhvr>
                                    </p:animEffect>
                                  </p:childTnLst>
                                </p:cTn>
                              </p:par>
                            </p:childTnLst>
                          </p:cTn>
                        </p:par>
                        <p:par>
                          <p:cTn id="8" fill="hold" nodeType="afterGroup">
                            <p:stCondLst>
                              <p:cond delay="50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6"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Horizontal)">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395288" y="692150"/>
            <a:ext cx="8501062" cy="5929313"/>
          </a:xfrm>
          <a:prstGeom prst="rect">
            <a:avLst/>
          </a:prstGeom>
          <a:noFill/>
          <a:ln w="9525">
            <a:noFill/>
            <a:miter lim="800000"/>
            <a:headEnd/>
            <a:tailEnd/>
          </a:ln>
        </p:spPr>
      </p:pic>
      <p:sp>
        <p:nvSpPr>
          <p:cNvPr id="10" name="TextBox 9"/>
          <p:cNvSpPr txBox="1"/>
          <p:nvPr/>
        </p:nvSpPr>
        <p:spPr>
          <a:xfrm>
            <a:off x="142844" y="214290"/>
            <a:ext cx="9001156" cy="1077218"/>
          </a:xfrm>
          <a:prstGeom prst="rect">
            <a:avLst/>
          </a:prstGeom>
          <a:noFill/>
        </p:spPr>
        <p:txBody>
          <a:bodyPr>
            <a:spAutoFit/>
          </a:bodyPr>
          <a:lstStyle/>
          <a:p>
            <a:pPr algn="ctr" fontAlgn="auto">
              <a:spcBef>
                <a:spcPts val="0"/>
              </a:spcBef>
              <a:spcAft>
                <a:spcPts val="0"/>
              </a:spcAft>
              <a:defRPr/>
            </a:pPr>
            <a:r>
              <a:rPr lang="ru-RU" sz="32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Положення</a:t>
            </a:r>
            <a: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материка </a:t>
            </a:r>
            <a:r>
              <a:rPr lang="ru-RU" sz="32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відносно</a:t>
            </a:r>
            <a: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2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екватора</a:t>
            </a:r>
            <a: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2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початкового</a:t>
            </a:r>
            <a: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2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меридіана</a:t>
            </a:r>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9" name="TextBox 8"/>
          <p:cNvSpPr txBox="1">
            <a:spLocks noChangeArrowheads="1"/>
          </p:cNvSpPr>
          <p:nvPr/>
        </p:nvSpPr>
        <p:spPr bwMode="auto">
          <a:xfrm>
            <a:off x="2857500" y="3857625"/>
            <a:ext cx="5929313" cy="2643188"/>
          </a:xfrm>
          <a:prstGeom prst="rect">
            <a:avLst/>
          </a:prstGeom>
          <a:noFill/>
          <a:ln w="9525">
            <a:noFill/>
            <a:miter lim="800000"/>
            <a:headEnd/>
            <a:tailEnd/>
          </a:ln>
        </p:spPr>
        <p:txBody>
          <a:bodyPr>
            <a:spAutoFit/>
          </a:bodyPr>
          <a:lstStyle/>
          <a:p>
            <a:r>
              <a:rPr lang="uk-UA" sz="2000" b="1"/>
              <a:t>Найбільша частина материка лежить у Північній і Східній півкулях,</a:t>
            </a:r>
          </a:p>
          <a:p>
            <a:r>
              <a:rPr lang="uk-UA" sz="2000" b="1"/>
              <a:t>крайні західна і східна його частини розташовані в Західній півкулі.</a:t>
            </a:r>
          </a:p>
          <a:p>
            <a:r>
              <a:rPr lang="uk-UA" sz="2000" b="1"/>
              <a:t>З урахуванням островів територія Євразії лише близько10</a:t>
            </a:r>
            <a:r>
              <a:rPr lang="uk-UA" sz="2000" b="1" baseline="30000"/>
              <a:t>0</a:t>
            </a:r>
            <a:r>
              <a:rPr lang="uk-UA" sz="2000" b="1"/>
              <a:t>не досягає Північного полюса й на 11</a:t>
            </a:r>
            <a:r>
              <a:rPr lang="uk-UA" sz="2000" b="1" baseline="30000"/>
              <a:t>0 </a:t>
            </a:r>
            <a:r>
              <a:rPr lang="uk-UA" sz="2000" b="1"/>
              <a:t>заходить у Південну півкулю</a:t>
            </a:r>
            <a:r>
              <a:rPr lang="uk-UA" b="1"/>
              <a:t>.</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0" fill="hold"/>
                                        <p:tgtEl>
                                          <p:spTgt spid="9"/>
                                        </p:tgtEl>
                                        <p:attrNameLst>
                                          <p:attrName>ppt_x</p:attrName>
                                        </p:attrNameLst>
                                      </p:cBhvr>
                                      <p:tavLst>
                                        <p:tav tm="0">
                                          <p:val>
                                            <p:strVal val="#ppt_x"/>
                                          </p:val>
                                        </p:tav>
                                        <p:tav tm="100000">
                                          <p:val>
                                            <p:strVal val="#ppt_x"/>
                                          </p:val>
                                        </p:tav>
                                      </p:tavLst>
                                    </p:anim>
                                    <p:anim calcmode="lin" valueType="num">
                                      <p:cBhvr additive="base">
                                        <p:cTn id="8" dur="3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Заголовок 1"/>
          <p:cNvSpPr>
            <a:spLocks noGrp="1"/>
          </p:cNvSpPr>
          <p:nvPr>
            <p:ph type="title"/>
          </p:nvPr>
        </p:nvSpPr>
        <p:spPr>
          <a:xfrm>
            <a:off x="457200" y="274638"/>
            <a:ext cx="8229600" cy="1939925"/>
          </a:xfrm>
        </p:spPr>
        <p:txBody>
          <a:bodyPr/>
          <a:lstStyle/>
          <a:p>
            <a:r>
              <a:rPr lang="uk-UA" b="1" i="1" smtClean="0"/>
              <a:t>Робота з атласом</a:t>
            </a:r>
            <a:br>
              <a:rPr lang="uk-UA" b="1" i="1" smtClean="0"/>
            </a:br>
            <a:r>
              <a:rPr lang="uk-UA" b="1" i="1" smtClean="0"/>
              <a:t/>
            </a:r>
            <a:br>
              <a:rPr lang="uk-UA" b="1" i="1" smtClean="0"/>
            </a:br>
            <a:endParaRPr lang="uk-UA" b="1" i="1" smtClean="0"/>
          </a:p>
        </p:txBody>
      </p:sp>
      <p:pic>
        <p:nvPicPr>
          <p:cNvPr id="29699" name="Picture 3" descr="E:\євразія\large.jpg"/>
          <p:cNvPicPr>
            <a:picLocks noChangeAspect="1" noChangeArrowheads="1"/>
          </p:cNvPicPr>
          <p:nvPr/>
        </p:nvPicPr>
        <p:blipFill>
          <a:blip r:embed="rId2" cstate="print"/>
          <a:srcRect/>
          <a:stretch>
            <a:fillRect/>
          </a:stretch>
        </p:blipFill>
        <p:spPr bwMode="auto">
          <a:xfrm>
            <a:off x="2714625" y="1071563"/>
            <a:ext cx="3810000" cy="49403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0" y="0"/>
            <a:ext cx="9215438" cy="6858000"/>
          </a:xfrm>
          <a:prstGeom prst="rect">
            <a:avLst/>
          </a:prstGeom>
          <a:noFill/>
          <a:ln w="9525">
            <a:noFill/>
            <a:miter lim="800000"/>
            <a:headEnd/>
            <a:tailEnd/>
          </a:ln>
        </p:spPr>
      </p:pic>
      <p:pic>
        <p:nvPicPr>
          <p:cNvPr id="3" name="Рисунок 2" descr="33509793.jpg"/>
          <p:cNvPicPr>
            <a:picLocks noChangeAspect="1"/>
          </p:cNvPicPr>
          <p:nvPr/>
        </p:nvPicPr>
        <p:blipFill>
          <a:blip r:embed="rId3" cstate="print"/>
          <a:srcRect/>
          <a:stretch>
            <a:fillRect/>
          </a:stretch>
        </p:blipFill>
        <p:spPr bwMode="auto">
          <a:xfrm>
            <a:off x="5508625" y="4508500"/>
            <a:ext cx="1117600" cy="1493838"/>
          </a:xfrm>
          <a:prstGeom prst="rect">
            <a:avLst/>
          </a:prstGeom>
          <a:noFill/>
          <a:ln w="9525">
            <a:noFill/>
            <a:miter lim="800000"/>
            <a:headEnd/>
            <a:tailEnd/>
          </a:ln>
        </p:spPr>
      </p:pic>
      <p:pic>
        <p:nvPicPr>
          <p:cNvPr id="4" name="Рисунок 3" descr="200px-450px-DSCF0125.jpg"/>
          <p:cNvPicPr>
            <a:picLocks noChangeAspect="1"/>
          </p:cNvPicPr>
          <p:nvPr/>
        </p:nvPicPr>
        <p:blipFill>
          <a:blip r:embed="rId4" cstate="print"/>
          <a:srcRect/>
          <a:stretch>
            <a:fillRect/>
          </a:stretch>
        </p:blipFill>
        <p:spPr bwMode="auto">
          <a:xfrm>
            <a:off x="684213" y="765175"/>
            <a:ext cx="1920875" cy="2087563"/>
          </a:xfrm>
          <a:prstGeom prst="rect">
            <a:avLst/>
          </a:prstGeom>
          <a:noFill/>
          <a:ln w="9525">
            <a:noFill/>
            <a:miter lim="800000"/>
            <a:headEnd/>
            <a:tailEnd/>
          </a:ln>
        </p:spPr>
      </p:pic>
      <p:pic>
        <p:nvPicPr>
          <p:cNvPr id="5" name="Рисунок 4" descr="49677256_Cheluskin.jpg"/>
          <p:cNvPicPr>
            <a:picLocks noChangeAspect="1"/>
          </p:cNvPicPr>
          <p:nvPr/>
        </p:nvPicPr>
        <p:blipFill>
          <a:blip r:embed="rId5" cstate="print"/>
          <a:srcRect/>
          <a:stretch>
            <a:fillRect/>
          </a:stretch>
        </p:blipFill>
        <p:spPr bwMode="auto">
          <a:xfrm>
            <a:off x="3563938" y="188913"/>
            <a:ext cx="1584325" cy="1584325"/>
          </a:xfrm>
          <a:prstGeom prst="rect">
            <a:avLst/>
          </a:prstGeom>
          <a:noFill/>
          <a:ln w="9525">
            <a:noFill/>
            <a:miter lim="800000"/>
            <a:headEnd/>
            <a:tailEnd/>
          </a:ln>
        </p:spPr>
      </p:pic>
      <p:pic>
        <p:nvPicPr>
          <p:cNvPr id="6" name="Рисунок 5" descr="mys dezhneva.jpg"/>
          <p:cNvPicPr>
            <a:picLocks noChangeAspect="1"/>
          </p:cNvPicPr>
          <p:nvPr/>
        </p:nvPicPr>
        <p:blipFill>
          <a:blip r:embed="rId6" cstate="print"/>
          <a:srcRect/>
          <a:stretch>
            <a:fillRect/>
          </a:stretch>
        </p:blipFill>
        <p:spPr bwMode="auto">
          <a:xfrm>
            <a:off x="6156325" y="333375"/>
            <a:ext cx="1728788" cy="1079500"/>
          </a:xfrm>
          <a:prstGeom prst="rect">
            <a:avLst/>
          </a:prstGeom>
          <a:noFill/>
          <a:ln w="9525">
            <a:noFill/>
            <a:miter lim="800000"/>
            <a:headEnd/>
            <a:tailEnd/>
          </a:ln>
        </p:spPr>
      </p:pic>
      <p:sp>
        <p:nvSpPr>
          <p:cNvPr id="9" name="4-конечная звезда 8"/>
          <p:cNvSpPr/>
          <p:nvPr/>
        </p:nvSpPr>
        <p:spPr>
          <a:xfrm>
            <a:off x="5148263" y="333375"/>
            <a:ext cx="457200" cy="4572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sp>
        <p:nvSpPr>
          <p:cNvPr id="12" name="4-конечная звезда 11"/>
          <p:cNvSpPr/>
          <p:nvPr/>
        </p:nvSpPr>
        <p:spPr>
          <a:xfrm>
            <a:off x="6732588" y="5876925"/>
            <a:ext cx="457200" cy="4572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sp>
        <p:nvSpPr>
          <p:cNvPr id="14" name="4-конечная звезда 13"/>
          <p:cNvSpPr/>
          <p:nvPr/>
        </p:nvSpPr>
        <p:spPr>
          <a:xfrm>
            <a:off x="0" y="1628775"/>
            <a:ext cx="457200" cy="4572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sp>
        <p:nvSpPr>
          <p:cNvPr id="15" name="4-конечная звезда 14"/>
          <p:cNvSpPr/>
          <p:nvPr/>
        </p:nvSpPr>
        <p:spPr>
          <a:xfrm>
            <a:off x="7885113" y="0"/>
            <a:ext cx="457200" cy="423863"/>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sp>
        <p:nvSpPr>
          <p:cNvPr id="17" name="TextBox 16"/>
          <p:cNvSpPr txBox="1"/>
          <p:nvPr/>
        </p:nvSpPr>
        <p:spPr>
          <a:xfrm>
            <a:off x="2714625" y="2286000"/>
            <a:ext cx="5113338" cy="1262063"/>
          </a:xfrm>
          <a:prstGeom prst="rect">
            <a:avLst/>
          </a:prstGeom>
          <a:noFill/>
        </p:spPr>
        <p:txBody>
          <a:bodyPr>
            <a:spAutoFit/>
          </a:bodyPr>
          <a:lstStyle/>
          <a:p>
            <a:pPr algn="ctr">
              <a:defRPr/>
            </a:pPr>
            <a:endParaRPr lang="uk-UA" sz="2000" dirty="0">
              <a:latin typeface="+mn-lt"/>
            </a:endParaRPr>
          </a:p>
          <a:p>
            <a:pPr algn="ctr">
              <a:defRPr/>
            </a:pPr>
            <a:r>
              <a:rPr lang="uk-UA" sz="2000" dirty="0">
                <a:latin typeface="+mn-lt"/>
              </a:rPr>
              <a:t>   </a:t>
            </a:r>
            <a:r>
              <a:rPr lang="uk-UA" sz="2800" b="1" dirty="0">
                <a:solidFill>
                  <a:srgbClr val="C00000"/>
                </a:solidFill>
                <a:latin typeface="+mn-lt"/>
              </a:rPr>
              <a:t>Визначте крайні точки Євразії</a:t>
            </a:r>
          </a:p>
        </p:txBody>
      </p:sp>
      <p:sp>
        <p:nvSpPr>
          <p:cNvPr id="30732" name="Прямоугольник 20"/>
          <p:cNvSpPr>
            <a:spLocks noChangeArrowheads="1"/>
          </p:cNvSpPr>
          <p:nvPr/>
        </p:nvSpPr>
        <p:spPr bwMode="auto">
          <a:xfrm>
            <a:off x="2771775" y="1844675"/>
            <a:ext cx="3168650" cy="646113"/>
          </a:xfrm>
          <a:prstGeom prst="rect">
            <a:avLst/>
          </a:prstGeom>
          <a:noFill/>
          <a:ln w="9525">
            <a:noFill/>
            <a:miter lim="800000"/>
            <a:headEnd/>
            <a:tailEnd/>
          </a:ln>
        </p:spPr>
        <p:txBody>
          <a:bodyPr>
            <a:spAutoFit/>
          </a:bodyPr>
          <a:lstStyle/>
          <a:p>
            <a:r>
              <a:rPr lang="ru-RU"/>
              <a:t>.</a:t>
            </a:r>
          </a:p>
          <a:p>
            <a:r>
              <a:rPr lang="ru-RU"/>
              <a:t>                         </a:t>
            </a:r>
            <a:endParaRPr lang="uk-UA"/>
          </a:p>
        </p:txBody>
      </p:sp>
      <p:sp>
        <p:nvSpPr>
          <p:cNvPr id="30733" name="Прямоугольник 22"/>
          <p:cNvSpPr>
            <a:spLocks noChangeArrowheads="1"/>
          </p:cNvSpPr>
          <p:nvPr/>
        </p:nvSpPr>
        <p:spPr bwMode="auto">
          <a:xfrm>
            <a:off x="3317875" y="5876925"/>
            <a:ext cx="3557588" cy="369888"/>
          </a:xfrm>
          <a:prstGeom prst="rect">
            <a:avLst/>
          </a:prstGeom>
          <a:noFill/>
          <a:ln w="9525">
            <a:noFill/>
            <a:miter lim="800000"/>
            <a:headEnd/>
            <a:tailEnd/>
          </a:ln>
        </p:spPr>
        <p:txBody>
          <a:bodyPr>
            <a:spAutoFit/>
          </a:bodyPr>
          <a:lstStyle/>
          <a:p>
            <a:r>
              <a:rPr lang="ru-RU" i="1"/>
              <a:t>            </a:t>
            </a:r>
            <a:endParaRPr lang="uk-UA"/>
          </a:p>
        </p:txBody>
      </p:sp>
      <p:sp>
        <p:nvSpPr>
          <p:cNvPr id="30734" name="Прямоугольник 23"/>
          <p:cNvSpPr>
            <a:spLocks noChangeArrowheads="1"/>
          </p:cNvSpPr>
          <p:nvPr/>
        </p:nvSpPr>
        <p:spPr bwMode="auto">
          <a:xfrm flipH="1">
            <a:off x="5940425" y="1700213"/>
            <a:ext cx="3384550" cy="369887"/>
          </a:xfrm>
          <a:prstGeom prst="rect">
            <a:avLst/>
          </a:prstGeom>
          <a:noFill/>
          <a:ln w="9525">
            <a:noFill/>
            <a:miter lim="800000"/>
            <a:headEnd/>
            <a:tailEnd/>
          </a:ln>
        </p:spPr>
        <p:txBody>
          <a:bodyPr>
            <a:spAutoFit/>
          </a:bodyPr>
          <a:lstStyle/>
          <a:p>
            <a:endParaRPr lang="uk-UA"/>
          </a:p>
        </p:txBody>
      </p:sp>
      <p:sp>
        <p:nvSpPr>
          <p:cNvPr id="30735" name="Прямоугольник 24"/>
          <p:cNvSpPr>
            <a:spLocks noChangeArrowheads="1"/>
          </p:cNvSpPr>
          <p:nvPr/>
        </p:nvSpPr>
        <p:spPr bwMode="auto">
          <a:xfrm>
            <a:off x="0" y="2133600"/>
            <a:ext cx="2428875" cy="368300"/>
          </a:xfrm>
          <a:prstGeom prst="rect">
            <a:avLst/>
          </a:prstGeom>
          <a:noFill/>
          <a:ln w="9525">
            <a:noFill/>
            <a:miter lim="800000"/>
            <a:headEnd/>
            <a:tailEnd/>
          </a:ln>
        </p:spPr>
        <p:txBody>
          <a:bodyPr>
            <a:spAutoFit/>
          </a:bodyPr>
          <a:lstStyle/>
          <a:p>
            <a:endParaRPr lang="uk-UA"/>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2000" fill="hold"/>
                                        <p:tgtEl>
                                          <p:spTgt spid="17"/>
                                        </p:tgtEl>
                                        <p:attrNameLst>
                                          <p:attrName>ppt_w</p:attrName>
                                        </p:attrNameLst>
                                      </p:cBhvr>
                                      <p:tavLst>
                                        <p:tav tm="0">
                                          <p:val>
                                            <p:fltVal val="0"/>
                                          </p:val>
                                        </p:tav>
                                        <p:tav tm="100000">
                                          <p:val>
                                            <p:strVal val="#ppt_w"/>
                                          </p:val>
                                        </p:tav>
                                      </p:tavLst>
                                    </p:anim>
                                    <p:anim calcmode="lin" valueType="num">
                                      <p:cBhvr>
                                        <p:cTn id="8" dur="2000" fill="hold"/>
                                        <p:tgtEl>
                                          <p:spTgt spid="17"/>
                                        </p:tgtEl>
                                        <p:attrNameLst>
                                          <p:attrName>ppt_h</p:attrName>
                                        </p:attrNameLst>
                                      </p:cBhvr>
                                      <p:tavLst>
                                        <p:tav tm="0">
                                          <p:val>
                                            <p:fltVal val="0"/>
                                          </p:val>
                                        </p:tav>
                                        <p:tav tm="100000">
                                          <p:val>
                                            <p:strVal val="#ppt_h"/>
                                          </p:val>
                                        </p:tav>
                                      </p:tavLst>
                                    </p:anim>
                                    <p:animEffect transition="in" filter="fade">
                                      <p:cBhvr>
                                        <p:cTn id="9" dur="2000"/>
                                        <p:tgtEl>
                                          <p:spTgt spid="1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0" fill="hold"/>
                                        <p:tgtEl>
                                          <p:spTgt spid="9"/>
                                        </p:tgtEl>
                                        <p:attrNameLst>
                                          <p:attrName>ppt_w</p:attrName>
                                        </p:attrNameLst>
                                      </p:cBhvr>
                                      <p:tavLst>
                                        <p:tav tm="0">
                                          <p:val>
                                            <p:fltVal val="0"/>
                                          </p:val>
                                        </p:tav>
                                        <p:tav tm="100000">
                                          <p:val>
                                            <p:strVal val="#ppt_w"/>
                                          </p:val>
                                        </p:tav>
                                      </p:tavLst>
                                    </p:anim>
                                    <p:anim calcmode="lin" valueType="num">
                                      <p:cBhvr>
                                        <p:cTn id="18" dur="5000" fill="hold"/>
                                        <p:tgtEl>
                                          <p:spTgt spid="9"/>
                                        </p:tgtEl>
                                        <p:attrNameLst>
                                          <p:attrName>ppt_h</p:attrName>
                                        </p:attrNameLst>
                                      </p:cBhvr>
                                      <p:tavLst>
                                        <p:tav tm="0">
                                          <p:val>
                                            <p:fltVal val="0"/>
                                          </p:val>
                                        </p:tav>
                                        <p:tav tm="100000">
                                          <p:val>
                                            <p:strVal val="#ppt_h"/>
                                          </p:val>
                                        </p:tav>
                                      </p:tavLst>
                                    </p:anim>
                                    <p:animEffect transition="in" filter="fade">
                                      <p:cBhvr>
                                        <p:cTn id="19" dur="5000"/>
                                        <p:tgtEl>
                                          <p:spTgt spid="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par>
                                <p:cTn id="24" presetID="53"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0" fill="hold"/>
                                        <p:tgtEl>
                                          <p:spTgt spid="12"/>
                                        </p:tgtEl>
                                        <p:attrNameLst>
                                          <p:attrName>ppt_w</p:attrName>
                                        </p:attrNameLst>
                                      </p:cBhvr>
                                      <p:tavLst>
                                        <p:tav tm="0">
                                          <p:val>
                                            <p:fltVal val="0"/>
                                          </p:val>
                                        </p:tav>
                                        <p:tav tm="100000">
                                          <p:val>
                                            <p:strVal val="#ppt_w"/>
                                          </p:val>
                                        </p:tav>
                                      </p:tavLst>
                                    </p:anim>
                                    <p:anim calcmode="lin" valueType="num">
                                      <p:cBhvr>
                                        <p:cTn id="27" dur="5000" fill="hold"/>
                                        <p:tgtEl>
                                          <p:spTgt spid="12"/>
                                        </p:tgtEl>
                                        <p:attrNameLst>
                                          <p:attrName>ppt_h</p:attrName>
                                        </p:attrNameLst>
                                      </p:cBhvr>
                                      <p:tavLst>
                                        <p:tav tm="0">
                                          <p:val>
                                            <p:fltVal val="0"/>
                                          </p:val>
                                        </p:tav>
                                        <p:tav tm="100000">
                                          <p:val>
                                            <p:strVal val="#ppt_h"/>
                                          </p:val>
                                        </p:tav>
                                      </p:tavLst>
                                    </p:anim>
                                    <p:animEffect transition="in" filter="fade">
                                      <p:cBhvr>
                                        <p:cTn id="28" dur="5000"/>
                                        <p:tgtEl>
                                          <p:spTgt spid="1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0"/>
                                        <p:tgtEl>
                                          <p:spTgt spid="1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15" grpId="0" animBg="1"/>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srcRect/>
          <a:stretch>
            <a:fillRect/>
          </a:stretch>
        </p:blipFill>
        <p:spPr bwMode="auto">
          <a:xfrm>
            <a:off x="0" y="0"/>
            <a:ext cx="9144000" cy="7075488"/>
          </a:xfrm>
          <a:prstGeom prst="rect">
            <a:avLst/>
          </a:prstGeom>
          <a:noFill/>
          <a:ln w="9525">
            <a:noFill/>
            <a:miter lim="800000"/>
            <a:headEnd/>
            <a:tailEnd/>
          </a:ln>
        </p:spPr>
      </p:pic>
      <p:sp>
        <p:nvSpPr>
          <p:cNvPr id="2" name="TextBox 1"/>
          <p:cNvSpPr txBox="1"/>
          <p:nvPr/>
        </p:nvSpPr>
        <p:spPr>
          <a:xfrm>
            <a:off x="0" y="692150"/>
            <a:ext cx="9144000" cy="4400550"/>
          </a:xfrm>
          <a:prstGeom prst="rect">
            <a:avLst/>
          </a:prstGeom>
          <a:noFill/>
        </p:spPr>
        <p:txBody>
          <a:bodyPr>
            <a:spAutoFit/>
          </a:bodyPr>
          <a:lstStyle/>
          <a:p>
            <a:pPr>
              <a:defRPr/>
            </a:pPr>
            <a:r>
              <a:rPr lang="uk-UA" dirty="0"/>
              <a:t>               </a:t>
            </a:r>
            <a:r>
              <a:rPr lang="uk-UA" sz="4800" b="1" dirty="0">
                <a:solidFill>
                  <a:schemeClr val="bg1">
                    <a:lumMod val="10000"/>
                  </a:schemeClr>
                </a:solidFill>
              </a:rPr>
              <a:t>Крайні точки материка:</a:t>
            </a:r>
          </a:p>
          <a:p>
            <a:pPr>
              <a:defRPr/>
            </a:pPr>
            <a:r>
              <a:rPr lang="uk-UA" dirty="0"/>
              <a:t> </a:t>
            </a:r>
          </a:p>
          <a:p>
            <a:pPr>
              <a:defRPr/>
            </a:pPr>
            <a:endParaRPr lang="uk-UA" dirty="0"/>
          </a:p>
          <a:p>
            <a:pPr algn="ctr">
              <a:defRPr/>
            </a:pPr>
            <a:r>
              <a:rPr lang="uk-UA" sz="2800" dirty="0"/>
              <a:t>північна — </a:t>
            </a:r>
            <a:r>
              <a:rPr lang="uk-UA" sz="2800" b="1" dirty="0"/>
              <a:t>мис Челюскін</a:t>
            </a:r>
            <a:endParaRPr lang="uk-UA" sz="2800" dirty="0"/>
          </a:p>
          <a:p>
            <a:pPr algn="ctr">
              <a:defRPr/>
            </a:pPr>
            <a:r>
              <a:rPr lang="uk-UA" sz="2800" dirty="0"/>
              <a:t> </a:t>
            </a:r>
          </a:p>
          <a:p>
            <a:pPr algn="ctr">
              <a:defRPr/>
            </a:pPr>
            <a:r>
              <a:rPr lang="uk-UA" sz="2800" dirty="0"/>
              <a:t>південна </a:t>
            </a:r>
            <a:r>
              <a:rPr lang="uk-UA" sz="2800" b="1" dirty="0"/>
              <a:t>— мис Піай</a:t>
            </a:r>
            <a:endParaRPr lang="uk-UA" sz="2800" dirty="0"/>
          </a:p>
          <a:p>
            <a:pPr algn="ctr">
              <a:defRPr/>
            </a:pPr>
            <a:r>
              <a:rPr lang="uk-UA" sz="2800" dirty="0"/>
              <a:t>  </a:t>
            </a:r>
          </a:p>
          <a:p>
            <a:pPr algn="ctr">
              <a:defRPr/>
            </a:pPr>
            <a:r>
              <a:rPr lang="uk-UA" sz="2800" dirty="0"/>
              <a:t>західна - </a:t>
            </a:r>
            <a:r>
              <a:rPr lang="uk-UA" sz="2800" b="1" dirty="0"/>
              <a:t>мис Рока</a:t>
            </a:r>
            <a:endParaRPr lang="uk-UA" sz="2800" dirty="0"/>
          </a:p>
          <a:p>
            <a:pPr algn="ctr">
              <a:defRPr/>
            </a:pPr>
            <a:endParaRPr lang="uk-UA" sz="2800" dirty="0"/>
          </a:p>
          <a:p>
            <a:pPr algn="ctr">
              <a:defRPr/>
            </a:pPr>
            <a:r>
              <a:rPr lang="uk-UA" sz="2800" dirty="0"/>
              <a:t> східна — </a:t>
            </a:r>
            <a:r>
              <a:rPr lang="uk-UA" sz="2800" b="1" dirty="0"/>
              <a:t>мис Дежньова</a:t>
            </a:r>
            <a:endParaRPr lang="uk-UA" sz="2800" dirty="0">
              <a:solidFill>
                <a:schemeClr val="accent4">
                  <a:lumMod val="95000"/>
                  <a:lumOff val="5000"/>
                </a:schemeClr>
              </a:solidFill>
              <a:latin typeface="+mn-lt"/>
            </a:endParaRPr>
          </a:p>
        </p:txBody>
      </p:sp>
      <p:sp>
        <p:nvSpPr>
          <p:cNvPr id="6" name="4-конечная звезда 5"/>
          <p:cNvSpPr/>
          <p:nvPr/>
        </p:nvSpPr>
        <p:spPr>
          <a:xfrm>
            <a:off x="6659563" y="6092825"/>
            <a:ext cx="457200" cy="4572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sp>
        <p:nvSpPr>
          <p:cNvPr id="8" name="4-конечная звезда 7"/>
          <p:cNvSpPr/>
          <p:nvPr/>
        </p:nvSpPr>
        <p:spPr>
          <a:xfrm>
            <a:off x="0" y="1557338"/>
            <a:ext cx="457200" cy="4572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sp>
        <p:nvSpPr>
          <p:cNvPr id="10" name="4-конечная звезда 9"/>
          <p:cNvSpPr/>
          <p:nvPr/>
        </p:nvSpPr>
        <p:spPr>
          <a:xfrm>
            <a:off x="7740650" y="188913"/>
            <a:ext cx="457200" cy="4572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sp>
        <p:nvSpPr>
          <p:cNvPr id="12" name="4-конечная звезда 11"/>
          <p:cNvSpPr/>
          <p:nvPr/>
        </p:nvSpPr>
        <p:spPr>
          <a:xfrm>
            <a:off x="5148263" y="476250"/>
            <a:ext cx="466725" cy="4572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
                                            <p:txEl>
                                              <p:pRg st="3" end="3"/>
                                            </p:txEl>
                                          </p:spTgt>
                                        </p:tgtEl>
                                        <p:attrNameLst>
                                          <p:attrName>ppt_y</p:attrName>
                                        </p:attrNameLst>
                                      </p:cBhvr>
                                      <p:tavLst>
                                        <p:tav tm="0">
                                          <p:val>
                                            <p:strVal val="1+#ppt_h/2"/>
                                          </p:val>
                                        </p:tav>
                                        <p:tav tm="100000">
                                          <p:val>
                                            <p:strVal val="#ppt_y"/>
                                          </p:val>
                                        </p:tav>
                                      </p:tavLst>
                                    </p:anim>
                                  </p:childTnLst>
                                </p:cTn>
                              </p:par>
                              <p:par>
                                <p:cTn id="9" presetID="53"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3000" fill="hold"/>
                                        <p:tgtEl>
                                          <p:spTgt spid="12"/>
                                        </p:tgtEl>
                                        <p:attrNameLst>
                                          <p:attrName>ppt_w</p:attrName>
                                        </p:attrNameLst>
                                      </p:cBhvr>
                                      <p:tavLst>
                                        <p:tav tm="0">
                                          <p:val>
                                            <p:fltVal val="0"/>
                                          </p:val>
                                        </p:tav>
                                        <p:tav tm="100000">
                                          <p:val>
                                            <p:strVal val="#ppt_w"/>
                                          </p:val>
                                        </p:tav>
                                      </p:tavLst>
                                    </p:anim>
                                    <p:anim calcmode="lin" valueType="num">
                                      <p:cBhvr>
                                        <p:cTn id="12" dur="3000" fill="hold"/>
                                        <p:tgtEl>
                                          <p:spTgt spid="12"/>
                                        </p:tgtEl>
                                        <p:attrNameLst>
                                          <p:attrName>ppt_h</p:attrName>
                                        </p:attrNameLst>
                                      </p:cBhvr>
                                      <p:tavLst>
                                        <p:tav tm="0">
                                          <p:val>
                                            <p:fltVal val="0"/>
                                          </p:val>
                                        </p:tav>
                                        <p:tav tm="100000">
                                          <p:val>
                                            <p:strVal val="#ppt_h"/>
                                          </p:val>
                                        </p:tav>
                                      </p:tavLst>
                                    </p:anim>
                                    <p:animEffect transition="in" filter="fade">
                                      <p:cBhvr>
                                        <p:cTn id="13" dur="3000"/>
                                        <p:tgtEl>
                                          <p:spTgt spid="1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 calcmode="lin" valueType="num">
                                      <p:cBhvr additive="base">
                                        <p:cTn id="18" dur="5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2">
                                            <p:txEl>
                                              <p:pRg st="5" end="5"/>
                                            </p:txEl>
                                          </p:spTgt>
                                        </p:tgtEl>
                                        <p:attrNameLst>
                                          <p:attrName>ppt_y</p:attrName>
                                        </p:attrNameLst>
                                      </p:cBhvr>
                                      <p:tavLst>
                                        <p:tav tm="0">
                                          <p:val>
                                            <p:strVal val="1+#ppt_h/2"/>
                                          </p:val>
                                        </p:tav>
                                        <p:tav tm="100000">
                                          <p:val>
                                            <p:strVal val="#ppt_y"/>
                                          </p:val>
                                        </p:tav>
                                      </p:tavLst>
                                    </p:anim>
                                  </p:childTnLst>
                                </p:cTn>
                              </p:par>
                              <p:par>
                                <p:cTn id="20" presetID="53"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anim calcmode="lin" valueType="num">
                                      <p:cBhvr additive="base">
                                        <p:cTn id="29" dur="50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0" dur="5000" fill="hold"/>
                                        <p:tgtEl>
                                          <p:spTgt spid="2">
                                            <p:txEl>
                                              <p:pRg st="7" end="7"/>
                                            </p:txEl>
                                          </p:spTgt>
                                        </p:tgtEl>
                                        <p:attrNameLst>
                                          <p:attrName>ppt_y</p:attrName>
                                        </p:attrNameLst>
                                      </p:cBhvr>
                                      <p:tavLst>
                                        <p:tav tm="0">
                                          <p:val>
                                            <p:strVal val="1+#ppt_h/2"/>
                                          </p:val>
                                        </p:tav>
                                        <p:tav tm="100000">
                                          <p:val>
                                            <p:strVal val="#ppt_y"/>
                                          </p:val>
                                        </p:tav>
                                      </p:tavLst>
                                    </p:anim>
                                  </p:childTnLst>
                                </p:cTn>
                              </p:par>
                              <p:par>
                                <p:cTn id="31" presetID="53"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nodeType="clickEffect">
                                  <p:stCondLst>
                                    <p:cond delay="0"/>
                                  </p:stCondLst>
                                  <p:childTnLst>
                                    <p:set>
                                      <p:cBhvr>
                                        <p:cTn id="39" dur="1" fill="hold">
                                          <p:stCondLst>
                                            <p:cond delay="0"/>
                                          </p:stCondLst>
                                        </p:cTn>
                                        <p:tgtEl>
                                          <p:spTgt spid="2">
                                            <p:txEl>
                                              <p:pRg st="9" end="9"/>
                                            </p:txEl>
                                          </p:spTgt>
                                        </p:tgtEl>
                                        <p:attrNameLst>
                                          <p:attrName>style.visibility</p:attrName>
                                        </p:attrNameLst>
                                      </p:cBhvr>
                                      <p:to>
                                        <p:strVal val="visible"/>
                                      </p:to>
                                    </p:set>
                                    <p:anim calcmode="lin" valueType="num">
                                      <p:cBhvr additive="base">
                                        <p:cTn id="40" dur="50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1" dur="5000" fill="hold"/>
                                        <p:tgtEl>
                                          <p:spTgt spid="2">
                                            <p:txEl>
                                              <p:pRg st="9" end="9"/>
                                            </p:txEl>
                                          </p:spTgt>
                                        </p:tgtEl>
                                        <p:attrNameLst>
                                          <p:attrName>ppt_y</p:attrName>
                                        </p:attrNameLst>
                                      </p:cBhvr>
                                      <p:tavLst>
                                        <p:tav tm="0">
                                          <p:val>
                                            <p:strVal val="1+#ppt_h/2"/>
                                          </p:val>
                                        </p:tav>
                                        <p:tav tm="100000">
                                          <p:val>
                                            <p:strVal val="#ppt_y"/>
                                          </p:val>
                                        </p:tav>
                                      </p:tavLst>
                                    </p:anim>
                                  </p:childTnLst>
                                </p:cTn>
                              </p:par>
                              <p:par>
                                <p:cTn id="42" presetID="53"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3000" fill="hold"/>
                                        <p:tgtEl>
                                          <p:spTgt spid="10"/>
                                        </p:tgtEl>
                                        <p:attrNameLst>
                                          <p:attrName>ppt_w</p:attrName>
                                        </p:attrNameLst>
                                      </p:cBhvr>
                                      <p:tavLst>
                                        <p:tav tm="0">
                                          <p:val>
                                            <p:fltVal val="0"/>
                                          </p:val>
                                        </p:tav>
                                        <p:tav tm="100000">
                                          <p:val>
                                            <p:strVal val="#ppt_w"/>
                                          </p:val>
                                        </p:tav>
                                      </p:tavLst>
                                    </p:anim>
                                    <p:anim calcmode="lin" valueType="num">
                                      <p:cBhvr>
                                        <p:cTn id="45" dur="3000" fill="hold"/>
                                        <p:tgtEl>
                                          <p:spTgt spid="10"/>
                                        </p:tgtEl>
                                        <p:attrNameLst>
                                          <p:attrName>ppt_h</p:attrName>
                                        </p:attrNameLst>
                                      </p:cBhvr>
                                      <p:tavLst>
                                        <p:tav tm="0">
                                          <p:val>
                                            <p:fltVal val="0"/>
                                          </p:val>
                                        </p:tav>
                                        <p:tav tm="100000">
                                          <p:val>
                                            <p:strVal val="#ppt_h"/>
                                          </p:val>
                                        </p:tav>
                                      </p:tavLst>
                                    </p:anim>
                                    <p:animEffect transition="in" filter="fade">
                                      <p:cBhvr>
                                        <p:cTn id="46"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cstate="print"/>
          <a:srcRect/>
          <a:stretch>
            <a:fillRect/>
          </a:stretch>
        </p:blipFill>
        <p:spPr bwMode="auto">
          <a:xfrm>
            <a:off x="-71438" y="0"/>
            <a:ext cx="9215438" cy="6858000"/>
          </a:xfrm>
          <a:prstGeom prst="rect">
            <a:avLst/>
          </a:prstGeom>
          <a:noFill/>
          <a:ln w="9525">
            <a:noFill/>
            <a:miter lim="800000"/>
            <a:headEnd/>
            <a:tailEnd/>
          </a:ln>
        </p:spPr>
      </p:pic>
      <p:sp>
        <p:nvSpPr>
          <p:cNvPr id="26" name="Нижний колонтитул 25"/>
          <p:cNvSpPr>
            <a:spLocks noGrp="1"/>
          </p:cNvSpPr>
          <p:nvPr>
            <p:ph type="ftr" sz="quarter" idx="11"/>
          </p:nvPr>
        </p:nvSpPr>
        <p:spPr>
          <a:xfrm>
            <a:off x="3124200" y="7532688"/>
            <a:ext cx="2895600" cy="73025"/>
          </a:xfrm>
        </p:spPr>
        <p:txBody>
          <a:bodyPr/>
          <a:lstStyle/>
          <a:p>
            <a:pPr>
              <a:defRPr/>
            </a:pPr>
            <a:endParaRPr lang="ru-RU" sz="1600" b="1" dirty="0">
              <a:solidFill>
                <a:schemeClr val="bg2">
                  <a:lumMod val="25000"/>
                </a:schemeClr>
              </a:solidFill>
              <a:latin typeface="Times New Roman" pitchFamily="18" charset="0"/>
              <a:cs typeface="Times New Roman" pitchFamily="18" charset="0"/>
            </a:endParaRPr>
          </a:p>
        </p:txBody>
      </p:sp>
      <p:sp>
        <p:nvSpPr>
          <p:cNvPr id="11" name="TextBox 10"/>
          <p:cNvSpPr txBox="1">
            <a:spLocks noChangeArrowheads="1"/>
          </p:cNvSpPr>
          <p:nvPr/>
        </p:nvSpPr>
        <p:spPr bwMode="auto">
          <a:xfrm>
            <a:off x="2051050" y="2205038"/>
            <a:ext cx="5761038" cy="1076325"/>
          </a:xfrm>
          <a:prstGeom prst="rect">
            <a:avLst/>
          </a:prstGeom>
          <a:noFill/>
          <a:ln w="9525">
            <a:noFill/>
            <a:miter lim="800000"/>
            <a:headEnd/>
            <a:tailEnd/>
          </a:ln>
        </p:spPr>
        <p:txBody>
          <a:bodyPr>
            <a:spAutoFit/>
          </a:bodyPr>
          <a:lstStyle/>
          <a:p>
            <a:pPr algn="ctr"/>
            <a:r>
              <a:rPr lang="uk-UA" sz="3200" b="1"/>
              <a:t>Які океани омивають Євразію?</a:t>
            </a:r>
          </a:p>
        </p:txBody>
      </p:sp>
      <p:sp>
        <p:nvSpPr>
          <p:cNvPr id="12" name="TextBox 11"/>
          <p:cNvSpPr txBox="1">
            <a:spLocks noChangeArrowheads="1"/>
          </p:cNvSpPr>
          <p:nvPr/>
        </p:nvSpPr>
        <p:spPr bwMode="auto">
          <a:xfrm>
            <a:off x="2627313" y="0"/>
            <a:ext cx="3673475" cy="369888"/>
          </a:xfrm>
          <a:prstGeom prst="rect">
            <a:avLst/>
          </a:prstGeom>
          <a:noFill/>
          <a:ln w="9525">
            <a:noFill/>
            <a:miter lim="800000"/>
            <a:headEnd/>
            <a:tailEnd/>
          </a:ln>
        </p:spPr>
        <p:txBody>
          <a:bodyPr>
            <a:spAutoFit/>
          </a:bodyPr>
          <a:lstStyle/>
          <a:p>
            <a:r>
              <a:rPr lang="uk-UA"/>
              <a:t>     Північний Льодовитий океан</a:t>
            </a:r>
          </a:p>
        </p:txBody>
      </p:sp>
      <p:sp>
        <p:nvSpPr>
          <p:cNvPr id="13" name="TextBox 12"/>
          <p:cNvSpPr txBox="1">
            <a:spLocks noChangeArrowheads="1"/>
          </p:cNvSpPr>
          <p:nvPr/>
        </p:nvSpPr>
        <p:spPr bwMode="auto">
          <a:xfrm rot="5400000">
            <a:off x="6522244" y="2847182"/>
            <a:ext cx="4389437" cy="368300"/>
          </a:xfrm>
          <a:prstGeom prst="rect">
            <a:avLst/>
          </a:prstGeom>
          <a:noFill/>
          <a:ln w="9525">
            <a:noFill/>
            <a:miter lim="800000"/>
            <a:headEnd/>
            <a:tailEnd/>
          </a:ln>
        </p:spPr>
        <p:txBody>
          <a:bodyPr>
            <a:spAutoFit/>
          </a:bodyPr>
          <a:lstStyle/>
          <a:p>
            <a:r>
              <a:rPr lang="uk-UA"/>
              <a:t>                  Т и х и й   о к е а н </a:t>
            </a:r>
          </a:p>
        </p:txBody>
      </p:sp>
      <p:sp>
        <p:nvSpPr>
          <p:cNvPr id="14" name="TextBox 13"/>
          <p:cNvSpPr txBox="1">
            <a:spLocks noChangeArrowheads="1"/>
          </p:cNvSpPr>
          <p:nvPr/>
        </p:nvSpPr>
        <p:spPr bwMode="auto">
          <a:xfrm>
            <a:off x="2916238" y="6021388"/>
            <a:ext cx="4067175" cy="369887"/>
          </a:xfrm>
          <a:prstGeom prst="rect">
            <a:avLst/>
          </a:prstGeom>
          <a:noFill/>
          <a:ln w="9525">
            <a:noFill/>
            <a:miter lim="800000"/>
            <a:headEnd/>
            <a:tailEnd/>
          </a:ln>
        </p:spPr>
        <p:txBody>
          <a:bodyPr>
            <a:spAutoFit/>
          </a:bodyPr>
          <a:lstStyle/>
          <a:p>
            <a:r>
              <a:rPr lang="uk-UA"/>
              <a:t>                  Індійський океан</a:t>
            </a:r>
          </a:p>
        </p:txBody>
      </p:sp>
      <p:sp>
        <p:nvSpPr>
          <p:cNvPr id="15" name="TextBox 14"/>
          <p:cNvSpPr txBox="1">
            <a:spLocks noChangeArrowheads="1"/>
          </p:cNvSpPr>
          <p:nvPr/>
        </p:nvSpPr>
        <p:spPr bwMode="auto">
          <a:xfrm rot="-2860993">
            <a:off x="-187325" y="392112"/>
            <a:ext cx="1662113" cy="862013"/>
          </a:xfrm>
          <a:prstGeom prst="rect">
            <a:avLst/>
          </a:prstGeom>
          <a:noFill/>
          <a:ln w="9525">
            <a:noFill/>
            <a:miter lim="800000"/>
            <a:headEnd/>
            <a:tailEnd/>
          </a:ln>
        </p:spPr>
        <p:txBody>
          <a:bodyPr>
            <a:spAutoFit/>
          </a:bodyPr>
          <a:lstStyle/>
          <a:p>
            <a:pPr algn="ctr"/>
            <a:r>
              <a:rPr lang="uk-UA"/>
              <a:t> Атлантичний океан</a:t>
            </a:r>
            <a:endParaRPr lang="uk-UA" sz="3200"/>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0" fill="hold"/>
                                        <p:tgtEl>
                                          <p:spTgt spid="11"/>
                                        </p:tgtEl>
                                        <p:attrNameLst>
                                          <p:attrName>ppt_w</p:attrName>
                                        </p:attrNameLst>
                                      </p:cBhvr>
                                      <p:tavLst>
                                        <p:tav tm="0">
                                          <p:val>
                                            <p:fltVal val="0"/>
                                          </p:val>
                                        </p:tav>
                                        <p:tav tm="100000">
                                          <p:val>
                                            <p:strVal val="#ppt_w"/>
                                          </p:val>
                                        </p:tav>
                                      </p:tavLst>
                                    </p:anim>
                                    <p:anim calcmode="lin" valueType="num">
                                      <p:cBhvr>
                                        <p:cTn id="8" dur="2000" fill="hold"/>
                                        <p:tgtEl>
                                          <p:spTgt spid="11"/>
                                        </p:tgtEl>
                                        <p:attrNameLst>
                                          <p:attrName>ppt_h</p:attrName>
                                        </p:attrNameLst>
                                      </p:cBhvr>
                                      <p:tavLst>
                                        <p:tav tm="0">
                                          <p:val>
                                            <p:fltVal val="0"/>
                                          </p:val>
                                        </p:tav>
                                        <p:tav tm="100000">
                                          <p:val>
                                            <p:strVal val="#ppt_h"/>
                                          </p:val>
                                        </p:tav>
                                      </p:tavLst>
                                    </p:anim>
                                    <p:animEffect transition="in" filter="fade">
                                      <p:cBhvr>
                                        <p:cTn id="9" dur="2000"/>
                                        <p:tgtEl>
                                          <p:spTgt spid="1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2000" fill="hold"/>
                                        <p:tgtEl>
                                          <p:spTgt spid="12"/>
                                        </p:tgtEl>
                                        <p:attrNameLst>
                                          <p:attrName>ppt_w</p:attrName>
                                        </p:attrNameLst>
                                      </p:cBhvr>
                                      <p:tavLst>
                                        <p:tav tm="0">
                                          <p:val>
                                            <p:fltVal val="0"/>
                                          </p:val>
                                        </p:tav>
                                        <p:tav tm="100000">
                                          <p:val>
                                            <p:strVal val="#ppt_w"/>
                                          </p:val>
                                        </p:tav>
                                      </p:tavLst>
                                    </p:anim>
                                    <p:anim calcmode="lin" valueType="num">
                                      <p:cBhvr>
                                        <p:cTn id="15" dur="2000" fill="hold"/>
                                        <p:tgtEl>
                                          <p:spTgt spid="12"/>
                                        </p:tgtEl>
                                        <p:attrNameLst>
                                          <p:attrName>ppt_h</p:attrName>
                                        </p:attrNameLst>
                                      </p:cBhvr>
                                      <p:tavLst>
                                        <p:tav tm="0">
                                          <p:val>
                                            <p:fltVal val="0"/>
                                          </p:val>
                                        </p:tav>
                                        <p:tav tm="100000">
                                          <p:val>
                                            <p:strVal val="#ppt_h"/>
                                          </p:val>
                                        </p:tav>
                                      </p:tavLst>
                                    </p:anim>
                                    <p:animEffect transition="in" filter="fade">
                                      <p:cBhvr>
                                        <p:cTn id="16" dur="2000"/>
                                        <p:tgtEl>
                                          <p:spTgt spid="1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2000" fill="hold"/>
                                        <p:tgtEl>
                                          <p:spTgt spid="14"/>
                                        </p:tgtEl>
                                        <p:attrNameLst>
                                          <p:attrName>ppt_w</p:attrName>
                                        </p:attrNameLst>
                                      </p:cBhvr>
                                      <p:tavLst>
                                        <p:tav tm="0">
                                          <p:val>
                                            <p:fltVal val="0"/>
                                          </p:val>
                                        </p:tav>
                                        <p:tav tm="100000">
                                          <p:val>
                                            <p:strVal val="#ppt_w"/>
                                          </p:val>
                                        </p:tav>
                                      </p:tavLst>
                                    </p:anim>
                                    <p:anim calcmode="lin" valueType="num">
                                      <p:cBhvr>
                                        <p:cTn id="22" dur="2000" fill="hold"/>
                                        <p:tgtEl>
                                          <p:spTgt spid="14"/>
                                        </p:tgtEl>
                                        <p:attrNameLst>
                                          <p:attrName>ppt_h</p:attrName>
                                        </p:attrNameLst>
                                      </p:cBhvr>
                                      <p:tavLst>
                                        <p:tav tm="0">
                                          <p:val>
                                            <p:fltVal val="0"/>
                                          </p:val>
                                        </p:tav>
                                        <p:tav tm="100000">
                                          <p:val>
                                            <p:strVal val="#ppt_h"/>
                                          </p:val>
                                        </p:tav>
                                      </p:tavLst>
                                    </p:anim>
                                    <p:animEffect transition="in" filter="fade">
                                      <p:cBhvr>
                                        <p:cTn id="23" dur="2000"/>
                                        <p:tgtEl>
                                          <p:spTgt spid="1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2000" fill="hold"/>
                                        <p:tgtEl>
                                          <p:spTgt spid="13"/>
                                        </p:tgtEl>
                                        <p:attrNameLst>
                                          <p:attrName>ppt_w</p:attrName>
                                        </p:attrNameLst>
                                      </p:cBhvr>
                                      <p:tavLst>
                                        <p:tav tm="0">
                                          <p:val>
                                            <p:fltVal val="0"/>
                                          </p:val>
                                        </p:tav>
                                        <p:tav tm="100000">
                                          <p:val>
                                            <p:strVal val="#ppt_w"/>
                                          </p:val>
                                        </p:tav>
                                      </p:tavLst>
                                    </p:anim>
                                    <p:anim calcmode="lin" valueType="num">
                                      <p:cBhvr>
                                        <p:cTn id="29" dur="2000" fill="hold"/>
                                        <p:tgtEl>
                                          <p:spTgt spid="13"/>
                                        </p:tgtEl>
                                        <p:attrNameLst>
                                          <p:attrName>ppt_h</p:attrName>
                                        </p:attrNameLst>
                                      </p:cBhvr>
                                      <p:tavLst>
                                        <p:tav tm="0">
                                          <p:val>
                                            <p:fltVal val="0"/>
                                          </p:val>
                                        </p:tav>
                                        <p:tav tm="100000">
                                          <p:val>
                                            <p:strVal val="#ppt_h"/>
                                          </p:val>
                                        </p:tav>
                                      </p:tavLst>
                                    </p:anim>
                                    <p:animEffect transition="in" filter="fade">
                                      <p:cBhvr>
                                        <p:cTn id="30" dur="2000"/>
                                        <p:tgtEl>
                                          <p:spTgt spid="1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2000" fill="hold"/>
                                        <p:tgtEl>
                                          <p:spTgt spid="15"/>
                                        </p:tgtEl>
                                        <p:attrNameLst>
                                          <p:attrName>ppt_w</p:attrName>
                                        </p:attrNameLst>
                                      </p:cBhvr>
                                      <p:tavLst>
                                        <p:tav tm="0">
                                          <p:val>
                                            <p:fltVal val="0"/>
                                          </p:val>
                                        </p:tav>
                                        <p:tav tm="100000">
                                          <p:val>
                                            <p:strVal val="#ppt_w"/>
                                          </p:val>
                                        </p:tav>
                                      </p:tavLst>
                                    </p:anim>
                                    <p:anim calcmode="lin" valueType="num">
                                      <p:cBhvr>
                                        <p:cTn id="36" dur="2000" fill="hold"/>
                                        <p:tgtEl>
                                          <p:spTgt spid="15"/>
                                        </p:tgtEl>
                                        <p:attrNameLst>
                                          <p:attrName>ppt_h</p:attrName>
                                        </p:attrNameLst>
                                      </p:cBhvr>
                                      <p:tavLst>
                                        <p:tav tm="0">
                                          <p:val>
                                            <p:fltVal val="0"/>
                                          </p:val>
                                        </p:tav>
                                        <p:tav tm="100000">
                                          <p:val>
                                            <p:strVal val="#ppt_h"/>
                                          </p:val>
                                        </p:tav>
                                      </p:tavLst>
                                    </p:anim>
                                    <p:animEffect transition="in" filter="fade">
                                      <p:cBhvr>
                                        <p:cTn id="3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2667000" y="3068638"/>
            <a:ext cx="6369050" cy="3455987"/>
          </a:xfrm>
        </p:spPr>
        <p:txBody>
          <a:bodyPr/>
          <a:lstStyle/>
          <a:p>
            <a:pPr algn="ctr"/>
            <a:endParaRPr lang="uk-UA" smtClean="0">
              <a:solidFill>
                <a:srgbClr val="FFFF00"/>
              </a:solidFill>
            </a:endParaRPr>
          </a:p>
          <a:p>
            <a:pPr algn="ctr"/>
            <a:r>
              <a:rPr lang="uk-UA" smtClean="0">
                <a:solidFill>
                  <a:srgbClr val="FFFF00"/>
                </a:solidFill>
              </a:rPr>
              <a:t>1.Екватор перетинає материк майже посередині.</a:t>
            </a:r>
          </a:p>
          <a:p>
            <a:pPr algn="ctr"/>
            <a:r>
              <a:rPr lang="uk-UA" smtClean="0">
                <a:solidFill>
                  <a:srgbClr val="FFFF00"/>
                </a:solidFill>
              </a:rPr>
              <a:t>2.За площею займає друге місце.</a:t>
            </a:r>
          </a:p>
          <a:p>
            <a:pPr algn="ctr"/>
            <a:r>
              <a:rPr lang="uk-UA" smtClean="0">
                <a:solidFill>
                  <a:srgbClr val="FFFF00"/>
                </a:solidFill>
              </a:rPr>
              <a:t>3.Найжаркіший материк</a:t>
            </a:r>
          </a:p>
        </p:txBody>
      </p:sp>
      <p:sp>
        <p:nvSpPr>
          <p:cNvPr id="6" name="Subtitle 2"/>
          <p:cNvSpPr txBox="1">
            <a:spLocks/>
          </p:cNvSpPr>
          <p:nvPr/>
        </p:nvSpPr>
        <p:spPr bwMode="auto">
          <a:xfrm>
            <a:off x="2484438" y="2205038"/>
            <a:ext cx="6335712" cy="4032250"/>
          </a:xfrm>
          <a:prstGeom prst="rect">
            <a:avLst/>
          </a:prstGeom>
          <a:noFill/>
          <a:ln w="9525">
            <a:noFill/>
            <a:miter lim="800000"/>
            <a:headEnd/>
            <a:tailEnd/>
          </a:ln>
        </p:spPr>
        <p:txBody>
          <a:bodyPr/>
          <a:lstStyle/>
          <a:p>
            <a:pPr algn="ctr">
              <a:spcBef>
                <a:spcPct val="20000"/>
              </a:spcBef>
              <a:defRPr/>
            </a:pPr>
            <a:endParaRPr lang="uk-UA" sz="4000" kern="0" dirty="0">
              <a:solidFill>
                <a:srgbClr val="FFFF00"/>
              </a:solidFill>
              <a:latin typeface="+mn-lt"/>
            </a:endParaRPr>
          </a:p>
        </p:txBody>
      </p:sp>
      <p:sp>
        <p:nvSpPr>
          <p:cNvPr id="6148" name="Subtitle 2"/>
          <p:cNvSpPr>
            <a:spLocks noGrp="1"/>
          </p:cNvSpPr>
          <p:nvPr/>
        </p:nvSpPr>
        <p:spPr bwMode="auto">
          <a:xfrm>
            <a:off x="1403350" y="14128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
        <p:nvSpPr>
          <p:cNvPr id="6149" name="Subtitle 2"/>
          <p:cNvSpPr>
            <a:spLocks noGrp="1"/>
          </p:cNvSpPr>
          <p:nvPr/>
        </p:nvSpPr>
        <p:spPr bwMode="auto">
          <a:xfrm>
            <a:off x="1555750" y="15652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
        <p:nvSpPr>
          <p:cNvPr id="10" name="Заголовок 9"/>
          <p:cNvSpPr>
            <a:spLocks noGrp="1"/>
          </p:cNvSpPr>
          <p:nvPr>
            <p:ph type="ctrTitle"/>
          </p:nvPr>
        </p:nvSpPr>
        <p:spPr>
          <a:xfrm>
            <a:off x="1979613" y="549275"/>
            <a:ext cx="6985000" cy="2519363"/>
          </a:xfrm>
        </p:spPr>
        <p:txBody>
          <a:bodyPr/>
          <a:lstStyle/>
          <a:p>
            <a:pPr algn="ctr">
              <a:defRPr/>
            </a:pPr>
            <a:r>
              <a:rPr lang="uk-UA" b="1" dirty="0" smtClean="0">
                <a:solidFill>
                  <a:schemeClr val="accent1">
                    <a:lumMod val="10000"/>
                  </a:schemeClr>
                </a:solidFill>
              </a:rPr>
              <a:t>За характеристиками визначити про який материк іде мова</a:t>
            </a:r>
            <a:endParaRPr lang="uk-UA" b="1" dirty="0">
              <a:solidFill>
                <a:schemeClr val="accent1">
                  <a:lumMod val="10000"/>
                </a:schemeClr>
              </a:solidFill>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3000" fill="hold"/>
                                        <p:tgtEl>
                                          <p:spTgt spid="10"/>
                                        </p:tgtEl>
                                        <p:attrNameLst>
                                          <p:attrName>ppt_w</p:attrName>
                                        </p:attrNameLst>
                                      </p:cBhvr>
                                      <p:tavLst>
                                        <p:tav tm="0">
                                          <p:val>
                                            <p:fltVal val="0"/>
                                          </p:val>
                                        </p:tav>
                                        <p:tav tm="100000">
                                          <p:val>
                                            <p:strVal val="#ppt_w"/>
                                          </p:val>
                                        </p:tav>
                                      </p:tavLst>
                                    </p:anim>
                                    <p:anim calcmode="lin" valueType="num">
                                      <p:cBhvr>
                                        <p:cTn id="8" dur="3000" fill="hold"/>
                                        <p:tgtEl>
                                          <p:spTgt spid="10"/>
                                        </p:tgtEl>
                                        <p:attrNameLst>
                                          <p:attrName>ppt_h</p:attrName>
                                        </p:attrNameLst>
                                      </p:cBhvr>
                                      <p:tavLst>
                                        <p:tav tm="0">
                                          <p:val>
                                            <p:fltVal val="0"/>
                                          </p:val>
                                        </p:tav>
                                        <p:tav tm="100000">
                                          <p:val>
                                            <p:strVal val="#ppt_h"/>
                                          </p:val>
                                        </p:tav>
                                      </p:tavLst>
                                    </p:anim>
                                    <p:animEffect transition="in" filter="fade">
                                      <p:cBhvr>
                                        <p:cTn id="9" dur="3000"/>
                                        <p:tgtEl>
                                          <p:spTgt spid="1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 calcmode="lin" valueType="num">
                                      <p:cBhvr additive="base">
                                        <p:cTn id="14" dur="50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5" dur="50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nodeType="click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 calcmode="lin" valueType="num">
                                      <p:cBhvr additive="base">
                                        <p:cTn id="20" dur="50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1" dur="50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nodeType="click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 calcmode="lin" valueType="num">
                                      <p:cBhvr additive="base">
                                        <p:cTn id="26" dur="50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7" dur="50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4" cstate="print"/>
          <a:srcRect/>
          <a:stretch>
            <a:fillRect/>
          </a:stretch>
        </p:blipFill>
        <p:spPr bwMode="auto">
          <a:xfrm>
            <a:off x="0" y="-171450"/>
            <a:ext cx="9144000" cy="7029450"/>
          </a:xfrm>
          <a:prstGeom prst="rect">
            <a:avLst/>
          </a:prstGeom>
          <a:noFill/>
          <a:ln w="9525">
            <a:noFill/>
            <a:miter lim="800000"/>
            <a:headEnd/>
            <a:tailEnd/>
          </a:ln>
        </p:spPr>
      </p:pic>
      <p:sp>
        <p:nvSpPr>
          <p:cNvPr id="26" name="Нижний колонтитул 25"/>
          <p:cNvSpPr>
            <a:spLocks noGrp="1"/>
          </p:cNvSpPr>
          <p:nvPr>
            <p:ph type="ftr" sz="quarter" idx="11"/>
          </p:nvPr>
        </p:nvSpPr>
        <p:spPr>
          <a:xfrm>
            <a:off x="3124200" y="7532688"/>
            <a:ext cx="2895600" cy="73025"/>
          </a:xfrm>
        </p:spPr>
        <p:txBody>
          <a:bodyPr/>
          <a:lstStyle/>
          <a:p>
            <a:pPr>
              <a:defRPr/>
            </a:pPr>
            <a:endParaRPr lang="ru-RU" sz="1600" b="1" dirty="0">
              <a:solidFill>
                <a:schemeClr val="bg2">
                  <a:lumMod val="25000"/>
                </a:schemeClr>
              </a:solidFill>
              <a:latin typeface="Times New Roman" pitchFamily="18" charset="0"/>
              <a:cs typeface="Times New Roman" pitchFamily="18" charset="0"/>
            </a:endParaRPr>
          </a:p>
        </p:txBody>
      </p:sp>
      <p:sp>
        <p:nvSpPr>
          <p:cNvPr id="33796" name="TextBox 11"/>
          <p:cNvSpPr txBox="1">
            <a:spLocks noChangeArrowheads="1"/>
          </p:cNvSpPr>
          <p:nvPr/>
        </p:nvSpPr>
        <p:spPr bwMode="auto">
          <a:xfrm rot="-1326120">
            <a:off x="3287713" y="284163"/>
            <a:ext cx="1584325" cy="369887"/>
          </a:xfrm>
          <a:prstGeom prst="rect">
            <a:avLst/>
          </a:prstGeom>
          <a:noFill/>
          <a:ln w="9525">
            <a:noFill/>
            <a:miter lim="800000"/>
            <a:headEnd/>
            <a:tailEnd/>
          </a:ln>
        </p:spPr>
        <p:txBody>
          <a:bodyPr>
            <a:spAutoFit/>
          </a:bodyPr>
          <a:lstStyle/>
          <a:p>
            <a:r>
              <a:rPr lang="uk-UA"/>
              <a:t>     </a:t>
            </a:r>
          </a:p>
        </p:txBody>
      </p:sp>
      <p:sp>
        <p:nvSpPr>
          <p:cNvPr id="33797" name="TextBox 12"/>
          <p:cNvSpPr txBox="1">
            <a:spLocks noChangeArrowheads="1"/>
          </p:cNvSpPr>
          <p:nvPr/>
        </p:nvSpPr>
        <p:spPr bwMode="auto">
          <a:xfrm rot="5400000">
            <a:off x="6764338" y="2917825"/>
            <a:ext cx="4389438" cy="369887"/>
          </a:xfrm>
          <a:prstGeom prst="rect">
            <a:avLst/>
          </a:prstGeom>
          <a:noFill/>
          <a:ln w="9525">
            <a:noFill/>
            <a:miter lim="800000"/>
            <a:headEnd/>
            <a:tailEnd/>
          </a:ln>
        </p:spPr>
        <p:txBody>
          <a:bodyPr>
            <a:spAutoFit/>
          </a:bodyPr>
          <a:lstStyle/>
          <a:p>
            <a:r>
              <a:rPr lang="uk-UA"/>
              <a:t>                  </a:t>
            </a:r>
          </a:p>
        </p:txBody>
      </p:sp>
      <p:sp>
        <p:nvSpPr>
          <p:cNvPr id="33798" name="TextBox 13"/>
          <p:cNvSpPr txBox="1">
            <a:spLocks noChangeArrowheads="1"/>
          </p:cNvSpPr>
          <p:nvPr/>
        </p:nvSpPr>
        <p:spPr bwMode="auto">
          <a:xfrm>
            <a:off x="2987675" y="6021388"/>
            <a:ext cx="4067175" cy="369887"/>
          </a:xfrm>
          <a:prstGeom prst="rect">
            <a:avLst/>
          </a:prstGeom>
          <a:noFill/>
          <a:ln w="9525">
            <a:noFill/>
            <a:miter lim="800000"/>
            <a:headEnd/>
            <a:tailEnd/>
          </a:ln>
        </p:spPr>
        <p:txBody>
          <a:bodyPr>
            <a:spAutoFit/>
          </a:bodyPr>
          <a:lstStyle/>
          <a:p>
            <a:r>
              <a:rPr lang="uk-UA"/>
              <a:t>                  </a:t>
            </a:r>
          </a:p>
        </p:txBody>
      </p:sp>
      <p:sp>
        <p:nvSpPr>
          <p:cNvPr id="33799" name="TextBox 14"/>
          <p:cNvSpPr txBox="1">
            <a:spLocks noChangeArrowheads="1"/>
          </p:cNvSpPr>
          <p:nvPr/>
        </p:nvSpPr>
        <p:spPr bwMode="auto">
          <a:xfrm rot="-2860993">
            <a:off x="-187325" y="530225"/>
            <a:ext cx="1662113" cy="585787"/>
          </a:xfrm>
          <a:prstGeom prst="rect">
            <a:avLst/>
          </a:prstGeom>
          <a:noFill/>
          <a:ln w="9525">
            <a:noFill/>
            <a:miter lim="800000"/>
            <a:headEnd/>
            <a:tailEnd/>
          </a:ln>
        </p:spPr>
        <p:txBody>
          <a:bodyPr>
            <a:spAutoFit/>
          </a:bodyPr>
          <a:lstStyle/>
          <a:p>
            <a:pPr algn="ctr"/>
            <a:r>
              <a:rPr lang="uk-UA"/>
              <a:t> </a:t>
            </a:r>
            <a:endParaRPr lang="uk-UA" sz="3200"/>
          </a:p>
        </p:txBody>
      </p:sp>
      <p:sp>
        <p:nvSpPr>
          <p:cNvPr id="9" name="TextBox 8"/>
          <p:cNvSpPr txBox="1">
            <a:spLocks noChangeArrowheads="1"/>
          </p:cNvSpPr>
          <p:nvPr/>
        </p:nvSpPr>
        <p:spPr bwMode="auto">
          <a:xfrm>
            <a:off x="2339975" y="1700213"/>
            <a:ext cx="5111750" cy="2062162"/>
          </a:xfrm>
          <a:prstGeom prst="rect">
            <a:avLst/>
          </a:prstGeom>
          <a:noFill/>
          <a:ln w="9525">
            <a:noFill/>
            <a:miter lim="800000"/>
            <a:headEnd/>
            <a:tailEnd/>
          </a:ln>
        </p:spPr>
        <p:txBody>
          <a:bodyPr>
            <a:spAutoFit/>
          </a:bodyPr>
          <a:lstStyle/>
          <a:p>
            <a:pPr algn="ctr"/>
            <a:r>
              <a:rPr lang="uk-UA" sz="3200" b="1"/>
              <a:t>Назвати моря Північного Льодовитого океану,які омивають материк</a:t>
            </a:r>
            <a:endParaRPr lang="uk-UA" b="1"/>
          </a:p>
        </p:txBody>
      </p:sp>
      <p:sp>
        <p:nvSpPr>
          <p:cNvPr id="33801" name="TextBox 9"/>
          <p:cNvSpPr txBox="1">
            <a:spLocks noChangeArrowheads="1"/>
          </p:cNvSpPr>
          <p:nvPr/>
        </p:nvSpPr>
        <p:spPr bwMode="auto">
          <a:xfrm rot="10800000" flipV="1">
            <a:off x="1547813" y="985838"/>
            <a:ext cx="400050" cy="522287"/>
          </a:xfrm>
          <a:prstGeom prst="rect">
            <a:avLst/>
          </a:prstGeom>
          <a:noFill/>
          <a:ln w="9525">
            <a:noFill/>
            <a:miter lim="800000"/>
            <a:headEnd/>
            <a:tailEnd/>
          </a:ln>
        </p:spPr>
        <p:txBody>
          <a:bodyPr>
            <a:spAutoFit/>
          </a:bodyPr>
          <a:lstStyle/>
          <a:p>
            <a:endParaRPr lang="uk-UA" sz="2800"/>
          </a:p>
        </p:txBody>
      </p:sp>
      <p:sp>
        <p:nvSpPr>
          <p:cNvPr id="33802" name="TextBox 19"/>
          <p:cNvSpPr txBox="1">
            <a:spLocks noChangeArrowheads="1"/>
          </p:cNvSpPr>
          <p:nvPr/>
        </p:nvSpPr>
        <p:spPr bwMode="auto">
          <a:xfrm>
            <a:off x="1979613" y="549275"/>
            <a:ext cx="792162" cy="584200"/>
          </a:xfrm>
          <a:prstGeom prst="rect">
            <a:avLst/>
          </a:prstGeom>
          <a:noFill/>
          <a:ln w="9525">
            <a:noFill/>
            <a:miter lim="800000"/>
            <a:headEnd/>
            <a:tailEnd/>
          </a:ln>
        </p:spPr>
        <p:txBody>
          <a:bodyPr>
            <a:spAutoFit/>
          </a:bodyPr>
          <a:lstStyle/>
          <a:p>
            <a:r>
              <a:rPr lang="uk-UA"/>
              <a:t>   </a:t>
            </a:r>
            <a:r>
              <a:rPr lang="uk-UA" sz="3200"/>
              <a:t>1</a:t>
            </a:r>
            <a:endParaRPr lang="uk-UA"/>
          </a:p>
        </p:txBody>
      </p:sp>
      <p:sp>
        <p:nvSpPr>
          <p:cNvPr id="33803" name="TextBox 21"/>
          <p:cNvSpPr txBox="1">
            <a:spLocks noChangeArrowheads="1"/>
          </p:cNvSpPr>
          <p:nvPr/>
        </p:nvSpPr>
        <p:spPr bwMode="auto">
          <a:xfrm>
            <a:off x="3419475" y="549275"/>
            <a:ext cx="617538" cy="522288"/>
          </a:xfrm>
          <a:prstGeom prst="rect">
            <a:avLst/>
          </a:prstGeom>
          <a:noFill/>
          <a:ln w="9525">
            <a:noFill/>
            <a:miter lim="800000"/>
            <a:headEnd/>
            <a:tailEnd/>
          </a:ln>
        </p:spPr>
        <p:txBody>
          <a:bodyPr>
            <a:spAutoFit/>
          </a:bodyPr>
          <a:lstStyle/>
          <a:p>
            <a:r>
              <a:rPr lang="uk-UA" sz="2800"/>
              <a:t>  2</a:t>
            </a:r>
          </a:p>
        </p:txBody>
      </p:sp>
      <p:sp>
        <p:nvSpPr>
          <p:cNvPr id="33804" name="TextBox 22"/>
          <p:cNvSpPr txBox="1">
            <a:spLocks noChangeArrowheads="1"/>
          </p:cNvSpPr>
          <p:nvPr/>
        </p:nvSpPr>
        <p:spPr bwMode="auto">
          <a:xfrm>
            <a:off x="4572000" y="404813"/>
            <a:ext cx="576263" cy="522287"/>
          </a:xfrm>
          <a:prstGeom prst="rect">
            <a:avLst/>
          </a:prstGeom>
          <a:noFill/>
          <a:ln w="9525">
            <a:noFill/>
            <a:miter lim="800000"/>
            <a:headEnd/>
            <a:tailEnd/>
          </a:ln>
        </p:spPr>
        <p:txBody>
          <a:bodyPr>
            <a:spAutoFit/>
          </a:bodyPr>
          <a:lstStyle/>
          <a:p>
            <a:r>
              <a:rPr lang="uk-UA" sz="2800"/>
              <a:t>3</a:t>
            </a:r>
          </a:p>
        </p:txBody>
      </p:sp>
      <p:sp>
        <p:nvSpPr>
          <p:cNvPr id="33805" name="TextBox 23"/>
          <p:cNvSpPr txBox="1">
            <a:spLocks noChangeArrowheads="1"/>
          </p:cNvSpPr>
          <p:nvPr/>
        </p:nvSpPr>
        <p:spPr bwMode="auto">
          <a:xfrm>
            <a:off x="5508625" y="260350"/>
            <a:ext cx="647700" cy="523875"/>
          </a:xfrm>
          <a:prstGeom prst="rect">
            <a:avLst/>
          </a:prstGeom>
          <a:noFill/>
          <a:ln w="9525">
            <a:noFill/>
            <a:miter lim="800000"/>
            <a:headEnd/>
            <a:tailEnd/>
          </a:ln>
        </p:spPr>
        <p:txBody>
          <a:bodyPr>
            <a:spAutoFit/>
          </a:bodyPr>
          <a:lstStyle/>
          <a:p>
            <a:r>
              <a:rPr lang="uk-UA" sz="2800"/>
              <a:t> 4</a:t>
            </a:r>
          </a:p>
        </p:txBody>
      </p:sp>
      <p:sp>
        <p:nvSpPr>
          <p:cNvPr id="33806" name="TextBox 24"/>
          <p:cNvSpPr txBox="1">
            <a:spLocks noChangeArrowheads="1"/>
          </p:cNvSpPr>
          <p:nvPr/>
        </p:nvSpPr>
        <p:spPr bwMode="auto">
          <a:xfrm>
            <a:off x="6516688" y="0"/>
            <a:ext cx="576262" cy="523875"/>
          </a:xfrm>
          <a:prstGeom prst="rect">
            <a:avLst/>
          </a:prstGeom>
          <a:noFill/>
          <a:ln w="9525">
            <a:noFill/>
            <a:miter lim="800000"/>
            <a:headEnd/>
            <a:tailEnd/>
          </a:ln>
        </p:spPr>
        <p:txBody>
          <a:bodyPr>
            <a:spAutoFit/>
          </a:bodyPr>
          <a:lstStyle/>
          <a:p>
            <a:r>
              <a:rPr lang="uk-UA" sz="2800"/>
              <a:t> 5</a:t>
            </a:r>
          </a:p>
        </p:txBody>
      </p:sp>
      <p:sp>
        <p:nvSpPr>
          <p:cNvPr id="33807" name="TextBox 26"/>
          <p:cNvSpPr txBox="1">
            <a:spLocks noChangeArrowheads="1"/>
          </p:cNvSpPr>
          <p:nvPr/>
        </p:nvSpPr>
        <p:spPr bwMode="auto">
          <a:xfrm>
            <a:off x="7235825" y="-171450"/>
            <a:ext cx="1223963" cy="523875"/>
          </a:xfrm>
          <a:prstGeom prst="rect">
            <a:avLst/>
          </a:prstGeom>
          <a:noFill/>
          <a:ln w="9525">
            <a:noFill/>
            <a:miter lim="800000"/>
            <a:headEnd/>
            <a:tailEnd/>
          </a:ln>
        </p:spPr>
        <p:txBody>
          <a:bodyPr>
            <a:spAutoFit/>
          </a:bodyPr>
          <a:lstStyle/>
          <a:p>
            <a:r>
              <a:rPr lang="uk-UA" sz="2800"/>
              <a:t>  6</a:t>
            </a:r>
          </a:p>
        </p:txBody>
      </p:sp>
      <p:pic>
        <p:nvPicPr>
          <p:cNvPr id="29" name="Рисунок 28" descr="Рисунок1.png"/>
          <p:cNvPicPr>
            <a:picLocks noChangeAspect="1"/>
          </p:cNvPicPr>
          <p:nvPr/>
        </p:nvPicPr>
        <p:blipFill>
          <a:blip r:embed="rId5" cstate="print"/>
          <a:srcRect/>
          <a:stretch>
            <a:fillRect/>
          </a:stretch>
        </p:blipFill>
        <p:spPr bwMode="auto">
          <a:xfrm>
            <a:off x="539750" y="0"/>
            <a:ext cx="976313" cy="1104900"/>
          </a:xfrm>
          <a:prstGeom prst="rect">
            <a:avLst/>
          </a:prstGeom>
          <a:noFill/>
          <a:ln w="9525">
            <a:noFill/>
            <a:miter lim="800000"/>
            <a:headEnd/>
            <a:tailEnd/>
          </a:ln>
        </p:spPr>
      </p:pic>
      <p:pic>
        <p:nvPicPr>
          <p:cNvPr id="2" name="_Звуки_природы_-_Шум_моря_....mp3">
            <a:hlinkClick r:id="" action="ppaction://media"/>
          </p:cNvPr>
          <p:cNvPicPr>
            <a:picLocks noRot="1" noChangeAspect="1"/>
          </p:cNvPicPr>
          <p:nvPr>
            <a:audioFile r:link="rId1"/>
          </p:nvPr>
        </p:nvPicPr>
        <p:blipFill>
          <a:blip r:embed="rId6" cstate="print"/>
          <a:srcRect/>
          <a:stretch>
            <a:fillRect/>
          </a:stretch>
        </p:blipFill>
        <p:spPr bwMode="auto">
          <a:xfrm>
            <a:off x="8259763" y="6205538"/>
            <a:ext cx="609600" cy="609600"/>
          </a:xfrm>
          <a:prstGeom prst="rect">
            <a:avLst/>
          </a:prstGeom>
          <a:noFill/>
          <a:ln w="9525">
            <a:noFill/>
            <a:miter lim="800000"/>
            <a:headEnd/>
            <a:tailEnd/>
          </a:ln>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0" fill="hold"/>
                                        <p:tgtEl>
                                          <p:spTgt spid="9"/>
                                        </p:tgtEl>
                                        <p:attrNameLst>
                                          <p:attrName>ppt_w</p:attrName>
                                        </p:attrNameLst>
                                      </p:cBhvr>
                                      <p:tavLst>
                                        <p:tav tm="0">
                                          <p:val>
                                            <p:fltVal val="0"/>
                                          </p:val>
                                        </p:tav>
                                        <p:tav tm="100000">
                                          <p:val>
                                            <p:strVal val="#ppt_w"/>
                                          </p:val>
                                        </p:tav>
                                      </p:tavLst>
                                    </p:anim>
                                    <p:anim calcmode="lin" valueType="num">
                                      <p:cBhvr>
                                        <p:cTn id="8" dur="2000" fill="hold"/>
                                        <p:tgtEl>
                                          <p:spTgt spid="9"/>
                                        </p:tgtEl>
                                        <p:attrNameLst>
                                          <p:attrName>ppt_h</p:attrName>
                                        </p:attrNameLst>
                                      </p:cBhvr>
                                      <p:tavLst>
                                        <p:tav tm="0">
                                          <p:val>
                                            <p:fltVal val="0"/>
                                          </p:val>
                                        </p:tav>
                                        <p:tav tm="100000">
                                          <p:val>
                                            <p:strVal val="#ppt_h"/>
                                          </p:val>
                                        </p:tav>
                                      </p:tavLst>
                                    </p:anim>
                                    <p:animEffect transition="in" filter="fade">
                                      <p:cBhvr>
                                        <p:cTn id="9" dur="2000"/>
                                        <p:tgtEl>
                                          <p:spTgt spid="9"/>
                                        </p:tgtEl>
                                      </p:cBhvr>
                                    </p:animEffect>
                                  </p:childTnLst>
                                </p:cTn>
                              </p:par>
                              <p:par>
                                <p:cTn id="10" presetID="1" presetClass="mediacall" presetSubtype="0" fill="hold" nodeType="withEffect">
                                  <p:stCondLst>
                                    <p:cond delay="0"/>
                                  </p:stCondLst>
                                  <p:childTnLst>
                                    <p:cmd type="call" cmd="playFrom(0.0)">
                                      <p:cBhvr>
                                        <p:cTn id="11" dur="714480" fill="hold"/>
                                        <p:tgtEl>
                                          <p:spTgt spid="2"/>
                                        </p:tgtEl>
                                      </p:cBhvr>
                                    </p:cmd>
                                  </p:childTnLst>
                                </p:cTn>
                              </p:par>
                            </p:childTnLst>
                          </p:cTn>
                        </p:par>
                      </p:childTnLst>
                    </p:cTn>
                  </p:par>
                  <p:par>
                    <p:cTn id="12" fill="hold" nodeType="clickPar">
                      <p:stCondLst>
                        <p:cond delay="indefinite"/>
                      </p:stCondLst>
                      <p:childTnLst>
                        <p:par>
                          <p:cTn id="13" fill="hold" nodeType="withGroup">
                            <p:stCondLst>
                              <p:cond delay="0"/>
                            </p:stCondLst>
                            <p:childTnLst>
                              <p:par>
                                <p:cTn id="14" presetID="63" presetClass="path" presetSubtype="0" accel="50000" decel="50000" fill="hold" nodeType="clickEffect">
                                  <p:stCondLst>
                                    <p:cond delay="0"/>
                                  </p:stCondLst>
                                  <p:childTnLst>
                                    <p:animMotion origin="layout" path="M -0.00608 -2.42775E-6 L 0.09826 -0.08046 " pathEditMode="relative" rAng="0" ptsTypes="AA">
                                      <p:cBhvr>
                                        <p:cTn id="15" dur="2000" fill="hold"/>
                                        <p:tgtEl>
                                          <p:spTgt spid="29"/>
                                        </p:tgtEl>
                                        <p:attrNameLst>
                                          <p:attrName>ppt_x</p:attrName>
                                          <p:attrName>ppt_y</p:attrName>
                                        </p:attrNameLst>
                                      </p:cBhvr>
                                      <p:rCtr x="52" y="-40"/>
                                    </p:animMotion>
                                  </p:childTnLst>
                                </p:cTn>
                              </p:par>
                            </p:childTnLst>
                          </p:cTn>
                        </p:par>
                      </p:childTnLst>
                    </p:cTn>
                  </p:par>
                  <p:par>
                    <p:cTn id="16" fill="hold" nodeType="clickPar">
                      <p:stCondLst>
                        <p:cond delay="indefinite"/>
                      </p:stCondLst>
                      <p:childTnLst>
                        <p:par>
                          <p:cTn id="17" fill="hold" nodeType="withGroup">
                            <p:stCondLst>
                              <p:cond delay="0"/>
                            </p:stCondLst>
                            <p:childTnLst>
                              <p:par>
                                <p:cTn id="18" presetID="0" presetClass="path" presetSubtype="0" accel="50000" decel="50000" fill="hold" nodeType="clickEffect">
                                  <p:stCondLst>
                                    <p:cond delay="0"/>
                                  </p:stCondLst>
                                  <p:childTnLst>
                                    <p:animMotion origin="layout" path="M 0.09826 -0.08046 L 0.28542 -0.08046 " pathEditMode="relative" rAng="0" ptsTypes="AA">
                                      <p:cBhvr>
                                        <p:cTn id="19" dur="2000" fill="hold"/>
                                        <p:tgtEl>
                                          <p:spTgt spid="29"/>
                                        </p:tgtEl>
                                        <p:attrNameLst>
                                          <p:attrName>ppt_x</p:attrName>
                                          <p:attrName>ppt_y</p:attrName>
                                        </p:attrNameLst>
                                      </p:cBhvr>
                                      <p:rCtr x="94" y="0"/>
                                    </p:animMotion>
                                  </p:childTnLst>
                                </p:cTn>
                              </p:par>
                            </p:childTnLst>
                          </p:cTn>
                        </p:par>
                      </p:childTnLst>
                    </p:cTn>
                  </p:par>
                  <p:par>
                    <p:cTn id="20" fill="hold" nodeType="clickPar">
                      <p:stCondLst>
                        <p:cond delay="indefinite"/>
                      </p:stCondLst>
                      <p:childTnLst>
                        <p:par>
                          <p:cTn id="21" fill="hold" nodeType="withGroup">
                            <p:stCondLst>
                              <p:cond delay="0"/>
                            </p:stCondLst>
                            <p:childTnLst>
                              <p:par>
                                <p:cTn id="22" presetID="0" presetClass="path" presetSubtype="0" accel="50000" decel="50000" fill="hold" nodeType="clickEffect">
                                  <p:stCondLst>
                                    <p:cond delay="0"/>
                                  </p:stCondLst>
                                  <p:childTnLst>
                                    <p:animMotion origin="layout" path="M 0.23021 -0.08046 L 0.37795 -0.08046 " pathEditMode="relative" rAng="0" ptsTypes="AA">
                                      <p:cBhvr>
                                        <p:cTn id="23" dur="2000" fill="hold"/>
                                        <p:tgtEl>
                                          <p:spTgt spid="29"/>
                                        </p:tgtEl>
                                        <p:attrNameLst>
                                          <p:attrName>ppt_x</p:attrName>
                                          <p:attrName>ppt_y</p:attrName>
                                        </p:attrNameLst>
                                      </p:cBhvr>
                                      <p:rCtr x="74" y="0"/>
                                    </p:animMotion>
                                  </p:childTnLst>
                                </p:cTn>
                              </p:par>
                            </p:childTnLst>
                          </p:cTn>
                        </p:par>
                      </p:childTnLst>
                    </p:cTn>
                  </p:par>
                  <p:par>
                    <p:cTn id="24" fill="hold" nodeType="clickPar">
                      <p:stCondLst>
                        <p:cond delay="indefinite"/>
                      </p:stCondLst>
                      <p:childTnLst>
                        <p:par>
                          <p:cTn id="25" fill="hold" nodeType="withGroup">
                            <p:stCondLst>
                              <p:cond delay="0"/>
                            </p:stCondLst>
                            <p:childTnLst>
                              <p:par>
                                <p:cTn id="26" presetID="0" presetClass="path" presetSubtype="0" accel="50000" decel="50000" fill="hold" nodeType="clickEffect">
                                  <p:stCondLst>
                                    <p:cond delay="0"/>
                                  </p:stCondLst>
                                  <p:childTnLst>
                                    <p:animMotion origin="layout" path="M 0.37795 -0.08046 L 0.4882 -0.08046 " pathEditMode="relative" ptsTypes="AA">
                                      <p:cBhvr>
                                        <p:cTn id="27" dur="2000" fill="hold"/>
                                        <p:tgtEl>
                                          <p:spTgt spid="29"/>
                                        </p:tgtEl>
                                        <p:attrNameLst>
                                          <p:attrName>ppt_x</p:attrName>
                                          <p:attrName>ppt_y</p:attrName>
                                        </p:attrNameLst>
                                      </p:cBhvr>
                                    </p:animMotion>
                                  </p:childTnLst>
                                </p:cTn>
                              </p:par>
                            </p:childTnLst>
                          </p:cTn>
                        </p:par>
                      </p:childTnLst>
                    </p:cTn>
                  </p:par>
                  <p:par>
                    <p:cTn id="28" fill="hold" nodeType="clickPar">
                      <p:stCondLst>
                        <p:cond delay="indefinite"/>
                      </p:stCondLst>
                      <p:childTnLst>
                        <p:par>
                          <p:cTn id="29" fill="hold" nodeType="withGroup">
                            <p:stCondLst>
                              <p:cond delay="0"/>
                            </p:stCondLst>
                            <p:childTnLst>
                              <p:par>
                                <p:cTn id="30" presetID="0" presetClass="path" presetSubtype="0" accel="50000" decel="50000" fill="hold" nodeType="clickEffect">
                                  <p:stCondLst>
                                    <p:cond delay="0"/>
                                  </p:stCondLst>
                                  <p:childTnLst>
                                    <p:animMotion origin="layout" path="M 0.48819 -0.08046 L 0.57673 -0.08046 " pathEditMode="relative" rAng="0" ptsTypes="AA">
                                      <p:cBhvr>
                                        <p:cTn id="31" dur="2000" fill="hold"/>
                                        <p:tgtEl>
                                          <p:spTgt spid="29"/>
                                        </p:tgtEl>
                                        <p:attrNameLst>
                                          <p:attrName>ppt_x</p:attrName>
                                          <p:attrName>ppt_y</p:attrName>
                                        </p:attrNameLst>
                                      </p:cBhvr>
                                      <p:rCtr x="44" y="0"/>
                                    </p:animMotion>
                                  </p:childTnLst>
                                </p:cTn>
                              </p:par>
                            </p:childTnLst>
                          </p:cTn>
                        </p:par>
                      </p:childTnLst>
                    </p:cTn>
                  </p:par>
                  <p:par>
                    <p:cTn id="32" fill="hold" nodeType="clickPar">
                      <p:stCondLst>
                        <p:cond delay="indefinite"/>
                      </p:stCondLst>
                      <p:childTnLst>
                        <p:par>
                          <p:cTn id="33" fill="hold" nodeType="withGroup">
                            <p:stCondLst>
                              <p:cond delay="0"/>
                            </p:stCondLst>
                            <p:childTnLst>
                              <p:par>
                                <p:cTn id="34" presetID="0" presetClass="path" presetSubtype="0" accel="50000" decel="50000" fill="hold" nodeType="clickEffect">
                                  <p:stCondLst>
                                    <p:cond delay="0"/>
                                  </p:stCondLst>
                                  <p:childTnLst>
                                    <p:animMotion origin="layout" path="M 0.58455 -0.08046 L 0.67899 -0.10543 " pathEditMode="relative" rAng="0" ptsTypes="AA">
                                      <p:cBhvr>
                                        <p:cTn id="35" dur="2000" fill="hold"/>
                                        <p:tgtEl>
                                          <p:spTgt spid="29"/>
                                        </p:tgtEl>
                                        <p:attrNameLst>
                                          <p:attrName>ppt_x</p:attrName>
                                          <p:attrName>ppt_y</p:attrName>
                                        </p:attrNameLst>
                                      </p:cBhvr>
                                      <p:rCtr x="47" y="-12"/>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36" fill="hold" display="0">
                  <p:stCondLst>
                    <p:cond delay="indefinite"/>
                  </p:stCondLst>
                  <p:endCondLst>
                    <p:cond evt="onStopAudio" delay="0">
                      <p:tgtEl>
                        <p:sldTgt/>
                      </p:tgtEl>
                    </p:cond>
                  </p:endCondLst>
                </p:cTn>
                <p:tgtEl>
                  <p:spTgt spid="2"/>
                </p:tgtEl>
              </p:cMediaNode>
            </p:audio>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4" cstate="print"/>
          <a:srcRect/>
          <a:stretch>
            <a:fillRect/>
          </a:stretch>
        </p:blipFill>
        <p:spPr bwMode="auto">
          <a:xfrm>
            <a:off x="0" y="0"/>
            <a:ext cx="9215438" cy="6858000"/>
          </a:xfrm>
          <a:prstGeom prst="rect">
            <a:avLst/>
          </a:prstGeom>
          <a:noFill/>
          <a:ln w="9525">
            <a:noFill/>
            <a:miter lim="800000"/>
            <a:headEnd/>
            <a:tailEnd/>
          </a:ln>
        </p:spPr>
      </p:pic>
      <p:sp>
        <p:nvSpPr>
          <p:cNvPr id="26" name="Нижний колонтитул 25"/>
          <p:cNvSpPr>
            <a:spLocks noGrp="1"/>
          </p:cNvSpPr>
          <p:nvPr>
            <p:ph type="ftr" sz="quarter" idx="11"/>
          </p:nvPr>
        </p:nvSpPr>
        <p:spPr>
          <a:xfrm>
            <a:off x="3124200" y="7532688"/>
            <a:ext cx="2895600" cy="73025"/>
          </a:xfrm>
        </p:spPr>
        <p:txBody>
          <a:bodyPr/>
          <a:lstStyle/>
          <a:p>
            <a:pPr>
              <a:defRPr/>
            </a:pPr>
            <a:endParaRPr lang="ru-RU" sz="1600" b="1" dirty="0">
              <a:solidFill>
                <a:schemeClr val="bg2">
                  <a:lumMod val="25000"/>
                </a:schemeClr>
              </a:solidFill>
              <a:latin typeface="Times New Roman" pitchFamily="18" charset="0"/>
              <a:cs typeface="Times New Roman" pitchFamily="18" charset="0"/>
            </a:endParaRPr>
          </a:p>
        </p:txBody>
      </p:sp>
      <p:sp>
        <p:nvSpPr>
          <p:cNvPr id="34820" name="TextBox 11"/>
          <p:cNvSpPr txBox="1">
            <a:spLocks noChangeArrowheads="1"/>
          </p:cNvSpPr>
          <p:nvPr/>
        </p:nvSpPr>
        <p:spPr bwMode="auto">
          <a:xfrm>
            <a:off x="2627313" y="0"/>
            <a:ext cx="3673475" cy="369888"/>
          </a:xfrm>
          <a:prstGeom prst="rect">
            <a:avLst/>
          </a:prstGeom>
          <a:noFill/>
          <a:ln w="9525">
            <a:noFill/>
            <a:miter lim="800000"/>
            <a:headEnd/>
            <a:tailEnd/>
          </a:ln>
        </p:spPr>
        <p:txBody>
          <a:bodyPr>
            <a:spAutoFit/>
          </a:bodyPr>
          <a:lstStyle/>
          <a:p>
            <a:r>
              <a:rPr lang="uk-UA"/>
              <a:t>     </a:t>
            </a:r>
          </a:p>
        </p:txBody>
      </p:sp>
      <p:sp>
        <p:nvSpPr>
          <p:cNvPr id="34821" name="TextBox 12"/>
          <p:cNvSpPr txBox="1">
            <a:spLocks noChangeArrowheads="1"/>
          </p:cNvSpPr>
          <p:nvPr/>
        </p:nvSpPr>
        <p:spPr bwMode="auto">
          <a:xfrm rot="5400000">
            <a:off x="6522244" y="2847182"/>
            <a:ext cx="4389437" cy="368300"/>
          </a:xfrm>
          <a:prstGeom prst="rect">
            <a:avLst/>
          </a:prstGeom>
          <a:noFill/>
          <a:ln w="9525">
            <a:noFill/>
            <a:miter lim="800000"/>
            <a:headEnd/>
            <a:tailEnd/>
          </a:ln>
        </p:spPr>
        <p:txBody>
          <a:bodyPr>
            <a:spAutoFit/>
          </a:bodyPr>
          <a:lstStyle/>
          <a:p>
            <a:r>
              <a:rPr lang="uk-UA"/>
              <a:t>                  </a:t>
            </a:r>
          </a:p>
        </p:txBody>
      </p:sp>
      <p:sp>
        <p:nvSpPr>
          <p:cNvPr id="34822" name="TextBox 13"/>
          <p:cNvSpPr txBox="1">
            <a:spLocks noChangeArrowheads="1"/>
          </p:cNvSpPr>
          <p:nvPr/>
        </p:nvSpPr>
        <p:spPr bwMode="auto">
          <a:xfrm>
            <a:off x="2916238" y="6021388"/>
            <a:ext cx="4067175" cy="369887"/>
          </a:xfrm>
          <a:prstGeom prst="rect">
            <a:avLst/>
          </a:prstGeom>
          <a:noFill/>
          <a:ln w="9525">
            <a:noFill/>
            <a:miter lim="800000"/>
            <a:headEnd/>
            <a:tailEnd/>
          </a:ln>
        </p:spPr>
        <p:txBody>
          <a:bodyPr>
            <a:spAutoFit/>
          </a:bodyPr>
          <a:lstStyle/>
          <a:p>
            <a:r>
              <a:rPr lang="uk-UA"/>
              <a:t>                  </a:t>
            </a:r>
          </a:p>
        </p:txBody>
      </p:sp>
      <p:sp>
        <p:nvSpPr>
          <p:cNvPr id="34823" name="TextBox 14"/>
          <p:cNvSpPr txBox="1">
            <a:spLocks noChangeArrowheads="1"/>
          </p:cNvSpPr>
          <p:nvPr/>
        </p:nvSpPr>
        <p:spPr bwMode="auto">
          <a:xfrm rot="-2860993">
            <a:off x="-187325" y="530225"/>
            <a:ext cx="1662113" cy="585787"/>
          </a:xfrm>
          <a:prstGeom prst="rect">
            <a:avLst/>
          </a:prstGeom>
          <a:noFill/>
          <a:ln w="9525">
            <a:noFill/>
            <a:miter lim="800000"/>
            <a:headEnd/>
            <a:tailEnd/>
          </a:ln>
        </p:spPr>
        <p:txBody>
          <a:bodyPr>
            <a:spAutoFit/>
          </a:bodyPr>
          <a:lstStyle/>
          <a:p>
            <a:pPr algn="ctr"/>
            <a:r>
              <a:rPr lang="uk-UA"/>
              <a:t> </a:t>
            </a:r>
            <a:endParaRPr lang="uk-UA" sz="3200"/>
          </a:p>
        </p:txBody>
      </p:sp>
      <p:sp>
        <p:nvSpPr>
          <p:cNvPr id="8" name="TextBox 7"/>
          <p:cNvSpPr txBox="1">
            <a:spLocks noChangeArrowheads="1"/>
          </p:cNvSpPr>
          <p:nvPr/>
        </p:nvSpPr>
        <p:spPr bwMode="auto">
          <a:xfrm>
            <a:off x="2771775" y="1412875"/>
            <a:ext cx="4176713" cy="1570038"/>
          </a:xfrm>
          <a:prstGeom prst="rect">
            <a:avLst/>
          </a:prstGeom>
          <a:noFill/>
          <a:ln w="9525">
            <a:noFill/>
            <a:miter lim="800000"/>
            <a:headEnd/>
            <a:tailEnd/>
          </a:ln>
        </p:spPr>
        <p:txBody>
          <a:bodyPr>
            <a:spAutoFit/>
          </a:bodyPr>
          <a:lstStyle/>
          <a:p>
            <a:pPr algn="ctr"/>
            <a:r>
              <a:rPr lang="uk-UA" sz="3200" b="1"/>
              <a:t>Назвати моря Тихого океану,які омивають материк</a:t>
            </a:r>
          </a:p>
        </p:txBody>
      </p:sp>
      <p:pic>
        <p:nvPicPr>
          <p:cNvPr id="9" name="Рисунок 8" descr="Рисунок1.png"/>
          <p:cNvPicPr>
            <a:picLocks noChangeAspect="1"/>
          </p:cNvPicPr>
          <p:nvPr/>
        </p:nvPicPr>
        <p:blipFill>
          <a:blip r:embed="rId5" cstate="print"/>
          <a:srcRect/>
          <a:stretch>
            <a:fillRect/>
          </a:stretch>
        </p:blipFill>
        <p:spPr bwMode="auto">
          <a:xfrm>
            <a:off x="8243888" y="-112713"/>
            <a:ext cx="1152525" cy="935038"/>
          </a:xfrm>
          <a:prstGeom prst="rect">
            <a:avLst/>
          </a:prstGeom>
          <a:noFill/>
          <a:ln w="9525">
            <a:noFill/>
            <a:miter lim="800000"/>
            <a:headEnd/>
            <a:tailEnd/>
          </a:ln>
        </p:spPr>
      </p:pic>
      <p:sp>
        <p:nvSpPr>
          <p:cNvPr id="34826" name="TextBox 9"/>
          <p:cNvSpPr txBox="1">
            <a:spLocks noChangeArrowheads="1"/>
          </p:cNvSpPr>
          <p:nvPr/>
        </p:nvSpPr>
        <p:spPr bwMode="auto">
          <a:xfrm>
            <a:off x="8101013" y="765175"/>
            <a:ext cx="431800" cy="584200"/>
          </a:xfrm>
          <a:prstGeom prst="rect">
            <a:avLst/>
          </a:prstGeom>
          <a:noFill/>
          <a:ln w="9525">
            <a:noFill/>
            <a:miter lim="800000"/>
            <a:headEnd/>
            <a:tailEnd/>
          </a:ln>
        </p:spPr>
        <p:txBody>
          <a:bodyPr>
            <a:spAutoFit/>
          </a:bodyPr>
          <a:lstStyle/>
          <a:p>
            <a:r>
              <a:rPr lang="uk-UA" sz="3200"/>
              <a:t>1</a:t>
            </a:r>
          </a:p>
        </p:txBody>
      </p:sp>
      <p:sp>
        <p:nvSpPr>
          <p:cNvPr id="34827" name="TextBox 10"/>
          <p:cNvSpPr txBox="1">
            <a:spLocks noChangeArrowheads="1"/>
          </p:cNvSpPr>
          <p:nvPr/>
        </p:nvSpPr>
        <p:spPr bwMode="auto">
          <a:xfrm>
            <a:off x="7451725" y="1268413"/>
            <a:ext cx="328613" cy="523875"/>
          </a:xfrm>
          <a:prstGeom prst="rect">
            <a:avLst/>
          </a:prstGeom>
          <a:noFill/>
          <a:ln w="9525">
            <a:noFill/>
            <a:miter lim="800000"/>
            <a:headEnd/>
            <a:tailEnd/>
          </a:ln>
        </p:spPr>
        <p:txBody>
          <a:bodyPr>
            <a:spAutoFit/>
          </a:bodyPr>
          <a:lstStyle/>
          <a:p>
            <a:r>
              <a:rPr lang="uk-UA" sz="2800"/>
              <a:t>2</a:t>
            </a:r>
          </a:p>
        </p:txBody>
      </p:sp>
      <p:sp>
        <p:nvSpPr>
          <p:cNvPr id="34828" name="TextBox 15"/>
          <p:cNvSpPr txBox="1">
            <a:spLocks noChangeArrowheads="1"/>
          </p:cNvSpPr>
          <p:nvPr/>
        </p:nvSpPr>
        <p:spPr bwMode="auto">
          <a:xfrm>
            <a:off x="7524750" y="2636838"/>
            <a:ext cx="431800" cy="584200"/>
          </a:xfrm>
          <a:prstGeom prst="rect">
            <a:avLst/>
          </a:prstGeom>
          <a:noFill/>
          <a:ln w="9525">
            <a:noFill/>
            <a:miter lim="800000"/>
            <a:headEnd/>
            <a:tailEnd/>
          </a:ln>
        </p:spPr>
        <p:txBody>
          <a:bodyPr>
            <a:spAutoFit/>
          </a:bodyPr>
          <a:lstStyle/>
          <a:p>
            <a:r>
              <a:rPr lang="uk-UA" sz="3200"/>
              <a:t>3</a:t>
            </a:r>
          </a:p>
        </p:txBody>
      </p:sp>
      <p:sp>
        <p:nvSpPr>
          <p:cNvPr id="34829" name="TextBox 16"/>
          <p:cNvSpPr txBox="1">
            <a:spLocks noChangeArrowheads="1"/>
          </p:cNvSpPr>
          <p:nvPr/>
        </p:nvSpPr>
        <p:spPr bwMode="auto">
          <a:xfrm flipH="1">
            <a:off x="7308850" y="3284538"/>
            <a:ext cx="431800" cy="585787"/>
          </a:xfrm>
          <a:prstGeom prst="rect">
            <a:avLst/>
          </a:prstGeom>
          <a:noFill/>
          <a:ln w="9525">
            <a:noFill/>
            <a:miter lim="800000"/>
            <a:headEnd/>
            <a:tailEnd/>
          </a:ln>
        </p:spPr>
        <p:txBody>
          <a:bodyPr>
            <a:spAutoFit/>
          </a:bodyPr>
          <a:lstStyle/>
          <a:p>
            <a:r>
              <a:rPr lang="uk-UA" sz="3200"/>
              <a:t>4</a:t>
            </a:r>
          </a:p>
        </p:txBody>
      </p:sp>
      <p:sp>
        <p:nvSpPr>
          <p:cNvPr id="34830" name="TextBox 17"/>
          <p:cNvSpPr txBox="1">
            <a:spLocks noChangeArrowheads="1"/>
          </p:cNvSpPr>
          <p:nvPr/>
        </p:nvSpPr>
        <p:spPr bwMode="auto">
          <a:xfrm>
            <a:off x="7596188" y="3789363"/>
            <a:ext cx="431800" cy="522287"/>
          </a:xfrm>
          <a:prstGeom prst="rect">
            <a:avLst/>
          </a:prstGeom>
          <a:noFill/>
          <a:ln w="9525">
            <a:noFill/>
            <a:miter lim="800000"/>
            <a:headEnd/>
            <a:tailEnd/>
          </a:ln>
        </p:spPr>
        <p:txBody>
          <a:bodyPr>
            <a:spAutoFit/>
          </a:bodyPr>
          <a:lstStyle/>
          <a:p>
            <a:r>
              <a:rPr lang="uk-UA" sz="2800"/>
              <a:t>5</a:t>
            </a:r>
          </a:p>
        </p:txBody>
      </p:sp>
      <p:sp>
        <p:nvSpPr>
          <p:cNvPr id="34831" name="TextBox 19"/>
          <p:cNvSpPr txBox="1">
            <a:spLocks noChangeArrowheads="1"/>
          </p:cNvSpPr>
          <p:nvPr/>
        </p:nvSpPr>
        <p:spPr bwMode="auto">
          <a:xfrm>
            <a:off x="7164388" y="4724400"/>
            <a:ext cx="555625" cy="585788"/>
          </a:xfrm>
          <a:prstGeom prst="rect">
            <a:avLst/>
          </a:prstGeom>
          <a:noFill/>
          <a:ln w="9525">
            <a:noFill/>
            <a:miter lim="800000"/>
            <a:headEnd/>
            <a:tailEnd/>
          </a:ln>
        </p:spPr>
        <p:txBody>
          <a:bodyPr>
            <a:spAutoFit/>
          </a:bodyPr>
          <a:lstStyle/>
          <a:p>
            <a:r>
              <a:rPr lang="uk-UA" sz="3200"/>
              <a:t>6</a:t>
            </a:r>
          </a:p>
        </p:txBody>
      </p:sp>
      <p:pic>
        <p:nvPicPr>
          <p:cNvPr id="2" name="_Звуки_природы_-_Шум_моря_....mp3">
            <a:hlinkClick r:id="" action="ppaction://media"/>
          </p:cNvPr>
          <p:cNvPicPr>
            <a:picLocks noRot="1" noChangeAspect="1"/>
          </p:cNvPicPr>
          <p:nvPr>
            <a:audioFile r:link="rId1"/>
          </p:nvPr>
        </p:nvPicPr>
        <p:blipFill>
          <a:blip r:embed="rId6" cstate="print"/>
          <a:srcRect/>
          <a:stretch>
            <a:fillRect/>
          </a:stretch>
        </p:blipFill>
        <p:spPr bwMode="auto">
          <a:xfrm>
            <a:off x="8210550" y="6086475"/>
            <a:ext cx="609600" cy="609600"/>
          </a:xfrm>
          <a:prstGeom prst="rect">
            <a:avLst/>
          </a:prstGeom>
          <a:noFill/>
          <a:ln w="9525">
            <a:noFill/>
            <a:miter lim="800000"/>
            <a:headEnd/>
            <a:tailEnd/>
          </a:ln>
        </p:spPr>
      </p:pic>
    </p:spTree>
  </p:cSld>
  <p:clrMapOvr>
    <a:masterClrMapping/>
  </p:clrMapOvr>
  <p:transition spd="med">
    <p:whee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Effect transition="in" filter="fade">
                                      <p:cBhvr>
                                        <p:cTn id="9" dur="2000"/>
                                        <p:tgtEl>
                                          <p:spTgt spid="8"/>
                                        </p:tgtEl>
                                      </p:cBhvr>
                                    </p:animEffect>
                                  </p:childTnLst>
                                </p:cTn>
                              </p:par>
                              <p:par>
                                <p:cTn id="10" presetID="1" presetClass="mediacall" presetSubtype="0" fill="hold" nodeType="withEffect">
                                  <p:stCondLst>
                                    <p:cond delay="0"/>
                                  </p:stCondLst>
                                  <p:childTnLst>
                                    <p:cmd type="call" cmd="playFrom(0.0)">
                                      <p:cBhvr>
                                        <p:cTn id="11" dur="714480" fill="hold"/>
                                        <p:tgtEl>
                                          <p:spTgt spid="2"/>
                                        </p:tgtEl>
                                      </p:cBhvr>
                                    </p:cmd>
                                  </p:childTnLst>
                                </p:cTn>
                              </p:par>
                            </p:childTnLst>
                          </p:cTn>
                        </p:par>
                      </p:childTnLst>
                    </p:cTn>
                  </p:par>
                  <p:par>
                    <p:cTn id="12" fill="hold" nodeType="clickPar">
                      <p:stCondLst>
                        <p:cond delay="indefinite"/>
                      </p:stCondLst>
                      <p:childTnLst>
                        <p:par>
                          <p:cTn id="13" fill="hold" nodeType="withGroup">
                            <p:stCondLst>
                              <p:cond delay="0"/>
                            </p:stCondLst>
                            <p:childTnLst>
                              <p:par>
                                <p:cTn id="14" presetID="0" presetClass="path" presetSubtype="0" accel="50000" decel="50000" fill="hold" nodeType="clickEffect">
                                  <p:stCondLst>
                                    <p:cond delay="0"/>
                                  </p:stCondLst>
                                  <p:childTnLst>
                                    <p:animMotion origin="layout" path="M 4.16667E-6 7.51445E-7 L -0.03143 0.16786 " pathEditMode="relative" rAng="0" ptsTypes="AA">
                                      <p:cBhvr>
                                        <p:cTn id="15" dur="2000" fill="hold"/>
                                        <p:tgtEl>
                                          <p:spTgt spid="9"/>
                                        </p:tgtEl>
                                        <p:attrNameLst>
                                          <p:attrName>ppt_x</p:attrName>
                                          <p:attrName>ppt_y</p:attrName>
                                        </p:attrNameLst>
                                      </p:cBhvr>
                                      <p:rCtr x="-16" y="84"/>
                                    </p:animMotion>
                                  </p:childTnLst>
                                </p:cTn>
                              </p:par>
                            </p:childTnLst>
                          </p:cTn>
                        </p:par>
                      </p:childTnLst>
                    </p:cTn>
                  </p:par>
                  <p:par>
                    <p:cTn id="16" fill="hold" nodeType="clickPar">
                      <p:stCondLst>
                        <p:cond delay="indefinite"/>
                      </p:stCondLst>
                      <p:childTnLst>
                        <p:par>
                          <p:cTn id="17" fill="hold" nodeType="withGroup">
                            <p:stCondLst>
                              <p:cond delay="0"/>
                            </p:stCondLst>
                            <p:childTnLst>
                              <p:par>
                                <p:cTn id="18" presetID="0" presetClass="path" presetSubtype="0" accel="50000" decel="50000" fill="hold" nodeType="clickEffect">
                                  <p:stCondLst>
                                    <p:cond delay="0"/>
                                  </p:stCondLst>
                                  <p:childTnLst>
                                    <p:animMotion origin="layout" path="M -0.03142 0.16786 L -0.03923 0.38821 " pathEditMode="relative" ptsTypes="AA">
                                      <p:cBhvr>
                                        <p:cTn id="19" dur="2000" fill="hold"/>
                                        <p:tgtEl>
                                          <p:spTgt spid="9"/>
                                        </p:tgtEl>
                                        <p:attrNameLst>
                                          <p:attrName>ppt_x</p:attrName>
                                          <p:attrName>ppt_y</p:attrName>
                                        </p:attrNameLst>
                                      </p:cBhvr>
                                    </p:animMotion>
                                  </p:childTnLst>
                                </p:cTn>
                              </p:par>
                            </p:childTnLst>
                          </p:cTn>
                        </p:par>
                      </p:childTnLst>
                    </p:cTn>
                  </p:par>
                  <p:par>
                    <p:cTn id="20" fill="hold" nodeType="clickPar">
                      <p:stCondLst>
                        <p:cond delay="indefinite"/>
                      </p:stCondLst>
                      <p:childTnLst>
                        <p:par>
                          <p:cTn id="21" fill="hold" nodeType="withGroup">
                            <p:stCondLst>
                              <p:cond delay="0"/>
                            </p:stCondLst>
                            <p:childTnLst>
                              <p:par>
                                <p:cTn id="22" presetID="0" presetClass="path" presetSubtype="0" accel="50000" decel="50000" fill="hold" nodeType="clickEffect">
                                  <p:stCondLst>
                                    <p:cond delay="0"/>
                                  </p:stCondLst>
                                  <p:childTnLst>
                                    <p:animMotion origin="layout" path="M -0.03923 0.38821 L -0.03941 0.4689 " pathEditMode="relative" rAng="0" ptsTypes="AA">
                                      <p:cBhvr>
                                        <p:cTn id="23" dur="2000" fill="hold"/>
                                        <p:tgtEl>
                                          <p:spTgt spid="9"/>
                                        </p:tgtEl>
                                        <p:attrNameLst>
                                          <p:attrName>ppt_x</p:attrName>
                                          <p:attrName>ppt_y</p:attrName>
                                        </p:attrNameLst>
                                      </p:cBhvr>
                                      <p:rCtr x="0" y="40"/>
                                    </p:animMotion>
                                  </p:childTnLst>
                                </p:cTn>
                              </p:par>
                            </p:childTnLst>
                          </p:cTn>
                        </p:par>
                      </p:childTnLst>
                    </p:cTn>
                  </p:par>
                  <p:par>
                    <p:cTn id="24" fill="hold" nodeType="clickPar">
                      <p:stCondLst>
                        <p:cond delay="indefinite"/>
                      </p:stCondLst>
                      <p:childTnLst>
                        <p:par>
                          <p:cTn id="25" fill="hold" nodeType="withGroup">
                            <p:stCondLst>
                              <p:cond delay="0"/>
                            </p:stCondLst>
                            <p:childTnLst>
                              <p:par>
                                <p:cTn id="26" presetID="0" presetClass="path" presetSubtype="0" accel="50000" decel="50000" fill="hold" nodeType="clickEffect">
                                  <p:stCondLst>
                                    <p:cond delay="0"/>
                                  </p:stCondLst>
                                  <p:childTnLst>
                                    <p:animMotion origin="layout" path="M -0.03941 0.4689 L -0.07083 0.58428 " pathEditMode="relative" rAng="0" ptsTypes="AA">
                                      <p:cBhvr>
                                        <p:cTn id="27" dur="2000" fill="hold"/>
                                        <p:tgtEl>
                                          <p:spTgt spid="9"/>
                                        </p:tgtEl>
                                        <p:attrNameLst>
                                          <p:attrName>ppt_x</p:attrName>
                                          <p:attrName>ppt_y</p:attrName>
                                        </p:attrNameLst>
                                      </p:cBhvr>
                                      <p:rCtr x="-16" y="58"/>
                                    </p:animMotion>
                                  </p:childTnLst>
                                </p:cTn>
                              </p:par>
                            </p:childTnLst>
                          </p:cTn>
                        </p:par>
                      </p:childTnLst>
                    </p:cTn>
                  </p:par>
                  <p:par>
                    <p:cTn id="28" fill="hold" nodeType="clickPar">
                      <p:stCondLst>
                        <p:cond delay="indefinite"/>
                      </p:stCondLst>
                      <p:childTnLst>
                        <p:par>
                          <p:cTn id="29" fill="hold" nodeType="withGroup">
                            <p:stCondLst>
                              <p:cond delay="0"/>
                            </p:stCondLst>
                            <p:childTnLst>
                              <p:par>
                                <p:cTn id="30" presetID="0" presetClass="path" presetSubtype="0" accel="50000" decel="50000" fill="hold" nodeType="clickEffect">
                                  <p:stCondLst>
                                    <p:cond delay="0"/>
                                  </p:stCondLst>
                                  <p:childTnLst>
                                    <p:animMotion origin="layout" path="M -0.07083 0.58428 L -0.11805 0.7415 " pathEditMode="relative" rAng="0" ptsTypes="AA">
                                      <p:cBhvr>
                                        <p:cTn id="31" dur="2000" fill="hold"/>
                                        <p:tgtEl>
                                          <p:spTgt spid="9"/>
                                        </p:tgtEl>
                                        <p:attrNameLst>
                                          <p:attrName>ppt_x</p:attrName>
                                          <p:attrName>ppt_y</p:attrName>
                                        </p:attrNameLst>
                                      </p:cBhvr>
                                      <p:rCtr x="-24" y="79"/>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2"/>
                </p:tgtEl>
              </p:cMediaNode>
            </p:audio>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4" cstate="print"/>
          <a:srcRect/>
          <a:stretch>
            <a:fillRect/>
          </a:stretch>
        </p:blipFill>
        <p:spPr bwMode="auto">
          <a:xfrm>
            <a:off x="0" y="0"/>
            <a:ext cx="9215438" cy="6858000"/>
          </a:xfrm>
          <a:prstGeom prst="rect">
            <a:avLst/>
          </a:prstGeom>
          <a:noFill/>
          <a:ln w="9525">
            <a:noFill/>
            <a:miter lim="800000"/>
            <a:headEnd/>
            <a:tailEnd/>
          </a:ln>
        </p:spPr>
      </p:pic>
      <p:sp>
        <p:nvSpPr>
          <p:cNvPr id="26" name="Нижний колонтитул 25"/>
          <p:cNvSpPr>
            <a:spLocks noGrp="1"/>
          </p:cNvSpPr>
          <p:nvPr>
            <p:ph type="ftr" sz="quarter" idx="11"/>
          </p:nvPr>
        </p:nvSpPr>
        <p:spPr>
          <a:xfrm>
            <a:off x="3124200" y="7532688"/>
            <a:ext cx="2895600" cy="73025"/>
          </a:xfrm>
        </p:spPr>
        <p:txBody>
          <a:bodyPr/>
          <a:lstStyle/>
          <a:p>
            <a:pPr>
              <a:defRPr/>
            </a:pPr>
            <a:endParaRPr lang="ru-RU" sz="1600" b="1" dirty="0">
              <a:solidFill>
                <a:schemeClr val="bg2">
                  <a:lumMod val="25000"/>
                </a:schemeClr>
              </a:solidFill>
              <a:latin typeface="Times New Roman" pitchFamily="18" charset="0"/>
              <a:cs typeface="Times New Roman" pitchFamily="18" charset="0"/>
            </a:endParaRPr>
          </a:p>
        </p:txBody>
      </p:sp>
      <p:sp>
        <p:nvSpPr>
          <p:cNvPr id="35844" name="TextBox 11"/>
          <p:cNvSpPr txBox="1">
            <a:spLocks noChangeArrowheads="1"/>
          </p:cNvSpPr>
          <p:nvPr/>
        </p:nvSpPr>
        <p:spPr bwMode="auto">
          <a:xfrm>
            <a:off x="2627313" y="0"/>
            <a:ext cx="3673475" cy="369888"/>
          </a:xfrm>
          <a:prstGeom prst="rect">
            <a:avLst/>
          </a:prstGeom>
          <a:noFill/>
          <a:ln w="9525">
            <a:noFill/>
            <a:miter lim="800000"/>
            <a:headEnd/>
            <a:tailEnd/>
          </a:ln>
        </p:spPr>
        <p:txBody>
          <a:bodyPr>
            <a:spAutoFit/>
          </a:bodyPr>
          <a:lstStyle/>
          <a:p>
            <a:r>
              <a:rPr lang="uk-UA"/>
              <a:t>     </a:t>
            </a:r>
          </a:p>
        </p:txBody>
      </p:sp>
      <p:sp>
        <p:nvSpPr>
          <p:cNvPr id="35845" name="TextBox 12"/>
          <p:cNvSpPr txBox="1">
            <a:spLocks noChangeArrowheads="1"/>
          </p:cNvSpPr>
          <p:nvPr/>
        </p:nvSpPr>
        <p:spPr bwMode="auto">
          <a:xfrm rot="5400000">
            <a:off x="6522244" y="2847182"/>
            <a:ext cx="4389437" cy="368300"/>
          </a:xfrm>
          <a:prstGeom prst="rect">
            <a:avLst/>
          </a:prstGeom>
          <a:noFill/>
          <a:ln w="9525">
            <a:noFill/>
            <a:miter lim="800000"/>
            <a:headEnd/>
            <a:tailEnd/>
          </a:ln>
        </p:spPr>
        <p:txBody>
          <a:bodyPr>
            <a:spAutoFit/>
          </a:bodyPr>
          <a:lstStyle/>
          <a:p>
            <a:r>
              <a:rPr lang="uk-UA"/>
              <a:t>                  </a:t>
            </a:r>
          </a:p>
        </p:txBody>
      </p:sp>
      <p:sp>
        <p:nvSpPr>
          <p:cNvPr id="35846" name="TextBox 13"/>
          <p:cNvSpPr txBox="1">
            <a:spLocks noChangeArrowheads="1"/>
          </p:cNvSpPr>
          <p:nvPr/>
        </p:nvSpPr>
        <p:spPr bwMode="auto">
          <a:xfrm>
            <a:off x="2916238" y="6021388"/>
            <a:ext cx="4067175" cy="369887"/>
          </a:xfrm>
          <a:prstGeom prst="rect">
            <a:avLst/>
          </a:prstGeom>
          <a:noFill/>
          <a:ln w="9525">
            <a:noFill/>
            <a:miter lim="800000"/>
            <a:headEnd/>
            <a:tailEnd/>
          </a:ln>
        </p:spPr>
        <p:txBody>
          <a:bodyPr>
            <a:spAutoFit/>
          </a:bodyPr>
          <a:lstStyle/>
          <a:p>
            <a:r>
              <a:rPr lang="uk-UA"/>
              <a:t>                  </a:t>
            </a:r>
          </a:p>
        </p:txBody>
      </p:sp>
      <p:sp>
        <p:nvSpPr>
          <p:cNvPr id="35847" name="TextBox 14"/>
          <p:cNvSpPr txBox="1">
            <a:spLocks noChangeArrowheads="1"/>
          </p:cNvSpPr>
          <p:nvPr/>
        </p:nvSpPr>
        <p:spPr bwMode="auto">
          <a:xfrm rot="-2860993">
            <a:off x="-187325" y="530225"/>
            <a:ext cx="1662113" cy="585787"/>
          </a:xfrm>
          <a:prstGeom prst="rect">
            <a:avLst/>
          </a:prstGeom>
          <a:noFill/>
          <a:ln w="9525">
            <a:noFill/>
            <a:miter lim="800000"/>
            <a:headEnd/>
            <a:tailEnd/>
          </a:ln>
        </p:spPr>
        <p:txBody>
          <a:bodyPr>
            <a:spAutoFit/>
          </a:bodyPr>
          <a:lstStyle/>
          <a:p>
            <a:pPr algn="ctr"/>
            <a:r>
              <a:rPr lang="uk-UA"/>
              <a:t> </a:t>
            </a:r>
            <a:endParaRPr lang="uk-UA" sz="3200"/>
          </a:p>
        </p:txBody>
      </p:sp>
      <p:sp>
        <p:nvSpPr>
          <p:cNvPr id="32776" name="TextBox 8"/>
          <p:cNvSpPr txBox="1">
            <a:spLocks noChangeArrowheads="1"/>
          </p:cNvSpPr>
          <p:nvPr/>
        </p:nvSpPr>
        <p:spPr bwMode="auto">
          <a:xfrm>
            <a:off x="2700338" y="1412875"/>
            <a:ext cx="4824412" cy="2554288"/>
          </a:xfrm>
          <a:prstGeom prst="rect">
            <a:avLst/>
          </a:prstGeom>
          <a:noFill/>
          <a:ln w="9525">
            <a:noFill/>
            <a:miter lim="800000"/>
            <a:headEnd/>
            <a:tailEnd/>
          </a:ln>
        </p:spPr>
        <p:txBody>
          <a:bodyPr>
            <a:spAutoFit/>
          </a:bodyPr>
          <a:lstStyle/>
          <a:p>
            <a:pPr algn="ctr"/>
            <a:endParaRPr lang="uk-UA" sz="3200" b="1"/>
          </a:p>
          <a:p>
            <a:pPr algn="ctr"/>
            <a:r>
              <a:rPr lang="uk-UA" sz="3200" b="1"/>
              <a:t>Назвати води Індійського океану,</a:t>
            </a:r>
          </a:p>
          <a:p>
            <a:pPr algn="ctr"/>
            <a:r>
              <a:rPr lang="uk-UA" sz="3200" b="1"/>
              <a:t>які омивають материк з півдня </a:t>
            </a:r>
          </a:p>
        </p:txBody>
      </p:sp>
      <p:pic>
        <p:nvPicPr>
          <p:cNvPr id="10" name="Picture 3" descr="F:\Документы на F\Сеть творческих учителей\Приемы работ с презентациями\Анимашки\Risunki gif collekciya\Risunki gif\тр 11.gif"/>
          <p:cNvPicPr>
            <a:picLocks noChangeAspect="1" noChangeArrowheads="1" noCrop="1"/>
          </p:cNvPicPr>
          <p:nvPr/>
        </p:nvPicPr>
        <p:blipFill>
          <a:blip r:embed="rId5" cstate="print"/>
          <a:srcRect/>
          <a:stretch>
            <a:fillRect/>
          </a:stretch>
        </p:blipFill>
        <p:spPr bwMode="auto">
          <a:xfrm>
            <a:off x="6011863" y="5445125"/>
            <a:ext cx="800100" cy="790575"/>
          </a:xfrm>
          <a:prstGeom prst="rect">
            <a:avLst/>
          </a:prstGeom>
          <a:noFill/>
          <a:ln w="9525">
            <a:noFill/>
            <a:miter lim="800000"/>
            <a:headEnd/>
            <a:tailEnd/>
          </a:ln>
        </p:spPr>
      </p:pic>
      <p:sp>
        <p:nvSpPr>
          <p:cNvPr id="35850" name="TextBox 11"/>
          <p:cNvSpPr txBox="1">
            <a:spLocks noChangeArrowheads="1"/>
          </p:cNvSpPr>
          <p:nvPr/>
        </p:nvSpPr>
        <p:spPr bwMode="auto">
          <a:xfrm>
            <a:off x="5795963" y="5300663"/>
            <a:ext cx="473075" cy="585787"/>
          </a:xfrm>
          <a:prstGeom prst="rect">
            <a:avLst/>
          </a:prstGeom>
          <a:noFill/>
          <a:ln w="9525">
            <a:noFill/>
            <a:miter lim="800000"/>
            <a:headEnd/>
            <a:tailEnd/>
          </a:ln>
        </p:spPr>
        <p:txBody>
          <a:bodyPr>
            <a:spAutoFit/>
          </a:bodyPr>
          <a:lstStyle/>
          <a:p>
            <a:r>
              <a:rPr lang="uk-UA" sz="3200"/>
              <a:t>1</a:t>
            </a:r>
          </a:p>
        </p:txBody>
      </p:sp>
      <p:sp>
        <p:nvSpPr>
          <p:cNvPr id="35851" name="TextBox 12"/>
          <p:cNvSpPr txBox="1">
            <a:spLocks noChangeArrowheads="1"/>
          </p:cNvSpPr>
          <p:nvPr/>
        </p:nvSpPr>
        <p:spPr bwMode="auto">
          <a:xfrm>
            <a:off x="5435600" y="4941888"/>
            <a:ext cx="257175" cy="584200"/>
          </a:xfrm>
          <a:prstGeom prst="rect">
            <a:avLst/>
          </a:prstGeom>
          <a:noFill/>
          <a:ln w="9525">
            <a:noFill/>
            <a:miter lim="800000"/>
            <a:headEnd/>
            <a:tailEnd/>
          </a:ln>
        </p:spPr>
        <p:txBody>
          <a:bodyPr>
            <a:spAutoFit/>
          </a:bodyPr>
          <a:lstStyle/>
          <a:p>
            <a:r>
              <a:rPr lang="uk-UA" sz="3200"/>
              <a:t>2</a:t>
            </a:r>
          </a:p>
        </p:txBody>
      </p:sp>
      <p:sp>
        <p:nvSpPr>
          <p:cNvPr id="35852" name="TextBox 13"/>
          <p:cNvSpPr txBox="1">
            <a:spLocks noChangeArrowheads="1"/>
          </p:cNvSpPr>
          <p:nvPr/>
        </p:nvSpPr>
        <p:spPr bwMode="auto">
          <a:xfrm>
            <a:off x="3635375" y="4652963"/>
            <a:ext cx="360363" cy="584200"/>
          </a:xfrm>
          <a:prstGeom prst="rect">
            <a:avLst/>
          </a:prstGeom>
          <a:noFill/>
          <a:ln w="9525">
            <a:noFill/>
            <a:miter lim="800000"/>
            <a:headEnd/>
            <a:tailEnd/>
          </a:ln>
        </p:spPr>
        <p:txBody>
          <a:bodyPr>
            <a:spAutoFit/>
          </a:bodyPr>
          <a:lstStyle/>
          <a:p>
            <a:r>
              <a:rPr lang="uk-UA" sz="3200"/>
              <a:t>3</a:t>
            </a:r>
          </a:p>
        </p:txBody>
      </p:sp>
      <p:sp>
        <p:nvSpPr>
          <p:cNvPr id="35853" name="TextBox 14"/>
          <p:cNvSpPr txBox="1">
            <a:spLocks noChangeArrowheads="1"/>
          </p:cNvSpPr>
          <p:nvPr/>
        </p:nvSpPr>
        <p:spPr bwMode="auto">
          <a:xfrm>
            <a:off x="2843213" y="4005263"/>
            <a:ext cx="401637" cy="584200"/>
          </a:xfrm>
          <a:prstGeom prst="rect">
            <a:avLst/>
          </a:prstGeom>
          <a:noFill/>
          <a:ln w="9525">
            <a:noFill/>
            <a:miter lim="800000"/>
            <a:headEnd/>
            <a:tailEnd/>
          </a:ln>
        </p:spPr>
        <p:txBody>
          <a:bodyPr>
            <a:spAutoFit/>
          </a:bodyPr>
          <a:lstStyle/>
          <a:p>
            <a:r>
              <a:rPr lang="uk-UA" sz="3200"/>
              <a:t>4</a:t>
            </a:r>
          </a:p>
        </p:txBody>
      </p:sp>
      <p:sp>
        <p:nvSpPr>
          <p:cNvPr id="35854" name="TextBox 15"/>
          <p:cNvSpPr txBox="1">
            <a:spLocks noChangeArrowheads="1"/>
          </p:cNvSpPr>
          <p:nvPr/>
        </p:nvSpPr>
        <p:spPr bwMode="auto">
          <a:xfrm>
            <a:off x="1835150" y="4005263"/>
            <a:ext cx="401638" cy="646112"/>
          </a:xfrm>
          <a:prstGeom prst="rect">
            <a:avLst/>
          </a:prstGeom>
          <a:noFill/>
          <a:ln w="9525">
            <a:noFill/>
            <a:miter lim="800000"/>
            <a:headEnd/>
            <a:tailEnd/>
          </a:ln>
        </p:spPr>
        <p:txBody>
          <a:bodyPr>
            <a:spAutoFit/>
          </a:bodyPr>
          <a:lstStyle/>
          <a:p>
            <a:r>
              <a:rPr lang="uk-UA" sz="3600"/>
              <a:t>7</a:t>
            </a:r>
          </a:p>
        </p:txBody>
      </p:sp>
      <p:sp>
        <p:nvSpPr>
          <p:cNvPr id="35855" name="TextBox 16"/>
          <p:cNvSpPr txBox="1">
            <a:spLocks noChangeArrowheads="1"/>
          </p:cNvSpPr>
          <p:nvPr/>
        </p:nvSpPr>
        <p:spPr bwMode="auto">
          <a:xfrm>
            <a:off x="2339975" y="4868863"/>
            <a:ext cx="473075" cy="585787"/>
          </a:xfrm>
          <a:prstGeom prst="rect">
            <a:avLst/>
          </a:prstGeom>
          <a:noFill/>
          <a:ln w="9525">
            <a:noFill/>
            <a:miter lim="800000"/>
            <a:headEnd/>
            <a:tailEnd/>
          </a:ln>
        </p:spPr>
        <p:txBody>
          <a:bodyPr>
            <a:spAutoFit/>
          </a:bodyPr>
          <a:lstStyle/>
          <a:p>
            <a:r>
              <a:rPr lang="uk-UA" sz="3200"/>
              <a:t>5</a:t>
            </a:r>
          </a:p>
        </p:txBody>
      </p:sp>
      <p:sp>
        <p:nvSpPr>
          <p:cNvPr id="35856" name="TextBox 18"/>
          <p:cNvSpPr txBox="1">
            <a:spLocks noChangeArrowheads="1"/>
          </p:cNvSpPr>
          <p:nvPr/>
        </p:nvSpPr>
        <p:spPr bwMode="auto">
          <a:xfrm>
            <a:off x="1979613" y="4797425"/>
            <a:ext cx="401637" cy="584200"/>
          </a:xfrm>
          <a:prstGeom prst="rect">
            <a:avLst/>
          </a:prstGeom>
          <a:noFill/>
          <a:ln w="9525">
            <a:noFill/>
            <a:miter lim="800000"/>
            <a:headEnd/>
            <a:tailEnd/>
          </a:ln>
        </p:spPr>
        <p:txBody>
          <a:bodyPr>
            <a:spAutoFit/>
          </a:bodyPr>
          <a:lstStyle/>
          <a:p>
            <a:r>
              <a:rPr lang="uk-UA" sz="3200"/>
              <a:t>6</a:t>
            </a:r>
          </a:p>
        </p:txBody>
      </p:sp>
      <p:pic>
        <p:nvPicPr>
          <p:cNvPr id="4" name="_Звуки_природы_-_Шум_моря_....mp3">
            <a:hlinkClick r:id="" action="ppaction://media"/>
          </p:cNvPr>
          <p:cNvPicPr>
            <a:picLocks noRot="1" noChangeAspect="1"/>
          </p:cNvPicPr>
          <p:nvPr>
            <a:audioFile r:link="rId1"/>
          </p:nvPr>
        </p:nvPicPr>
        <p:blipFill>
          <a:blip r:embed="rId6" cstate="print"/>
          <a:srcRect/>
          <a:stretch>
            <a:fillRect/>
          </a:stretch>
        </p:blipFill>
        <p:spPr bwMode="auto">
          <a:xfrm>
            <a:off x="8596313" y="6205538"/>
            <a:ext cx="609600" cy="6096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2776"/>
                                        </p:tgtEl>
                                        <p:attrNameLst>
                                          <p:attrName>style.visibility</p:attrName>
                                        </p:attrNameLst>
                                      </p:cBhvr>
                                      <p:to>
                                        <p:strVal val="visible"/>
                                      </p:to>
                                    </p:set>
                                    <p:anim calcmode="lin" valueType="num">
                                      <p:cBhvr>
                                        <p:cTn id="7" dur="2000" fill="hold"/>
                                        <p:tgtEl>
                                          <p:spTgt spid="32776"/>
                                        </p:tgtEl>
                                        <p:attrNameLst>
                                          <p:attrName>ppt_w</p:attrName>
                                        </p:attrNameLst>
                                      </p:cBhvr>
                                      <p:tavLst>
                                        <p:tav tm="0">
                                          <p:val>
                                            <p:fltVal val="0"/>
                                          </p:val>
                                        </p:tav>
                                        <p:tav tm="100000">
                                          <p:val>
                                            <p:strVal val="#ppt_w"/>
                                          </p:val>
                                        </p:tav>
                                      </p:tavLst>
                                    </p:anim>
                                    <p:anim calcmode="lin" valueType="num">
                                      <p:cBhvr>
                                        <p:cTn id="8" dur="2000" fill="hold"/>
                                        <p:tgtEl>
                                          <p:spTgt spid="32776"/>
                                        </p:tgtEl>
                                        <p:attrNameLst>
                                          <p:attrName>ppt_h</p:attrName>
                                        </p:attrNameLst>
                                      </p:cBhvr>
                                      <p:tavLst>
                                        <p:tav tm="0">
                                          <p:val>
                                            <p:fltVal val="0"/>
                                          </p:val>
                                        </p:tav>
                                        <p:tav tm="100000">
                                          <p:val>
                                            <p:strVal val="#ppt_h"/>
                                          </p:val>
                                        </p:tav>
                                      </p:tavLst>
                                    </p:anim>
                                    <p:animEffect transition="in" filter="fade">
                                      <p:cBhvr>
                                        <p:cTn id="9" dur="2000"/>
                                        <p:tgtEl>
                                          <p:spTgt spid="32776"/>
                                        </p:tgtEl>
                                      </p:cBhvr>
                                    </p:animEffect>
                                  </p:childTnLst>
                                </p:cTn>
                              </p:par>
                              <p:par>
                                <p:cTn id="10" presetID="1" presetClass="mediacall" presetSubtype="0" fill="hold" nodeType="withEffect">
                                  <p:stCondLst>
                                    <p:cond delay="0"/>
                                  </p:stCondLst>
                                  <p:childTnLst>
                                    <p:cmd type="call" cmd="playFrom(0.0)">
                                      <p:cBhvr>
                                        <p:cTn id="11" dur="714480" fill="hold"/>
                                        <p:tgtEl>
                                          <p:spTgt spid="4"/>
                                        </p:tgtEl>
                                      </p:cBhvr>
                                    </p:cmd>
                                  </p:childTnLst>
                                </p:cTn>
                              </p:par>
                            </p:childTnLst>
                          </p:cTn>
                        </p:par>
                      </p:childTnLst>
                    </p:cTn>
                  </p:par>
                  <p:par>
                    <p:cTn id="12" fill="hold" nodeType="clickPar">
                      <p:stCondLst>
                        <p:cond delay="indefinite"/>
                      </p:stCondLst>
                      <p:childTnLst>
                        <p:par>
                          <p:cTn id="13" fill="hold" nodeType="withGroup">
                            <p:stCondLst>
                              <p:cond delay="0"/>
                            </p:stCondLst>
                            <p:childTnLst>
                              <p:par>
                                <p:cTn id="14" presetID="0" presetClass="path" presetSubtype="0" accel="50000" decel="50000" fill="hold" nodeType="clickEffect">
                                  <p:stCondLst>
                                    <p:cond delay="0"/>
                                  </p:stCondLst>
                                  <p:childTnLst>
                                    <p:animMotion origin="layout" path="M -6.93889E-18 -3.75723E-6 L -0.08664 -0.01064 " pathEditMode="relative" ptsTypes="AA">
                                      <p:cBhvr>
                                        <p:cTn id="15" dur="2000" fill="hold"/>
                                        <p:tgtEl>
                                          <p:spTgt spid="10"/>
                                        </p:tgtEl>
                                        <p:attrNameLst>
                                          <p:attrName>ppt_x</p:attrName>
                                          <p:attrName>ppt_y</p:attrName>
                                        </p:attrNameLst>
                                      </p:cBhvr>
                                    </p:animMotion>
                                  </p:childTnLst>
                                </p:cTn>
                              </p:par>
                            </p:childTnLst>
                          </p:cTn>
                        </p:par>
                      </p:childTnLst>
                    </p:cTn>
                  </p:par>
                  <p:par>
                    <p:cTn id="16" fill="hold" nodeType="clickPar">
                      <p:stCondLst>
                        <p:cond delay="indefinite"/>
                      </p:stCondLst>
                      <p:childTnLst>
                        <p:par>
                          <p:cTn id="17" fill="hold" nodeType="withGroup">
                            <p:stCondLst>
                              <p:cond delay="0"/>
                            </p:stCondLst>
                            <p:childTnLst>
                              <p:par>
                                <p:cTn id="18" presetID="0" presetClass="path" presetSubtype="0" accel="50000" decel="50000" fill="hold" nodeType="clickEffect">
                                  <p:stCondLst>
                                    <p:cond delay="0"/>
                                  </p:stCondLst>
                                  <p:childTnLst>
                                    <p:animMotion origin="layout" path="M -0.08664 -0.01064 C -0.08438 0.00809 -0.08403 0.02173 -0.09653 0.03306 C -0.10313 0.05757 -0.11997 0.05641 -0.13594 0.06358 C -0.13924 0.06497 -0.14236 0.06658 -0.14566 0.06797 C -0.1474 0.06866 -0.1507 0.07028 -0.1507 0.07028 C -0.16129 0.06774 -0.17153 0.06404 -0.18177 0.05919 C -0.1967 0.06404 -0.19063 0.0615 -0.19983 0.06589 C -0.20365 0.07352 -0.20643 0.07814 -0.21302 0.08115 C -0.22431 0.07791 -0.2217 0.07606 -0.22934 0.06589 C -0.23091 0.0571 -0.2323 0.05156 -0.23594 0.04393 C -0.23872 0.02843 -0.24375 0.01364 -0.254 0.00462 C -0.25643 -0.00555 -0.25782 -0.01295 -0.26216 -0.02151 C -0.26268 -0.02359 -0.26268 -0.02613 -0.26372 -0.02798 C -0.26493 -0.03006 -0.26771 -0.03006 -0.26875 -0.03238 C -0.27049 -0.03607 -0.27101 -0.05203 -0.27691 -0.05203 L -0.26702 -0.04995 " pathEditMode="relative" ptsTypes="ffffffffffffffAA">
                                      <p:cBhvr>
                                        <p:cTn id="19" dur="2000" fill="hold"/>
                                        <p:tgtEl>
                                          <p:spTgt spid="10"/>
                                        </p:tgtEl>
                                        <p:attrNameLst>
                                          <p:attrName>ppt_x</p:attrName>
                                          <p:attrName>ppt_y</p:attrName>
                                        </p:attrNameLst>
                                      </p:cBhvr>
                                    </p:animMotion>
                                  </p:childTnLst>
                                </p:cTn>
                              </p:par>
                            </p:childTnLst>
                          </p:cTn>
                        </p:par>
                      </p:childTnLst>
                    </p:cTn>
                  </p:par>
                  <p:par>
                    <p:cTn id="20" fill="hold" nodeType="clickPar">
                      <p:stCondLst>
                        <p:cond delay="indefinite"/>
                      </p:stCondLst>
                      <p:childTnLst>
                        <p:par>
                          <p:cTn id="21" fill="hold" nodeType="withGroup">
                            <p:stCondLst>
                              <p:cond delay="0"/>
                            </p:stCondLst>
                            <p:childTnLst>
                              <p:par>
                                <p:cTn id="22" presetID="0" presetClass="path" presetSubtype="0" accel="50000" decel="50000" fill="hold" nodeType="clickEffect">
                                  <p:stCondLst>
                                    <p:cond delay="0"/>
                                  </p:stCondLst>
                                  <p:childTnLst>
                                    <p:animMotion origin="layout" path="M -0.26702 -0.04994 C -0.26424 -0.06012 -0.26754 -0.06775 -0.27015 -0.07815 C -0.27466 -0.09642 -0.279 -0.11445 -0.28334 -0.13272 C -0.28421 -0.14937 -0.28143 -0.17272 -0.29324 -0.18312 C -0.29584 -0.19376 -0.29827 -0.20139 -0.30626 -0.20486 C -0.3139 -0.21156 -0.31702 -0.21156 -0.32605 -0.20925 C -0.32362 -0.2 -0.32431 -0.19607 -0.31615 -0.19607 " pathEditMode="relative" ptsTypes="ffffffA">
                                      <p:cBhvr>
                                        <p:cTn id="23" dur="2000" fill="hold"/>
                                        <p:tgtEl>
                                          <p:spTgt spid="10"/>
                                        </p:tgtEl>
                                        <p:attrNameLst>
                                          <p:attrName>ppt_x</p:attrName>
                                          <p:attrName>ppt_y</p:attrName>
                                        </p:attrNameLst>
                                      </p:cBhvr>
                                    </p:animMotion>
                                  </p:childTnLst>
                                </p:cTn>
                              </p:par>
                            </p:childTnLst>
                          </p:cTn>
                        </p:par>
                      </p:childTnLst>
                    </p:cTn>
                  </p:par>
                  <p:par>
                    <p:cTn id="24" fill="hold" nodeType="clickPar">
                      <p:stCondLst>
                        <p:cond delay="indefinite"/>
                      </p:stCondLst>
                      <p:childTnLst>
                        <p:par>
                          <p:cTn id="25" fill="hold" nodeType="withGroup">
                            <p:stCondLst>
                              <p:cond delay="0"/>
                            </p:stCondLst>
                            <p:childTnLst>
                              <p:par>
                                <p:cTn id="26" presetID="0" presetClass="path" presetSubtype="0" accel="50000" decel="50000" fill="hold" nodeType="clickEffect">
                                  <p:stCondLst>
                                    <p:cond delay="0"/>
                                  </p:stCondLst>
                                  <p:childTnLst>
                                    <p:animMotion origin="layout" path="M -0.31615 -0.19608 C -0.30799 -0.19284 -0.3047 -0.19515 -0.29966 -0.18521 C -0.29775 -0.16718 -0.29497 -0.1503 -0.2915 -0.13273 C -0.29202 -0.12348 -0.29098 -0.09203 -0.2981 -0.08047 C -0.3014 -0.07515 -0.30834 -0.07377 -0.31286 -0.07168 C -0.32171 -0.07492 -0.31876 -0.07353 -0.32917 -0.07816 C -0.33091 -0.07885 -0.33247 -0.07978 -0.33421 -0.08047 C -0.33577 -0.08116 -0.33907 -0.08255 -0.33907 -0.08255 C -0.34671 -0.08949 -0.35435 -0.09134 -0.36372 -0.09134 " pathEditMode="relative" ptsTypes="ffffffffA">
                                      <p:cBhvr>
                                        <p:cTn id="27" dur="2000" fill="hold"/>
                                        <p:tgtEl>
                                          <p:spTgt spid="10"/>
                                        </p:tgtEl>
                                        <p:attrNameLst>
                                          <p:attrName>ppt_x</p:attrName>
                                          <p:attrName>ppt_y</p:attrName>
                                        </p:attrNameLst>
                                      </p:cBhvr>
                                    </p:animMotion>
                                  </p:childTnLst>
                                </p:cTn>
                              </p:par>
                            </p:childTnLst>
                          </p:cTn>
                        </p:par>
                      </p:childTnLst>
                    </p:cTn>
                  </p:par>
                  <p:par>
                    <p:cTn id="28" fill="hold" nodeType="clickPar">
                      <p:stCondLst>
                        <p:cond delay="indefinite"/>
                      </p:stCondLst>
                      <p:childTnLst>
                        <p:par>
                          <p:cTn id="29" fill="hold" nodeType="withGroup">
                            <p:stCondLst>
                              <p:cond delay="0"/>
                            </p:stCondLst>
                            <p:childTnLst>
                              <p:par>
                                <p:cTn id="30" presetID="0" presetClass="path" presetSubtype="0" accel="50000" decel="50000" fill="hold" nodeType="clickEffect">
                                  <p:stCondLst>
                                    <p:cond delay="0"/>
                                  </p:stCondLst>
                                  <p:childTnLst>
                                    <p:animMotion origin="layout" path="M -0.36372 -0.09133 C -0.37865 -0.10358 -0.39515 -0.09341 -0.41303 -0.09341 " pathEditMode="relative" ptsTypes="fA">
                                      <p:cBhvr>
                                        <p:cTn id="31" dur="2000" fill="hold"/>
                                        <p:tgtEl>
                                          <p:spTgt spid="10"/>
                                        </p:tgtEl>
                                        <p:attrNameLst>
                                          <p:attrName>ppt_x</p:attrName>
                                          <p:attrName>ppt_y</p:attrName>
                                        </p:attrNameLst>
                                      </p:cBhvr>
                                    </p:animMotion>
                                  </p:childTnLst>
                                </p:cTn>
                              </p:par>
                            </p:childTnLst>
                          </p:cTn>
                        </p:par>
                      </p:childTnLst>
                    </p:cTn>
                  </p:par>
                  <p:par>
                    <p:cTn id="32" fill="hold" nodeType="clickPar">
                      <p:stCondLst>
                        <p:cond delay="indefinite"/>
                      </p:stCondLst>
                      <p:childTnLst>
                        <p:par>
                          <p:cTn id="33" fill="hold" nodeType="withGroup">
                            <p:stCondLst>
                              <p:cond delay="0"/>
                            </p:stCondLst>
                            <p:childTnLst>
                              <p:par>
                                <p:cTn id="34" presetID="0" presetClass="path" presetSubtype="0" accel="50000" decel="50000" fill="hold" nodeType="clickEffect">
                                  <p:stCondLst>
                                    <p:cond delay="0"/>
                                  </p:stCondLst>
                                  <p:childTnLst>
                                    <p:animMotion origin="layout" path="M -0.41303 -0.09341 C -0.41789 -0.09781 -0.42292 -0.1022 -0.42778 -0.10659 C -0.42934 -0.10798 -0.43264 -0.11076 -0.43264 -0.11076 C -0.43368 -0.11307 -0.43473 -0.11538 -0.43594 -0.11746 C -0.4375 -0.11977 -0.43959 -0.12139 -0.44098 -0.12393 C -0.44757 -0.13688 -0.43594 -0.1244 -0.4474 -0.1348 C -0.44844 -0.13711 -0.44983 -0.13919 -0.4507 -0.14151 C -0.45261 -0.14659 -0.45243 -0.15099 -0.45243 -0.14567 " pathEditMode="relative" ptsTypes="fffffffA">
                                      <p:cBhvr>
                                        <p:cTn id="35" dur="2000" fill="hold"/>
                                        <p:tgtEl>
                                          <p:spTgt spid="1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36" fill="hold" display="0">
                  <p:stCondLst>
                    <p:cond delay="indefinite"/>
                  </p:stCondLst>
                  <p:endCondLst>
                    <p:cond evt="onStopAudio" delay="0">
                      <p:tgtEl>
                        <p:sldTgt/>
                      </p:tgtEl>
                    </p:cond>
                  </p:endCondLst>
                </p:cTn>
                <p:tgtEl>
                  <p:spTgt spid="4"/>
                </p:tgtEl>
              </p:cMediaNode>
            </p:audio>
          </p:childTnLst>
        </p:cTn>
      </p:par>
    </p:tnLst>
    <p:bldLst>
      <p:bldP spid="3277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4" cstate="print"/>
          <a:srcRect/>
          <a:stretch>
            <a:fillRect/>
          </a:stretch>
        </p:blipFill>
        <p:spPr bwMode="auto">
          <a:xfrm>
            <a:off x="-71438" y="0"/>
            <a:ext cx="9215438" cy="6858000"/>
          </a:xfrm>
          <a:prstGeom prst="rect">
            <a:avLst/>
          </a:prstGeom>
          <a:noFill/>
          <a:ln w="9525">
            <a:noFill/>
            <a:miter lim="800000"/>
            <a:headEnd/>
            <a:tailEnd/>
          </a:ln>
        </p:spPr>
      </p:pic>
      <p:sp>
        <p:nvSpPr>
          <p:cNvPr id="26" name="Нижний колонтитул 25"/>
          <p:cNvSpPr>
            <a:spLocks noGrp="1"/>
          </p:cNvSpPr>
          <p:nvPr>
            <p:ph type="ftr" sz="quarter" idx="11"/>
          </p:nvPr>
        </p:nvSpPr>
        <p:spPr>
          <a:xfrm>
            <a:off x="3124200" y="7532688"/>
            <a:ext cx="2895600" cy="73025"/>
          </a:xfrm>
        </p:spPr>
        <p:txBody>
          <a:bodyPr/>
          <a:lstStyle/>
          <a:p>
            <a:pPr>
              <a:defRPr/>
            </a:pPr>
            <a:endParaRPr lang="ru-RU" sz="1600" b="1" dirty="0">
              <a:solidFill>
                <a:schemeClr val="bg2">
                  <a:lumMod val="25000"/>
                </a:schemeClr>
              </a:solidFill>
              <a:latin typeface="Times New Roman" pitchFamily="18" charset="0"/>
              <a:cs typeface="Times New Roman" pitchFamily="18" charset="0"/>
            </a:endParaRPr>
          </a:p>
        </p:txBody>
      </p:sp>
      <p:sp>
        <p:nvSpPr>
          <p:cNvPr id="36868" name="TextBox 11"/>
          <p:cNvSpPr txBox="1">
            <a:spLocks noChangeArrowheads="1"/>
          </p:cNvSpPr>
          <p:nvPr/>
        </p:nvSpPr>
        <p:spPr bwMode="auto">
          <a:xfrm>
            <a:off x="2627313" y="0"/>
            <a:ext cx="3673475" cy="369888"/>
          </a:xfrm>
          <a:prstGeom prst="rect">
            <a:avLst/>
          </a:prstGeom>
          <a:noFill/>
          <a:ln w="9525">
            <a:noFill/>
            <a:miter lim="800000"/>
            <a:headEnd/>
            <a:tailEnd/>
          </a:ln>
        </p:spPr>
        <p:txBody>
          <a:bodyPr>
            <a:spAutoFit/>
          </a:bodyPr>
          <a:lstStyle/>
          <a:p>
            <a:r>
              <a:rPr lang="uk-UA"/>
              <a:t>     </a:t>
            </a:r>
          </a:p>
        </p:txBody>
      </p:sp>
      <p:sp>
        <p:nvSpPr>
          <p:cNvPr id="36869" name="TextBox 12"/>
          <p:cNvSpPr txBox="1">
            <a:spLocks noChangeArrowheads="1"/>
          </p:cNvSpPr>
          <p:nvPr/>
        </p:nvSpPr>
        <p:spPr bwMode="auto">
          <a:xfrm rot="5400000">
            <a:off x="6522244" y="2847182"/>
            <a:ext cx="4389437" cy="368300"/>
          </a:xfrm>
          <a:prstGeom prst="rect">
            <a:avLst/>
          </a:prstGeom>
          <a:noFill/>
          <a:ln w="9525">
            <a:noFill/>
            <a:miter lim="800000"/>
            <a:headEnd/>
            <a:tailEnd/>
          </a:ln>
        </p:spPr>
        <p:txBody>
          <a:bodyPr>
            <a:spAutoFit/>
          </a:bodyPr>
          <a:lstStyle/>
          <a:p>
            <a:r>
              <a:rPr lang="uk-UA"/>
              <a:t>                  </a:t>
            </a:r>
          </a:p>
        </p:txBody>
      </p:sp>
      <p:sp>
        <p:nvSpPr>
          <p:cNvPr id="36870" name="TextBox 13"/>
          <p:cNvSpPr txBox="1">
            <a:spLocks noChangeArrowheads="1"/>
          </p:cNvSpPr>
          <p:nvPr/>
        </p:nvSpPr>
        <p:spPr bwMode="auto">
          <a:xfrm>
            <a:off x="2916238" y="6021388"/>
            <a:ext cx="4067175" cy="369887"/>
          </a:xfrm>
          <a:prstGeom prst="rect">
            <a:avLst/>
          </a:prstGeom>
          <a:noFill/>
          <a:ln w="9525">
            <a:noFill/>
            <a:miter lim="800000"/>
            <a:headEnd/>
            <a:tailEnd/>
          </a:ln>
        </p:spPr>
        <p:txBody>
          <a:bodyPr>
            <a:spAutoFit/>
          </a:bodyPr>
          <a:lstStyle/>
          <a:p>
            <a:r>
              <a:rPr lang="uk-UA"/>
              <a:t>                  </a:t>
            </a:r>
          </a:p>
        </p:txBody>
      </p:sp>
      <p:sp>
        <p:nvSpPr>
          <p:cNvPr id="36871" name="TextBox 14"/>
          <p:cNvSpPr txBox="1">
            <a:spLocks noChangeArrowheads="1"/>
          </p:cNvSpPr>
          <p:nvPr/>
        </p:nvSpPr>
        <p:spPr bwMode="auto">
          <a:xfrm rot="-2860993">
            <a:off x="-187325" y="530225"/>
            <a:ext cx="1662113" cy="585787"/>
          </a:xfrm>
          <a:prstGeom prst="rect">
            <a:avLst/>
          </a:prstGeom>
          <a:noFill/>
          <a:ln w="9525">
            <a:noFill/>
            <a:miter lim="800000"/>
            <a:headEnd/>
            <a:tailEnd/>
          </a:ln>
        </p:spPr>
        <p:txBody>
          <a:bodyPr>
            <a:spAutoFit/>
          </a:bodyPr>
          <a:lstStyle/>
          <a:p>
            <a:pPr algn="ctr"/>
            <a:r>
              <a:rPr lang="uk-UA"/>
              <a:t> </a:t>
            </a:r>
            <a:endParaRPr lang="uk-UA" sz="3200"/>
          </a:p>
        </p:txBody>
      </p:sp>
      <p:pic>
        <p:nvPicPr>
          <p:cNvPr id="9" name="Picture 4" descr="F:\Документы на F\Сеть творческих учителей\Приемы работ с презентациями\Анимашки\Risunki gif collekciya\Risunki gif\тр 9.gif"/>
          <p:cNvPicPr>
            <a:picLocks noChangeAspect="1" noChangeArrowheads="1" noCrop="1"/>
          </p:cNvPicPr>
          <p:nvPr/>
        </p:nvPicPr>
        <p:blipFill>
          <a:blip r:embed="rId5" cstate="print"/>
          <a:srcRect/>
          <a:stretch>
            <a:fillRect/>
          </a:stretch>
        </p:blipFill>
        <p:spPr bwMode="auto">
          <a:xfrm>
            <a:off x="1692275" y="3716338"/>
            <a:ext cx="1038225" cy="806450"/>
          </a:xfrm>
          <a:prstGeom prst="rect">
            <a:avLst/>
          </a:prstGeom>
          <a:noFill/>
          <a:ln w="9525">
            <a:noFill/>
            <a:miter lim="800000"/>
            <a:headEnd/>
            <a:tailEnd/>
          </a:ln>
        </p:spPr>
      </p:pic>
      <p:sp>
        <p:nvSpPr>
          <p:cNvPr id="10" name="TextBox 9"/>
          <p:cNvSpPr txBox="1">
            <a:spLocks noChangeArrowheads="1"/>
          </p:cNvSpPr>
          <p:nvPr/>
        </p:nvSpPr>
        <p:spPr bwMode="auto">
          <a:xfrm>
            <a:off x="2339975" y="1844675"/>
            <a:ext cx="5400675" cy="1570038"/>
          </a:xfrm>
          <a:prstGeom prst="rect">
            <a:avLst/>
          </a:prstGeom>
          <a:noFill/>
          <a:ln w="9525">
            <a:noFill/>
            <a:miter lim="800000"/>
            <a:headEnd/>
            <a:tailEnd/>
          </a:ln>
        </p:spPr>
        <p:txBody>
          <a:bodyPr>
            <a:spAutoFit/>
          </a:bodyPr>
          <a:lstStyle/>
          <a:p>
            <a:pPr algn="ctr"/>
            <a:r>
              <a:rPr lang="uk-UA" sz="3200" b="1"/>
              <a:t>Назвати води Атлантичного океану,</a:t>
            </a:r>
          </a:p>
          <a:p>
            <a:pPr algn="ctr"/>
            <a:r>
              <a:rPr lang="uk-UA" sz="3200" b="1"/>
              <a:t> що омивають материк</a:t>
            </a:r>
          </a:p>
        </p:txBody>
      </p:sp>
      <p:sp>
        <p:nvSpPr>
          <p:cNvPr id="36874" name="TextBox 10"/>
          <p:cNvSpPr txBox="1">
            <a:spLocks noChangeArrowheads="1"/>
          </p:cNvSpPr>
          <p:nvPr/>
        </p:nvSpPr>
        <p:spPr bwMode="auto">
          <a:xfrm>
            <a:off x="1116013" y="2492375"/>
            <a:ext cx="400050" cy="585788"/>
          </a:xfrm>
          <a:prstGeom prst="rect">
            <a:avLst/>
          </a:prstGeom>
          <a:noFill/>
          <a:ln w="9525">
            <a:noFill/>
            <a:miter lim="800000"/>
            <a:headEnd/>
            <a:tailEnd/>
          </a:ln>
        </p:spPr>
        <p:txBody>
          <a:bodyPr>
            <a:spAutoFit/>
          </a:bodyPr>
          <a:lstStyle/>
          <a:p>
            <a:r>
              <a:rPr lang="uk-UA" sz="3200"/>
              <a:t>1</a:t>
            </a:r>
          </a:p>
        </p:txBody>
      </p:sp>
      <p:sp>
        <p:nvSpPr>
          <p:cNvPr id="36875" name="TextBox 11"/>
          <p:cNvSpPr txBox="1">
            <a:spLocks noChangeArrowheads="1"/>
          </p:cNvSpPr>
          <p:nvPr/>
        </p:nvSpPr>
        <p:spPr bwMode="auto">
          <a:xfrm>
            <a:off x="179388" y="1916113"/>
            <a:ext cx="401637" cy="585787"/>
          </a:xfrm>
          <a:prstGeom prst="rect">
            <a:avLst/>
          </a:prstGeom>
          <a:noFill/>
          <a:ln w="9525">
            <a:noFill/>
            <a:miter lim="800000"/>
            <a:headEnd/>
            <a:tailEnd/>
          </a:ln>
        </p:spPr>
        <p:txBody>
          <a:bodyPr>
            <a:spAutoFit/>
          </a:bodyPr>
          <a:lstStyle/>
          <a:p>
            <a:r>
              <a:rPr lang="uk-UA" sz="3200"/>
              <a:t>2</a:t>
            </a:r>
          </a:p>
        </p:txBody>
      </p:sp>
      <p:sp>
        <p:nvSpPr>
          <p:cNvPr id="36876" name="TextBox 12"/>
          <p:cNvSpPr txBox="1">
            <a:spLocks noChangeArrowheads="1"/>
          </p:cNvSpPr>
          <p:nvPr/>
        </p:nvSpPr>
        <p:spPr bwMode="auto">
          <a:xfrm>
            <a:off x="539750" y="1052513"/>
            <a:ext cx="360363" cy="585787"/>
          </a:xfrm>
          <a:prstGeom prst="rect">
            <a:avLst/>
          </a:prstGeom>
          <a:noFill/>
          <a:ln w="9525">
            <a:noFill/>
            <a:miter lim="800000"/>
            <a:headEnd/>
            <a:tailEnd/>
          </a:ln>
        </p:spPr>
        <p:txBody>
          <a:bodyPr>
            <a:spAutoFit/>
          </a:bodyPr>
          <a:lstStyle/>
          <a:p>
            <a:r>
              <a:rPr lang="uk-UA" sz="3200"/>
              <a:t>3</a:t>
            </a:r>
          </a:p>
        </p:txBody>
      </p:sp>
      <p:sp>
        <p:nvSpPr>
          <p:cNvPr id="36877" name="TextBox 13"/>
          <p:cNvSpPr txBox="1">
            <a:spLocks noChangeArrowheads="1"/>
          </p:cNvSpPr>
          <p:nvPr/>
        </p:nvSpPr>
        <p:spPr bwMode="auto">
          <a:xfrm>
            <a:off x="1619250" y="836613"/>
            <a:ext cx="328613" cy="584200"/>
          </a:xfrm>
          <a:prstGeom prst="rect">
            <a:avLst/>
          </a:prstGeom>
          <a:noFill/>
          <a:ln w="9525">
            <a:noFill/>
            <a:miter lim="800000"/>
            <a:headEnd/>
            <a:tailEnd/>
          </a:ln>
        </p:spPr>
        <p:txBody>
          <a:bodyPr>
            <a:spAutoFit/>
          </a:bodyPr>
          <a:lstStyle/>
          <a:p>
            <a:r>
              <a:rPr lang="uk-UA" sz="3200"/>
              <a:t>4</a:t>
            </a:r>
          </a:p>
        </p:txBody>
      </p:sp>
      <p:pic>
        <p:nvPicPr>
          <p:cNvPr id="3" name="_Звуки_природы_-_Шум_моря_....mp3">
            <a:hlinkClick r:id="" action="ppaction://media"/>
          </p:cNvPr>
          <p:cNvPicPr>
            <a:picLocks noRot="1" noChangeAspect="1"/>
          </p:cNvPicPr>
          <p:nvPr>
            <a:audioFile r:link="rId1"/>
          </p:nvPr>
        </p:nvPicPr>
        <p:blipFill>
          <a:blip r:embed="rId6" cstate="print"/>
          <a:srcRect/>
          <a:stretch>
            <a:fillRect/>
          </a:stretch>
        </p:blipFill>
        <p:spPr bwMode="auto">
          <a:xfrm>
            <a:off x="8228013" y="6107113"/>
            <a:ext cx="609600" cy="6096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fltVal val="0"/>
                                          </p:val>
                                        </p:tav>
                                        <p:tav tm="100000">
                                          <p:val>
                                            <p:strVal val="#ppt_w"/>
                                          </p:val>
                                        </p:tav>
                                      </p:tavLst>
                                    </p:anim>
                                    <p:anim calcmode="lin" valueType="num">
                                      <p:cBhvr>
                                        <p:cTn id="8" dur="2000" fill="hold"/>
                                        <p:tgtEl>
                                          <p:spTgt spid="10"/>
                                        </p:tgtEl>
                                        <p:attrNameLst>
                                          <p:attrName>ppt_h</p:attrName>
                                        </p:attrNameLst>
                                      </p:cBhvr>
                                      <p:tavLst>
                                        <p:tav tm="0">
                                          <p:val>
                                            <p:fltVal val="0"/>
                                          </p:val>
                                        </p:tav>
                                        <p:tav tm="100000">
                                          <p:val>
                                            <p:strVal val="#ppt_h"/>
                                          </p:val>
                                        </p:tav>
                                      </p:tavLst>
                                    </p:anim>
                                    <p:animEffect transition="in" filter="fade">
                                      <p:cBhvr>
                                        <p:cTn id="9" dur="2000"/>
                                        <p:tgtEl>
                                          <p:spTgt spid="10"/>
                                        </p:tgtEl>
                                      </p:cBhvr>
                                    </p:animEffect>
                                  </p:childTnLst>
                                </p:cTn>
                              </p:par>
                              <p:par>
                                <p:cTn id="10" presetID="1" presetClass="mediacall" presetSubtype="0" fill="hold" nodeType="withEffect">
                                  <p:stCondLst>
                                    <p:cond delay="0"/>
                                  </p:stCondLst>
                                  <p:childTnLst>
                                    <p:cmd type="call" cmd="playFrom(0.0)">
                                      <p:cBhvr>
                                        <p:cTn id="11" dur="714480" fill="hold"/>
                                        <p:tgtEl>
                                          <p:spTgt spid="3"/>
                                        </p:tgtEl>
                                      </p:cBhvr>
                                    </p:cmd>
                                  </p:childTnLst>
                                </p:cTn>
                              </p:par>
                            </p:childTnLst>
                          </p:cTn>
                        </p:par>
                      </p:childTnLst>
                    </p:cTn>
                  </p:par>
                  <p:par>
                    <p:cTn id="12" fill="hold" nodeType="clickPar">
                      <p:stCondLst>
                        <p:cond delay="indefinite"/>
                      </p:stCondLst>
                      <p:childTnLst>
                        <p:par>
                          <p:cTn id="13" fill="hold" nodeType="withGroup">
                            <p:stCondLst>
                              <p:cond delay="0"/>
                            </p:stCondLst>
                            <p:childTnLst>
                              <p:par>
                                <p:cTn id="14" presetID="0" presetClass="path" presetSubtype="0" accel="50000" decel="50000" fill="hold" nodeType="clickEffect">
                                  <p:stCondLst>
                                    <p:cond delay="0"/>
                                  </p:stCondLst>
                                  <p:childTnLst>
                                    <p:animMotion origin="layout" path="M -0.0125 0.01734 C -0.01476 0.00555 -0.01753 -0.00555 -0.0191 -0.01757 C -0.01719 -0.0548 -0.0099 -0.09434 -0.03715 -0.11815 C -0.0408 -0.12532 -0.05017 -0.1378 -0.05017 -0.13757 C -0.05174 -0.14382 -0.05347 -0.14821 -0.05677 -0.15306 " pathEditMode="relative" rAng="0" ptsTypes="ffffA">
                                      <p:cBhvr>
                                        <p:cTn id="15" dur="2000" fill="hold"/>
                                        <p:tgtEl>
                                          <p:spTgt spid="9"/>
                                        </p:tgtEl>
                                        <p:attrNameLst>
                                          <p:attrName>ppt_x</p:attrName>
                                          <p:attrName>ppt_y</p:attrName>
                                        </p:attrNameLst>
                                      </p:cBhvr>
                                      <p:rCtr x="-21" y="-85"/>
                                    </p:animMotion>
                                  </p:childTnLst>
                                </p:cTn>
                              </p:par>
                            </p:childTnLst>
                          </p:cTn>
                        </p:par>
                      </p:childTnLst>
                    </p:cTn>
                  </p:par>
                  <p:par>
                    <p:cTn id="16" fill="hold" nodeType="clickPar">
                      <p:stCondLst>
                        <p:cond delay="indefinite"/>
                      </p:stCondLst>
                      <p:childTnLst>
                        <p:par>
                          <p:cTn id="17" fill="hold" nodeType="withGroup">
                            <p:stCondLst>
                              <p:cond delay="0"/>
                            </p:stCondLst>
                            <p:childTnLst>
                              <p:par>
                                <p:cTn id="18" presetID="0" presetClass="path" presetSubtype="0" accel="50000" decel="50000" fill="hold" nodeType="clickEffect">
                                  <p:stCondLst>
                                    <p:cond delay="0"/>
                                  </p:stCondLst>
                                  <p:childTnLst>
                                    <p:animMotion origin="layout" path="M -0.05677 -0.15306 C -0.06094 -0.17087 -0.0691 -0.18451 -0.08299 -0.19029 C -0.09045 -0.20532 -0.08559 -0.20185 -0.09445 -0.20555 C -0.10087 -0.21803 -0.11285 -0.22543 -0.12223 -0.23399 C -0.12518 -0.23653 -0.129 -0.2363 -0.13212 -0.23838 C -0.14341 -0.24601 -0.13073 -0.24023 -0.14202 -0.24486 C -0.14757 -0.24994 -0.15382 -0.25364 -0.1599 -0.25803 " pathEditMode="relative" ptsTypes="ffffffA">
                                      <p:cBhvr>
                                        <p:cTn id="19" dur="2000" fill="hold"/>
                                        <p:tgtEl>
                                          <p:spTgt spid="9"/>
                                        </p:tgtEl>
                                        <p:attrNameLst>
                                          <p:attrName>ppt_x</p:attrName>
                                          <p:attrName>ppt_y</p:attrName>
                                        </p:attrNameLst>
                                      </p:cBhvr>
                                    </p:animMotion>
                                  </p:childTnLst>
                                </p:cTn>
                              </p:par>
                            </p:childTnLst>
                          </p:cTn>
                        </p:par>
                      </p:childTnLst>
                    </p:cTn>
                  </p:par>
                  <p:par>
                    <p:cTn id="20" fill="hold" nodeType="clickPar">
                      <p:stCondLst>
                        <p:cond delay="indefinite"/>
                      </p:stCondLst>
                      <p:childTnLst>
                        <p:par>
                          <p:cTn id="21" fill="hold" nodeType="withGroup">
                            <p:stCondLst>
                              <p:cond delay="0"/>
                            </p:stCondLst>
                            <p:childTnLst>
                              <p:par>
                                <p:cTn id="22" presetID="0" presetClass="path" presetSubtype="0" accel="50000" decel="50000" fill="hold" nodeType="clickEffect">
                                  <p:stCondLst>
                                    <p:cond delay="0"/>
                                  </p:stCondLst>
                                  <p:childTnLst>
                                    <p:animMotion origin="layout" path="M -0.1599 -0.25804 C -0.1632 -0.26081 -0.1658 -0.26613 -0.1698 -0.26659 C -0.18177 -0.26798 -0.20591 -0.27099 -0.20591 -0.27099 C -0.20747 -0.27168 -0.20938 -0.27191 -0.21077 -0.2733 C -0.21441 -0.277 -0.21632 -0.28417 -0.22066 -0.28625 C -0.22605 -0.28879 -0.23004 -0.29272 -0.23542 -0.29503 C -0.23907 -0.30197 -0.24323 -0.30775 -0.24671 -0.31469 C -0.24983 -0.32648 -0.25191 -0.33526 -0.25348 -0.34752 C -0.25243 -0.36717 -0.25105 -0.38497 -0.24844 -0.40417 C -0.24723 -0.42289 -0.25087 -0.43399 -0.24028 -0.44347 C -0.23698 -0.45781 -0.23056 -0.4511 -0.22223 -0.44578 " pathEditMode="relative" ptsTypes="ffffffffffA">
                                      <p:cBhvr>
                                        <p:cTn id="23" dur="2000" fill="hold"/>
                                        <p:tgtEl>
                                          <p:spTgt spid="9"/>
                                        </p:tgtEl>
                                        <p:attrNameLst>
                                          <p:attrName>ppt_x</p:attrName>
                                          <p:attrName>ppt_y</p:attrName>
                                        </p:attrNameLst>
                                      </p:cBhvr>
                                    </p:animMotion>
                                  </p:childTnLst>
                                </p:cTn>
                              </p:par>
                            </p:childTnLst>
                          </p:cTn>
                        </p:par>
                      </p:childTnLst>
                    </p:cTn>
                  </p:par>
                  <p:par>
                    <p:cTn id="24" fill="hold" nodeType="clickPar">
                      <p:stCondLst>
                        <p:cond delay="indefinite"/>
                      </p:stCondLst>
                      <p:childTnLst>
                        <p:par>
                          <p:cTn id="25" fill="hold" nodeType="withGroup">
                            <p:stCondLst>
                              <p:cond delay="0"/>
                            </p:stCondLst>
                            <p:childTnLst>
                              <p:par>
                                <p:cTn id="26" presetID="0" presetClass="path" presetSubtype="0" accel="50000" decel="50000" fill="hold" nodeType="clickEffect">
                                  <p:stCondLst>
                                    <p:cond delay="0"/>
                                  </p:stCondLst>
                                  <p:childTnLst>
                                    <p:animMotion origin="layout" path="M -0.22222 -0.44578 C -0.22118 -0.45873 -0.2217 -0.48185 -0.21562 -0.49388 C -0.21285 -0.49943 -0.20399 -0.50636 -0.20087 -0.50914 C -0.19757 -0.51214 -0.19496 -0.51746 -0.19097 -0.51769 C -0.17396 -0.51838 -0.15712 -0.51931 -0.1401 -0.52 C -0.12621 -0.52601 -0.1283 -0.52578 -0.10243 -0.52 C -0.09687 -0.51862 -0.09826 -0.50983 -0.09427 -0.50682 C -0.09184 -0.50497 -0.08889 -0.50544 -0.08611 -0.50474 C -0.08055 -0.49966 -0.08264 -0.4985 -0.07951 -0.50243 " pathEditMode="relative" ptsTypes="ffffffffA">
                                      <p:cBhvr>
                                        <p:cTn id="27" dur="2000" fill="hold"/>
                                        <p:tgtEl>
                                          <p:spTgt spid="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Рисунок1"/>
          <p:cNvPicPr>
            <a:picLocks noChangeAspect="1" noChangeArrowheads="1" noCrop="1"/>
          </p:cNvPicPr>
          <p:nvPr/>
        </p:nvPicPr>
        <p:blipFill>
          <a:blip r:embed="rId2" cstate="print"/>
          <a:srcRect/>
          <a:stretch>
            <a:fillRect/>
          </a:stretch>
        </p:blipFill>
        <p:spPr bwMode="auto">
          <a:xfrm>
            <a:off x="250825" y="3429000"/>
            <a:ext cx="3240088" cy="3162300"/>
          </a:xfrm>
          <a:prstGeom prst="rect">
            <a:avLst/>
          </a:prstGeom>
          <a:noFill/>
          <a:ln w="9525">
            <a:noFill/>
            <a:miter lim="800000"/>
            <a:headEnd/>
            <a:tailEnd/>
          </a:ln>
        </p:spPr>
      </p:pic>
      <p:sp>
        <p:nvSpPr>
          <p:cNvPr id="37891" name="TextBox 2"/>
          <p:cNvSpPr txBox="1">
            <a:spLocks noChangeArrowheads="1"/>
          </p:cNvSpPr>
          <p:nvPr/>
        </p:nvSpPr>
        <p:spPr bwMode="auto">
          <a:xfrm>
            <a:off x="1619250" y="765175"/>
            <a:ext cx="7273925" cy="2554288"/>
          </a:xfrm>
          <a:prstGeom prst="rect">
            <a:avLst/>
          </a:prstGeom>
          <a:noFill/>
          <a:ln w="9525">
            <a:noFill/>
            <a:miter lim="800000"/>
            <a:headEnd/>
            <a:tailEnd/>
          </a:ln>
        </p:spPr>
        <p:txBody>
          <a:bodyPr>
            <a:spAutoFit/>
          </a:bodyPr>
          <a:lstStyle/>
          <a:p>
            <a:pPr algn="ctr"/>
            <a:r>
              <a:rPr lang="uk-UA" sz="3200"/>
              <a:t>Користуючись картами атласу визначити, які материки</a:t>
            </a:r>
          </a:p>
          <a:p>
            <a:pPr algn="ctr"/>
            <a:r>
              <a:rPr lang="uk-UA" sz="3200"/>
              <a:t> є найближчими до Євразії? Якими географічними об</a:t>
            </a:r>
            <a:r>
              <a:rPr lang="en-US" sz="3200"/>
              <a:t>’</a:t>
            </a:r>
            <a:r>
              <a:rPr lang="uk-UA" sz="3200"/>
              <a:t>єктами проходять межі між материками? </a:t>
            </a:r>
          </a:p>
        </p:txBody>
      </p:sp>
      <p:sp>
        <p:nvSpPr>
          <p:cNvPr id="4" name="TextBox 3"/>
          <p:cNvSpPr txBox="1"/>
          <p:nvPr/>
        </p:nvSpPr>
        <p:spPr>
          <a:xfrm>
            <a:off x="3071813" y="3714750"/>
            <a:ext cx="5903912" cy="2832100"/>
          </a:xfrm>
          <a:prstGeom prst="rect">
            <a:avLst/>
          </a:prstGeom>
          <a:noFill/>
        </p:spPr>
        <p:txBody>
          <a:bodyPr>
            <a:spAutoFit/>
          </a:bodyPr>
          <a:lstStyle/>
          <a:p>
            <a:pPr algn="ctr">
              <a:defRPr/>
            </a:pPr>
            <a:r>
              <a:rPr lang="uk-UA" sz="3200" dirty="0">
                <a:effectLst>
                  <a:outerShdw blurRad="38100" dist="38100" dir="2700000" algn="tl">
                    <a:srgbClr val="000000">
                      <a:alpha val="43137"/>
                    </a:srgbClr>
                  </a:outerShdw>
                </a:effectLst>
              </a:rPr>
              <a:t>Найближче до Євразії Північна Америка і Африка.</a:t>
            </a:r>
          </a:p>
          <a:p>
            <a:pPr algn="ctr">
              <a:defRPr/>
            </a:pPr>
            <a:r>
              <a:rPr lang="uk-UA" sz="3200" dirty="0">
                <a:effectLst>
                  <a:outerShdw blurRad="38100" dist="38100" dir="2700000" algn="tl">
                    <a:srgbClr val="000000">
                      <a:alpha val="43137"/>
                    </a:srgbClr>
                  </a:outerShdw>
                </a:effectLst>
              </a:rPr>
              <a:t>Від інших материків її відокремлюють значні водні простори</a:t>
            </a:r>
          </a:p>
          <a:p>
            <a:pPr>
              <a:defRPr/>
            </a:pPr>
            <a:endParaRPr lang="uk-UA" dirty="0"/>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p:cTn id="7" dur="2000" fill="hold"/>
                                        <p:tgtEl>
                                          <p:spTgt spid="37891"/>
                                        </p:tgtEl>
                                        <p:attrNameLst>
                                          <p:attrName>ppt_w</p:attrName>
                                        </p:attrNameLst>
                                      </p:cBhvr>
                                      <p:tavLst>
                                        <p:tav tm="0">
                                          <p:val>
                                            <p:fltVal val="0"/>
                                          </p:val>
                                        </p:tav>
                                        <p:tav tm="100000">
                                          <p:val>
                                            <p:strVal val="#ppt_w"/>
                                          </p:val>
                                        </p:tav>
                                      </p:tavLst>
                                    </p:anim>
                                    <p:anim calcmode="lin" valueType="num">
                                      <p:cBhvr>
                                        <p:cTn id="8" dur="2000" fill="hold"/>
                                        <p:tgtEl>
                                          <p:spTgt spid="37891"/>
                                        </p:tgtEl>
                                        <p:attrNameLst>
                                          <p:attrName>ppt_h</p:attrName>
                                        </p:attrNameLst>
                                      </p:cBhvr>
                                      <p:tavLst>
                                        <p:tav tm="0">
                                          <p:val>
                                            <p:fltVal val="0"/>
                                          </p:val>
                                        </p:tav>
                                        <p:tav tm="100000">
                                          <p:val>
                                            <p:strVal val="#ppt_h"/>
                                          </p:val>
                                        </p:tav>
                                      </p:tavLst>
                                    </p:anim>
                                    <p:animEffect transition="in" filter="fade">
                                      <p:cBhvr>
                                        <p:cTn id="9" dur="2000"/>
                                        <p:tgtEl>
                                          <p:spTgt spid="3789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 presetClass="exit" presetSubtype="10" fill="hold" grpId="1" nodeType="clickEffect">
                                  <p:stCondLst>
                                    <p:cond delay="0"/>
                                  </p:stCondLst>
                                  <p:childTnLst>
                                    <p:animEffect transition="out" filter="blinds(horizontal)">
                                      <p:cBhvr>
                                        <p:cTn id="13" dur="500"/>
                                        <p:tgtEl>
                                          <p:spTgt spid="37891"/>
                                        </p:tgtEl>
                                      </p:cBhvr>
                                    </p:animEffect>
                                    <p:set>
                                      <p:cBhvr>
                                        <p:cTn id="14" dur="1" fill="hold">
                                          <p:stCondLst>
                                            <p:cond delay="499"/>
                                          </p:stCondLst>
                                        </p:cTn>
                                        <p:tgtEl>
                                          <p:spTgt spid="37891"/>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2000" fill="hold"/>
                                        <p:tgtEl>
                                          <p:spTgt spid="4"/>
                                        </p:tgtEl>
                                        <p:attrNameLst>
                                          <p:attrName>ppt_w</p:attrName>
                                        </p:attrNameLst>
                                      </p:cBhvr>
                                      <p:tavLst>
                                        <p:tav tm="0">
                                          <p:val>
                                            <p:fltVal val="0"/>
                                          </p:val>
                                        </p:tav>
                                        <p:tav tm="100000">
                                          <p:val>
                                            <p:strVal val="#ppt_w"/>
                                          </p:val>
                                        </p:tav>
                                      </p:tavLst>
                                    </p:anim>
                                    <p:anim calcmode="lin" valueType="num">
                                      <p:cBhvr>
                                        <p:cTn id="20" dur="2000" fill="hold"/>
                                        <p:tgtEl>
                                          <p:spTgt spid="4"/>
                                        </p:tgtEl>
                                        <p:attrNameLst>
                                          <p:attrName>ppt_h</p:attrName>
                                        </p:attrNameLst>
                                      </p:cBhvr>
                                      <p:tavLst>
                                        <p:tav tm="0">
                                          <p:val>
                                            <p:fltVal val="0"/>
                                          </p:val>
                                        </p:tav>
                                        <p:tav tm="100000">
                                          <p:val>
                                            <p:strVal val="#ppt_h"/>
                                          </p:val>
                                        </p:tav>
                                      </p:tavLst>
                                    </p:anim>
                                    <p:animEffect transition="in" filter="fade">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1" grpId="1"/>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Рисунок 3" descr="280px-Pacific_Ocean.png"/>
          <p:cNvPicPr>
            <a:picLocks noChangeAspect="1"/>
          </p:cNvPicPr>
          <p:nvPr/>
        </p:nvPicPr>
        <p:blipFill>
          <a:blip r:embed="rId2" cstate="print"/>
          <a:srcRect/>
          <a:stretch>
            <a:fillRect/>
          </a:stretch>
        </p:blipFill>
        <p:spPr bwMode="auto">
          <a:xfrm>
            <a:off x="755650" y="0"/>
            <a:ext cx="7110413" cy="7110413"/>
          </a:xfrm>
          <a:prstGeom prst="rect">
            <a:avLst/>
          </a:prstGeom>
          <a:noFill/>
          <a:ln w="9525">
            <a:noFill/>
            <a:miter lim="800000"/>
            <a:headEnd/>
            <a:tailEnd/>
          </a:ln>
        </p:spPr>
      </p:pic>
      <p:sp>
        <p:nvSpPr>
          <p:cNvPr id="5" name="Полилиния 4"/>
          <p:cNvSpPr/>
          <p:nvPr/>
        </p:nvSpPr>
        <p:spPr>
          <a:xfrm>
            <a:off x="3779838" y="476250"/>
            <a:ext cx="144462" cy="1422400"/>
          </a:xfrm>
          <a:custGeom>
            <a:avLst/>
            <a:gdLst>
              <a:gd name="connsiteX0" fmla="*/ 254833 w 284813"/>
              <a:gd name="connsiteY0" fmla="*/ 0 h 1049311"/>
              <a:gd name="connsiteX1" fmla="*/ 269823 w 284813"/>
              <a:gd name="connsiteY1" fmla="*/ 254833 h 1049311"/>
              <a:gd name="connsiteX2" fmla="*/ 284813 w 284813"/>
              <a:gd name="connsiteY2" fmla="*/ 314793 h 1049311"/>
              <a:gd name="connsiteX3" fmla="*/ 269823 w 284813"/>
              <a:gd name="connsiteY3" fmla="*/ 359764 h 1049311"/>
              <a:gd name="connsiteX4" fmla="*/ 254833 w 284813"/>
              <a:gd name="connsiteY4" fmla="*/ 449705 h 1049311"/>
              <a:gd name="connsiteX5" fmla="*/ 209862 w 284813"/>
              <a:gd name="connsiteY5" fmla="*/ 599606 h 1049311"/>
              <a:gd name="connsiteX6" fmla="*/ 164892 w 284813"/>
              <a:gd name="connsiteY6" fmla="*/ 734518 h 1049311"/>
              <a:gd name="connsiteX7" fmla="*/ 149902 w 284813"/>
              <a:gd name="connsiteY7" fmla="*/ 779488 h 1049311"/>
              <a:gd name="connsiteX8" fmla="*/ 119921 w 284813"/>
              <a:gd name="connsiteY8" fmla="*/ 809469 h 1049311"/>
              <a:gd name="connsiteX9" fmla="*/ 104931 w 284813"/>
              <a:gd name="connsiteY9" fmla="*/ 854439 h 1049311"/>
              <a:gd name="connsiteX10" fmla="*/ 74951 w 284813"/>
              <a:gd name="connsiteY10" fmla="*/ 884420 h 1049311"/>
              <a:gd name="connsiteX11" fmla="*/ 44970 w 284813"/>
              <a:gd name="connsiteY11" fmla="*/ 974361 h 1049311"/>
              <a:gd name="connsiteX12" fmla="*/ 0 w 284813"/>
              <a:gd name="connsiteY12" fmla="*/ 1049311 h 104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4813" h="1049311">
                <a:moveTo>
                  <a:pt x="254833" y="0"/>
                </a:moveTo>
                <a:cubicBezTo>
                  <a:pt x="259830" y="84944"/>
                  <a:pt x="261756" y="170125"/>
                  <a:pt x="269823" y="254833"/>
                </a:cubicBezTo>
                <a:cubicBezTo>
                  <a:pt x="271776" y="275342"/>
                  <a:pt x="284813" y="294191"/>
                  <a:pt x="284813" y="314793"/>
                </a:cubicBezTo>
                <a:cubicBezTo>
                  <a:pt x="284813" y="330594"/>
                  <a:pt x="273251" y="344339"/>
                  <a:pt x="269823" y="359764"/>
                </a:cubicBezTo>
                <a:cubicBezTo>
                  <a:pt x="263230" y="389434"/>
                  <a:pt x="260794" y="419901"/>
                  <a:pt x="254833" y="449705"/>
                </a:cubicBezTo>
                <a:cubicBezTo>
                  <a:pt x="243505" y="506344"/>
                  <a:pt x="228983" y="542243"/>
                  <a:pt x="209862" y="599606"/>
                </a:cubicBezTo>
                <a:lnTo>
                  <a:pt x="164892" y="734518"/>
                </a:lnTo>
                <a:cubicBezTo>
                  <a:pt x="159895" y="749508"/>
                  <a:pt x="161075" y="768315"/>
                  <a:pt x="149902" y="779488"/>
                </a:cubicBezTo>
                <a:lnTo>
                  <a:pt x="119921" y="809469"/>
                </a:lnTo>
                <a:cubicBezTo>
                  <a:pt x="114924" y="824459"/>
                  <a:pt x="113060" y="840890"/>
                  <a:pt x="104931" y="854439"/>
                </a:cubicBezTo>
                <a:cubicBezTo>
                  <a:pt x="97660" y="866558"/>
                  <a:pt x="81271" y="871779"/>
                  <a:pt x="74951" y="884420"/>
                </a:cubicBezTo>
                <a:cubicBezTo>
                  <a:pt x="60818" y="912686"/>
                  <a:pt x="62500" y="948066"/>
                  <a:pt x="44970" y="974361"/>
                </a:cubicBezTo>
                <a:cubicBezTo>
                  <a:pt x="8792" y="1028627"/>
                  <a:pt x="23047" y="1003217"/>
                  <a:pt x="0" y="1049311"/>
                </a:cubicBezTo>
              </a:path>
            </a:pathLst>
          </a:custGeom>
          <a:ln w="92075" cap="rnd">
            <a:solidFill>
              <a:schemeClr val="accent1">
                <a:shade val="95000"/>
                <a:satMod val="105000"/>
              </a:schemeClr>
            </a:solidFill>
            <a:prstDash val="solid"/>
            <a:beve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uk-UA" dirty="0"/>
          </a:p>
        </p:txBody>
      </p:sp>
      <p:sp>
        <p:nvSpPr>
          <p:cNvPr id="38916" name="TextBox 6"/>
          <p:cNvSpPr txBox="1">
            <a:spLocks noChangeArrowheads="1"/>
          </p:cNvSpPr>
          <p:nvPr/>
        </p:nvSpPr>
        <p:spPr bwMode="auto">
          <a:xfrm rot="-2771565">
            <a:off x="1731169" y="634206"/>
            <a:ext cx="1981200" cy="522288"/>
          </a:xfrm>
          <a:prstGeom prst="rect">
            <a:avLst/>
          </a:prstGeom>
          <a:noFill/>
          <a:ln w="9525">
            <a:noFill/>
            <a:miter lim="800000"/>
            <a:headEnd/>
            <a:tailEnd/>
          </a:ln>
        </p:spPr>
        <p:txBody>
          <a:bodyPr>
            <a:spAutoFit/>
          </a:bodyPr>
          <a:lstStyle/>
          <a:p>
            <a:r>
              <a:rPr lang="uk-UA" sz="2800"/>
              <a:t>  Євразія</a:t>
            </a:r>
          </a:p>
        </p:txBody>
      </p:sp>
      <p:sp>
        <p:nvSpPr>
          <p:cNvPr id="38917" name="TextBox 7"/>
          <p:cNvSpPr txBox="1">
            <a:spLocks noChangeArrowheads="1"/>
          </p:cNvSpPr>
          <p:nvPr/>
        </p:nvSpPr>
        <p:spPr bwMode="auto">
          <a:xfrm rot="2035492">
            <a:off x="4572000" y="908050"/>
            <a:ext cx="2087563" cy="954088"/>
          </a:xfrm>
          <a:prstGeom prst="rect">
            <a:avLst/>
          </a:prstGeom>
          <a:noFill/>
          <a:ln w="9525">
            <a:noFill/>
            <a:miter lim="800000"/>
            <a:headEnd/>
            <a:tailEnd/>
          </a:ln>
        </p:spPr>
        <p:txBody>
          <a:bodyPr>
            <a:spAutoFit/>
          </a:bodyPr>
          <a:lstStyle/>
          <a:p>
            <a:pPr algn="ctr"/>
            <a:r>
              <a:rPr lang="uk-UA" sz="2800"/>
              <a:t>Північна</a:t>
            </a:r>
          </a:p>
          <a:p>
            <a:pPr algn="ctr"/>
            <a:r>
              <a:rPr lang="uk-UA" sz="2800"/>
              <a:t>Америка  </a:t>
            </a:r>
          </a:p>
        </p:txBody>
      </p:sp>
      <p:sp>
        <p:nvSpPr>
          <p:cNvPr id="38918" name="TextBox 9"/>
          <p:cNvSpPr txBox="1">
            <a:spLocks noChangeArrowheads="1"/>
          </p:cNvSpPr>
          <p:nvPr/>
        </p:nvSpPr>
        <p:spPr bwMode="auto">
          <a:xfrm rot="3242655">
            <a:off x="915195" y="4514056"/>
            <a:ext cx="2043112" cy="523875"/>
          </a:xfrm>
          <a:prstGeom prst="rect">
            <a:avLst/>
          </a:prstGeom>
          <a:noFill/>
          <a:ln w="9525">
            <a:noFill/>
            <a:miter lim="800000"/>
            <a:headEnd/>
            <a:tailEnd/>
          </a:ln>
        </p:spPr>
        <p:txBody>
          <a:bodyPr>
            <a:spAutoFit/>
          </a:bodyPr>
          <a:lstStyle/>
          <a:p>
            <a:r>
              <a:rPr lang="uk-UA" sz="2800"/>
              <a:t>Австралія</a:t>
            </a:r>
            <a:r>
              <a:rPr lang="uk-UA"/>
              <a:t> </a:t>
            </a:r>
          </a:p>
        </p:txBody>
      </p:sp>
      <p:sp>
        <p:nvSpPr>
          <p:cNvPr id="38919" name="TextBox 11"/>
          <p:cNvSpPr txBox="1">
            <a:spLocks noChangeArrowheads="1"/>
          </p:cNvSpPr>
          <p:nvPr/>
        </p:nvSpPr>
        <p:spPr bwMode="auto">
          <a:xfrm>
            <a:off x="2987675" y="6488113"/>
            <a:ext cx="2952750" cy="523875"/>
          </a:xfrm>
          <a:prstGeom prst="rect">
            <a:avLst/>
          </a:prstGeom>
          <a:noFill/>
          <a:ln w="9525">
            <a:noFill/>
            <a:miter lim="800000"/>
            <a:headEnd/>
            <a:tailEnd/>
          </a:ln>
        </p:spPr>
        <p:txBody>
          <a:bodyPr>
            <a:spAutoFit/>
          </a:bodyPr>
          <a:lstStyle/>
          <a:p>
            <a:r>
              <a:rPr lang="uk-UA" sz="2800"/>
              <a:t>  Антарктида</a:t>
            </a:r>
          </a:p>
        </p:txBody>
      </p:sp>
      <p:sp>
        <p:nvSpPr>
          <p:cNvPr id="38920" name="TextBox 12"/>
          <p:cNvSpPr txBox="1">
            <a:spLocks noChangeArrowheads="1"/>
          </p:cNvSpPr>
          <p:nvPr/>
        </p:nvSpPr>
        <p:spPr bwMode="auto">
          <a:xfrm rot="5626770">
            <a:off x="5109369" y="3921919"/>
            <a:ext cx="4248150" cy="976312"/>
          </a:xfrm>
          <a:prstGeom prst="rect">
            <a:avLst/>
          </a:prstGeom>
          <a:noFill/>
          <a:ln w="9525">
            <a:noFill/>
            <a:miter lim="800000"/>
            <a:headEnd/>
            <a:tailEnd/>
          </a:ln>
        </p:spPr>
        <p:txBody>
          <a:bodyPr>
            <a:spAutoFit/>
          </a:bodyPr>
          <a:lstStyle/>
          <a:p>
            <a:r>
              <a:rPr lang="uk-UA" sz="2800"/>
              <a:t>         Південна </a:t>
            </a:r>
          </a:p>
          <a:p>
            <a:r>
              <a:rPr lang="uk-UA" sz="2800"/>
              <a:t>                Америка </a:t>
            </a:r>
          </a:p>
        </p:txBody>
      </p:sp>
      <p:sp>
        <p:nvSpPr>
          <p:cNvPr id="38921" name="TextBox 13"/>
          <p:cNvSpPr txBox="1">
            <a:spLocks noChangeArrowheads="1"/>
          </p:cNvSpPr>
          <p:nvPr/>
        </p:nvSpPr>
        <p:spPr bwMode="auto">
          <a:xfrm>
            <a:off x="2339975" y="2997200"/>
            <a:ext cx="4032250" cy="769938"/>
          </a:xfrm>
          <a:prstGeom prst="rect">
            <a:avLst/>
          </a:prstGeom>
          <a:noFill/>
          <a:ln w="9525">
            <a:noFill/>
            <a:miter lim="800000"/>
            <a:headEnd/>
            <a:tailEnd/>
          </a:ln>
        </p:spPr>
        <p:txBody>
          <a:bodyPr>
            <a:spAutoFit/>
          </a:bodyPr>
          <a:lstStyle/>
          <a:p>
            <a:r>
              <a:rPr lang="uk-UA" sz="4400">
                <a:solidFill>
                  <a:srgbClr val="0033CC"/>
                </a:solidFill>
              </a:rPr>
              <a:t>  Тихий океан</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7"/>
          <p:cNvSpPr txBox="1">
            <a:spLocks noChangeArrowheads="1"/>
          </p:cNvSpPr>
          <p:nvPr/>
        </p:nvSpPr>
        <p:spPr bwMode="auto">
          <a:xfrm>
            <a:off x="500063" y="214313"/>
            <a:ext cx="7672387" cy="1384300"/>
          </a:xfrm>
          <a:prstGeom prst="rect">
            <a:avLst/>
          </a:prstGeom>
          <a:noFill/>
          <a:ln w="9525">
            <a:noFill/>
            <a:miter lim="800000"/>
            <a:headEnd/>
            <a:tailEnd/>
          </a:ln>
        </p:spPr>
        <p:txBody>
          <a:bodyPr>
            <a:spAutoFit/>
          </a:bodyPr>
          <a:lstStyle/>
          <a:p>
            <a:r>
              <a:rPr lang="uk-UA" sz="4400" b="1">
                <a:latin typeface="Times New Roman" pitchFamily="18" charset="0"/>
                <a:cs typeface="Times New Roman" pitchFamily="18" charset="0"/>
              </a:rPr>
              <a:t>             </a:t>
            </a:r>
          </a:p>
          <a:p>
            <a:pPr algn="ctr"/>
            <a:endParaRPr lang="ru-RU" sz="4000" b="1">
              <a:latin typeface="Times New Roman" pitchFamily="18" charset="0"/>
              <a:cs typeface="Times New Roman" pitchFamily="18" charset="0"/>
            </a:endParaRPr>
          </a:p>
        </p:txBody>
      </p:sp>
      <p:sp>
        <p:nvSpPr>
          <p:cNvPr id="7" name="Нижний колонтитул 6"/>
          <p:cNvSpPr>
            <a:spLocks noGrp="1"/>
          </p:cNvSpPr>
          <p:nvPr>
            <p:ph type="ftr" sz="quarter" idx="11"/>
          </p:nvPr>
        </p:nvSpPr>
        <p:spPr>
          <a:xfrm>
            <a:off x="1643063" y="6356350"/>
            <a:ext cx="4376737" cy="365125"/>
          </a:xfrm>
        </p:spPr>
        <p:txBody>
          <a:bodyPr/>
          <a:lstStyle/>
          <a:p>
            <a:pPr>
              <a:defRPr/>
            </a:pPr>
            <a:endParaRPr lang="ru-RU" b="1" dirty="0">
              <a:solidFill>
                <a:schemeClr val="bg2">
                  <a:lumMod val="25000"/>
                </a:schemeClr>
              </a:solidFill>
              <a:latin typeface="Times New Roman" pitchFamily="18" charset="0"/>
              <a:cs typeface="Times New Roman" pitchFamily="18" charset="0"/>
            </a:endParaRPr>
          </a:p>
        </p:txBody>
      </p:sp>
      <p:pic>
        <p:nvPicPr>
          <p:cNvPr id="39940" name="Picture 2"/>
          <p:cNvPicPr>
            <a:picLocks noChangeAspect="1" noChangeArrowheads="1"/>
          </p:cNvPicPr>
          <p:nvPr/>
        </p:nvPicPr>
        <p:blipFill>
          <a:blip r:embed="rId2" cstate="print"/>
          <a:srcRect/>
          <a:stretch>
            <a:fillRect/>
          </a:stretch>
        </p:blipFill>
        <p:spPr bwMode="auto">
          <a:xfrm>
            <a:off x="0" y="0"/>
            <a:ext cx="9215438" cy="6858000"/>
          </a:xfrm>
          <a:prstGeom prst="rect">
            <a:avLst/>
          </a:prstGeom>
          <a:noFill/>
          <a:ln w="22225">
            <a:solidFill>
              <a:schemeClr val="tx1"/>
            </a:solidFill>
            <a:miter lim="800000"/>
            <a:headEnd/>
            <a:tailEnd/>
          </a:ln>
        </p:spPr>
      </p:pic>
      <p:sp>
        <p:nvSpPr>
          <p:cNvPr id="6" name="Полилиния 5"/>
          <p:cNvSpPr/>
          <p:nvPr/>
        </p:nvSpPr>
        <p:spPr>
          <a:xfrm>
            <a:off x="74613" y="2054225"/>
            <a:ext cx="869950" cy="344488"/>
          </a:xfrm>
          <a:custGeom>
            <a:avLst/>
            <a:gdLst>
              <a:gd name="connsiteX0" fmla="*/ 0 w 869429"/>
              <a:gd name="connsiteY0" fmla="*/ 0 h 344774"/>
              <a:gd name="connsiteX1" fmla="*/ 89941 w 869429"/>
              <a:gd name="connsiteY1" fmla="*/ 29981 h 344774"/>
              <a:gd name="connsiteX2" fmla="*/ 134911 w 869429"/>
              <a:gd name="connsiteY2" fmla="*/ 44971 h 344774"/>
              <a:gd name="connsiteX3" fmla="*/ 149901 w 869429"/>
              <a:gd name="connsiteY3" fmla="*/ 89941 h 344774"/>
              <a:gd name="connsiteX4" fmla="*/ 239842 w 869429"/>
              <a:gd name="connsiteY4" fmla="*/ 119922 h 344774"/>
              <a:gd name="connsiteX5" fmla="*/ 524656 w 869429"/>
              <a:gd name="connsiteY5" fmla="*/ 149902 h 344774"/>
              <a:gd name="connsiteX6" fmla="*/ 614597 w 869429"/>
              <a:gd name="connsiteY6" fmla="*/ 194873 h 344774"/>
              <a:gd name="connsiteX7" fmla="*/ 659567 w 869429"/>
              <a:gd name="connsiteY7" fmla="*/ 209863 h 344774"/>
              <a:gd name="connsiteX8" fmla="*/ 749508 w 869429"/>
              <a:gd name="connsiteY8" fmla="*/ 254833 h 344774"/>
              <a:gd name="connsiteX9" fmla="*/ 779488 w 869429"/>
              <a:gd name="connsiteY9" fmla="*/ 284814 h 344774"/>
              <a:gd name="connsiteX10" fmla="*/ 869429 w 869429"/>
              <a:gd name="connsiteY10" fmla="*/ 344774 h 34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9429" h="344774">
                <a:moveTo>
                  <a:pt x="0" y="0"/>
                </a:moveTo>
                <a:lnTo>
                  <a:pt x="89941" y="29981"/>
                </a:lnTo>
                <a:lnTo>
                  <a:pt x="134911" y="44971"/>
                </a:lnTo>
                <a:cubicBezTo>
                  <a:pt x="139908" y="59961"/>
                  <a:pt x="137043" y="80757"/>
                  <a:pt x="149901" y="89941"/>
                </a:cubicBezTo>
                <a:cubicBezTo>
                  <a:pt x="175617" y="108309"/>
                  <a:pt x="208484" y="116002"/>
                  <a:pt x="239842" y="119922"/>
                </a:cubicBezTo>
                <a:cubicBezTo>
                  <a:pt x="414528" y="141757"/>
                  <a:pt x="319644" y="131265"/>
                  <a:pt x="524656" y="149902"/>
                </a:cubicBezTo>
                <a:cubicBezTo>
                  <a:pt x="637688" y="187579"/>
                  <a:pt x="498362" y="136755"/>
                  <a:pt x="614597" y="194873"/>
                </a:cubicBezTo>
                <a:cubicBezTo>
                  <a:pt x="628730" y="201939"/>
                  <a:pt x="645434" y="202797"/>
                  <a:pt x="659567" y="209863"/>
                </a:cubicBezTo>
                <a:cubicBezTo>
                  <a:pt x="775802" y="267980"/>
                  <a:pt x="636475" y="217155"/>
                  <a:pt x="749508" y="254833"/>
                </a:cubicBezTo>
                <a:cubicBezTo>
                  <a:pt x="759501" y="264827"/>
                  <a:pt x="768182" y="276334"/>
                  <a:pt x="779488" y="284814"/>
                </a:cubicBezTo>
                <a:cubicBezTo>
                  <a:pt x="808313" y="306433"/>
                  <a:pt x="869429" y="344774"/>
                  <a:pt x="869429" y="344774"/>
                </a:cubicBezTo>
              </a:path>
            </a:pathLst>
          </a:custGeom>
          <a:ln w="79375"/>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uk-UA"/>
          </a:p>
        </p:txBody>
      </p:sp>
      <p:sp>
        <p:nvSpPr>
          <p:cNvPr id="8" name="Полилиния 7"/>
          <p:cNvSpPr/>
          <p:nvPr/>
        </p:nvSpPr>
        <p:spPr>
          <a:xfrm>
            <a:off x="1993900" y="3282950"/>
            <a:ext cx="1139825" cy="1997075"/>
          </a:xfrm>
          <a:custGeom>
            <a:avLst/>
            <a:gdLst>
              <a:gd name="connsiteX0" fmla="*/ 0 w 1139252"/>
              <a:gd name="connsiteY0" fmla="*/ 0 h 1997917"/>
              <a:gd name="connsiteX1" fmla="*/ 14990 w 1139252"/>
              <a:gd name="connsiteY1" fmla="*/ 134911 h 1997917"/>
              <a:gd name="connsiteX2" fmla="*/ 44970 w 1139252"/>
              <a:gd name="connsiteY2" fmla="*/ 224852 h 1997917"/>
              <a:gd name="connsiteX3" fmla="*/ 44970 w 1139252"/>
              <a:gd name="connsiteY3" fmla="*/ 554636 h 1997917"/>
              <a:gd name="connsiteX4" fmla="*/ 74951 w 1139252"/>
              <a:gd name="connsiteY4" fmla="*/ 644577 h 1997917"/>
              <a:gd name="connsiteX5" fmla="*/ 104931 w 1139252"/>
              <a:gd name="connsiteY5" fmla="*/ 794479 h 1997917"/>
              <a:gd name="connsiteX6" fmla="*/ 119921 w 1139252"/>
              <a:gd name="connsiteY6" fmla="*/ 1034321 h 1997917"/>
              <a:gd name="connsiteX7" fmla="*/ 134911 w 1139252"/>
              <a:gd name="connsiteY7" fmla="*/ 1109272 h 1997917"/>
              <a:gd name="connsiteX8" fmla="*/ 149901 w 1139252"/>
              <a:gd name="connsiteY8" fmla="*/ 1334124 h 1997917"/>
              <a:gd name="connsiteX9" fmla="*/ 179882 w 1139252"/>
              <a:gd name="connsiteY9" fmla="*/ 1514006 h 1997917"/>
              <a:gd name="connsiteX10" fmla="*/ 194872 w 1139252"/>
              <a:gd name="connsiteY10" fmla="*/ 1588957 h 1997917"/>
              <a:gd name="connsiteX11" fmla="*/ 224852 w 1139252"/>
              <a:gd name="connsiteY11" fmla="*/ 1618938 h 1997917"/>
              <a:gd name="connsiteX12" fmla="*/ 239842 w 1139252"/>
              <a:gd name="connsiteY12" fmla="*/ 1663908 h 1997917"/>
              <a:gd name="connsiteX13" fmla="*/ 269823 w 1139252"/>
              <a:gd name="connsiteY13" fmla="*/ 1783829 h 1997917"/>
              <a:gd name="connsiteX14" fmla="*/ 284813 w 1139252"/>
              <a:gd name="connsiteY14" fmla="*/ 1828800 h 1997917"/>
              <a:gd name="connsiteX15" fmla="*/ 299803 w 1139252"/>
              <a:gd name="connsiteY15" fmla="*/ 1888761 h 1997917"/>
              <a:gd name="connsiteX16" fmla="*/ 389744 w 1139252"/>
              <a:gd name="connsiteY16" fmla="*/ 1933731 h 1997917"/>
              <a:gd name="connsiteX17" fmla="*/ 419724 w 1139252"/>
              <a:gd name="connsiteY17" fmla="*/ 1978702 h 1997917"/>
              <a:gd name="connsiteX18" fmla="*/ 1139252 w 1139252"/>
              <a:gd name="connsiteY18" fmla="*/ 1993692 h 1997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9252" h="1997917">
                <a:moveTo>
                  <a:pt x="0" y="0"/>
                </a:moveTo>
                <a:cubicBezTo>
                  <a:pt x="4997" y="44970"/>
                  <a:pt x="6116" y="90543"/>
                  <a:pt x="14990" y="134911"/>
                </a:cubicBezTo>
                <a:cubicBezTo>
                  <a:pt x="21188" y="165899"/>
                  <a:pt x="44970" y="224852"/>
                  <a:pt x="44970" y="224852"/>
                </a:cubicBezTo>
                <a:cubicBezTo>
                  <a:pt x="32577" y="373571"/>
                  <a:pt x="18345" y="412639"/>
                  <a:pt x="44970" y="554636"/>
                </a:cubicBezTo>
                <a:cubicBezTo>
                  <a:pt x="50794" y="585697"/>
                  <a:pt x="67286" y="613918"/>
                  <a:pt x="74951" y="644577"/>
                </a:cubicBezTo>
                <a:cubicBezTo>
                  <a:pt x="97312" y="734024"/>
                  <a:pt x="86554" y="684216"/>
                  <a:pt x="104931" y="794479"/>
                </a:cubicBezTo>
                <a:cubicBezTo>
                  <a:pt x="109928" y="874426"/>
                  <a:pt x="112327" y="954578"/>
                  <a:pt x="119921" y="1034321"/>
                </a:cubicBezTo>
                <a:cubicBezTo>
                  <a:pt x="122337" y="1059685"/>
                  <a:pt x="132376" y="1083920"/>
                  <a:pt x="134911" y="1109272"/>
                </a:cubicBezTo>
                <a:cubicBezTo>
                  <a:pt x="142385" y="1184016"/>
                  <a:pt x="143663" y="1259266"/>
                  <a:pt x="149901" y="1334124"/>
                </a:cubicBezTo>
                <a:cubicBezTo>
                  <a:pt x="170849" y="1585489"/>
                  <a:pt x="149113" y="1390928"/>
                  <a:pt x="179882" y="1514006"/>
                </a:cubicBezTo>
                <a:cubicBezTo>
                  <a:pt x="186061" y="1538724"/>
                  <a:pt x="184836" y="1565539"/>
                  <a:pt x="194872" y="1588957"/>
                </a:cubicBezTo>
                <a:cubicBezTo>
                  <a:pt x="200439" y="1601947"/>
                  <a:pt x="214859" y="1608944"/>
                  <a:pt x="224852" y="1618938"/>
                </a:cubicBezTo>
                <a:cubicBezTo>
                  <a:pt x="229849" y="1633928"/>
                  <a:pt x="235684" y="1648664"/>
                  <a:pt x="239842" y="1663908"/>
                </a:cubicBezTo>
                <a:cubicBezTo>
                  <a:pt x="250684" y="1703660"/>
                  <a:pt x="256793" y="1744739"/>
                  <a:pt x="269823" y="1783829"/>
                </a:cubicBezTo>
                <a:cubicBezTo>
                  <a:pt x="274820" y="1798819"/>
                  <a:pt x="280472" y="1813607"/>
                  <a:pt x="284813" y="1828800"/>
                </a:cubicBezTo>
                <a:cubicBezTo>
                  <a:pt x="290473" y="1848609"/>
                  <a:pt x="288375" y="1871619"/>
                  <a:pt x="299803" y="1888761"/>
                </a:cubicBezTo>
                <a:cubicBezTo>
                  <a:pt x="316408" y="1913668"/>
                  <a:pt x="364092" y="1925180"/>
                  <a:pt x="389744" y="1933731"/>
                </a:cubicBezTo>
                <a:cubicBezTo>
                  <a:pt x="399737" y="1948721"/>
                  <a:pt x="401889" y="1976154"/>
                  <a:pt x="419724" y="1978702"/>
                </a:cubicBezTo>
                <a:cubicBezTo>
                  <a:pt x="554227" y="1997917"/>
                  <a:pt x="988150" y="1993692"/>
                  <a:pt x="1139252" y="1993692"/>
                </a:cubicBezTo>
              </a:path>
            </a:pathLst>
          </a:custGeom>
          <a:ln w="698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uk-UA"/>
          </a:p>
        </p:txBody>
      </p:sp>
      <p:sp>
        <p:nvSpPr>
          <p:cNvPr id="9" name="Прямоугольник 8"/>
          <p:cNvSpPr/>
          <p:nvPr/>
        </p:nvSpPr>
        <p:spPr>
          <a:xfrm rot="19924648">
            <a:off x="3043530" y="2360229"/>
            <a:ext cx="4243017" cy="1200329"/>
          </a:xfrm>
          <a:prstGeom prst="rect">
            <a:avLst/>
          </a:prstGeom>
          <a:noFill/>
        </p:spPr>
        <p:txBody>
          <a:bodyPr>
            <a:spAutoFit/>
          </a:bodyPr>
          <a:lstStyle/>
          <a:p>
            <a:pPr algn="ctr">
              <a:defRPr/>
            </a:pPr>
            <a:r>
              <a:rPr lang="ru-RU" sz="7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Євразія</a:t>
            </a:r>
            <a:endParaRPr lang="ru-RU"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 name="Прямоугольник 9"/>
          <p:cNvSpPr/>
          <p:nvPr/>
        </p:nvSpPr>
        <p:spPr>
          <a:xfrm rot="3430666">
            <a:off x="-619043" y="4102040"/>
            <a:ext cx="3595352" cy="923330"/>
          </a:xfrm>
          <a:prstGeom prst="rect">
            <a:avLst/>
          </a:prstGeom>
          <a:noFill/>
        </p:spPr>
        <p:txBody>
          <a:bodyPr>
            <a:spAutoFit/>
          </a:bodyPr>
          <a:lstStyle/>
          <a:p>
            <a:pPr algn="ctr">
              <a:defRPr/>
            </a:pPr>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Африка </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Рисунок 3"/>
          <p:cNvPicPr>
            <a:picLocks noChangeAspect="1" noChangeArrowheads="1"/>
          </p:cNvPicPr>
          <p:nvPr/>
        </p:nvPicPr>
        <p:blipFill>
          <a:blip r:embed="rId2" cstate="print"/>
          <a:srcRect/>
          <a:stretch>
            <a:fillRect/>
          </a:stretch>
        </p:blipFill>
        <p:spPr bwMode="auto">
          <a:xfrm>
            <a:off x="0" y="0"/>
            <a:ext cx="9118600" cy="6400800"/>
          </a:xfrm>
          <a:prstGeom prst="rect">
            <a:avLst/>
          </a:prstGeom>
          <a:noFill/>
          <a:ln w="9525">
            <a:noFill/>
            <a:miter lim="800000"/>
            <a:headEnd/>
            <a:tailEnd/>
          </a:ln>
        </p:spPr>
      </p:pic>
      <p:sp>
        <p:nvSpPr>
          <p:cNvPr id="22" name="Прямоугольник 21"/>
          <p:cNvSpPr/>
          <p:nvPr/>
        </p:nvSpPr>
        <p:spPr>
          <a:xfrm>
            <a:off x="250825" y="5084763"/>
            <a:ext cx="6337300" cy="1628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r>
              <a:rPr lang="uk-UA" b="1" dirty="0">
                <a:solidFill>
                  <a:schemeClr val="bg1"/>
                </a:solidFill>
                <a:latin typeface="Times New Roman" pitchFamily="18" charset="0"/>
                <a:cs typeface="Times New Roman" pitchFamily="18" charset="0"/>
              </a:rPr>
              <a:t>Євразія  від Африки відокремлена  Гібралтарською  протокою,  Середземним  морем , Суецьким  каналом і  Червоним  море,  від  Північної  Америки – Беринговою  протокою , від  Австралії  - групою островів Малайського архіпелагу. Усі  інші  материки  відокремлені  океанами.</a:t>
            </a:r>
            <a:endParaRPr lang="ru-RU"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Рисунок 2" descr="Рисунок1.jpg"/>
          <p:cNvPicPr>
            <a:picLocks noChangeAspect="1"/>
          </p:cNvPicPr>
          <p:nvPr/>
        </p:nvPicPr>
        <p:blipFill>
          <a:blip r:embed="rId2" cstate="print"/>
          <a:srcRect/>
          <a:stretch>
            <a:fillRect/>
          </a:stretch>
        </p:blipFill>
        <p:spPr bwMode="auto">
          <a:xfrm>
            <a:off x="0" y="31750"/>
            <a:ext cx="9144000" cy="6826250"/>
          </a:xfrm>
          <a:prstGeom prst="rect">
            <a:avLst/>
          </a:prstGeom>
          <a:noFill/>
          <a:ln w="9525">
            <a:noFill/>
            <a:miter lim="800000"/>
            <a:headEnd/>
            <a:tailEnd/>
          </a:ln>
        </p:spPr>
      </p:pic>
      <p:sp>
        <p:nvSpPr>
          <p:cNvPr id="4" name="TextBox 3"/>
          <p:cNvSpPr txBox="1">
            <a:spLocks noChangeArrowheads="1"/>
          </p:cNvSpPr>
          <p:nvPr/>
        </p:nvSpPr>
        <p:spPr bwMode="auto">
          <a:xfrm>
            <a:off x="323850" y="1557338"/>
            <a:ext cx="328613" cy="584200"/>
          </a:xfrm>
          <a:prstGeom prst="rect">
            <a:avLst/>
          </a:prstGeom>
          <a:noFill/>
          <a:ln w="9525">
            <a:noFill/>
            <a:miter lim="800000"/>
            <a:headEnd/>
            <a:tailEnd/>
          </a:ln>
        </p:spPr>
        <p:txBody>
          <a:bodyPr>
            <a:spAutoFit/>
          </a:bodyPr>
          <a:lstStyle/>
          <a:p>
            <a:r>
              <a:rPr lang="uk-UA" sz="3200"/>
              <a:t>1</a:t>
            </a:r>
          </a:p>
        </p:txBody>
      </p:sp>
      <p:sp>
        <p:nvSpPr>
          <p:cNvPr id="5" name="TextBox 4"/>
          <p:cNvSpPr txBox="1">
            <a:spLocks noChangeArrowheads="1"/>
          </p:cNvSpPr>
          <p:nvPr/>
        </p:nvSpPr>
        <p:spPr bwMode="auto">
          <a:xfrm>
            <a:off x="1187450" y="1052513"/>
            <a:ext cx="473075" cy="585787"/>
          </a:xfrm>
          <a:prstGeom prst="rect">
            <a:avLst/>
          </a:prstGeom>
          <a:noFill/>
          <a:ln w="9525">
            <a:noFill/>
            <a:miter lim="800000"/>
            <a:headEnd/>
            <a:tailEnd/>
          </a:ln>
        </p:spPr>
        <p:txBody>
          <a:bodyPr>
            <a:spAutoFit/>
          </a:bodyPr>
          <a:lstStyle/>
          <a:p>
            <a:r>
              <a:rPr lang="uk-UA" sz="3200"/>
              <a:t>2</a:t>
            </a:r>
          </a:p>
        </p:txBody>
      </p:sp>
      <p:sp>
        <p:nvSpPr>
          <p:cNvPr id="6" name="TextBox 5"/>
          <p:cNvSpPr txBox="1">
            <a:spLocks noChangeArrowheads="1"/>
          </p:cNvSpPr>
          <p:nvPr/>
        </p:nvSpPr>
        <p:spPr bwMode="auto">
          <a:xfrm>
            <a:off x="1547813" y="260350"/>
            <a:ext cx="473075" cy="585788"/>
          </a:xfrm>
          <a:prstGeom prst="rect">
            <a:avLst/>
          </a:prstGeom>
          <a:noFill/>
          <a:ln w="9525">
            <a:noFill/>
            <a:miter lim="800000"/>
            <a:headEnd/>
            <a:tailEnd/>
          </a:ln>
        </p:spPr>
        <p:txBody>
          <a:bodyPr>
            <a:spAutoFit/>
          </a:bodyPr>
          <a:lstStyle/>
          <a:p>
            <a:r>
              <a:rPr lang="uk-UA" sz="3200"/>
              <a:t>3</a:t>
            </a:r>
          </a:p>
        </p:txBody>
      </p:sp>
      <p:sp>
        <p:nvSpPr>
          <p:cNvPr id="7" name="TextBox 6"/>
          <p:cNvSpPr txBox="1">
            <a:spLocks noChangeArrowheads="1"/>
          </p:cNvSpPr>
          <p:nvPr/>
        </p:nvSpPr>
        <p:spPr bwMode="auto">
          <a:xfrm>
            <a:off x="2051050" y="1052513"/>
            <a:ext cx="617538" cy="585787"/>
          </a:xfrm>
          <a:prstGeom prst="rect">
            <a:avLst/>
          </a:prstGeom>
          <a:noFill/>
          <a:ln w="9525">
            <a:noFill/>
            <a:miter lim="800000"/>
            <a:headEnd/>
            <a:tailEnd/>
          </a:ln>
        </p:spPr>
        <p:txBody>
          <a:bodyPr>
            <a:spAutoFit/>
          </a:bodyPr>
          <a:lstStyle/>
          <a:p>
            <a:r>
              <a:rPr lang="uk-UA" sz="3200"/>
              <a:t> 4</a:t>
            </a:r>
          </a:p>
        </p:txBody>
      </p:sp>
      <p:sp>
        <p:nvSpPr>
          <p:cNvPr id="8" name="TextBox 7"/>
          <p:cNvSpPr txBox="1">
            <a:spLocks noChangeArrowheads="1"/>
          </p:cNvSpPr>
          <p:nvPr/>
        </p:nvSpPr>
        <p:spPr bwMode="auto">
          <a:xfrm>
            <a:off x="4067175" y="692150"/>
            <a:ext cx="576263" cy="585788"/>
          </a:xfrm>
          <a:prstGeom prst="rect">
            <a:avLst/>
          </a:prstGeom>
          <a:noFill/>
          <a:ln w="9525">
            <a:noFill/>
            <a:miter lim="800000"/>
            <a:headEnd/>
            <a:tailEnd/>
          </a:ln>
        </p:spPr>
        <p:txBody>
          <a:bodyPr>
            <a:spAutoFit/>
          </a:bodyPr>
          <a:lstStyle/>
          <a:p>
            <a:r>
              <a:rPr lang="uk-UA" sz="3200"/>
              <a:t>5</a:t>
            </a:r>
          </a:p>
        </p:txBody>
      </p:sp>
      <p:sp>
        <p:nvSpPr>
          <p:cNvPr id="9" name="TextBox 8"/>
          <p:cNvSpPr txBox="1">
            <a:spLocks noChangeArrowheads="1"/>
          </p:cNvSpPr>
          <p:nvPr/>
        </p:nvSpPr>
        <p:spPr bwMode="auto">
          <a:xfrm>
            <a:off x="5076825" y="620713"/>
            <a:ext cx="647700" cy="584200"/>
          </a:xfrm>
          <a:prstGeom prst="rect">
            <a:avLst/>
          </a:prstGeom>
          <a:noFill/>
          <a:ln w="9525">
            <a:noFill/>
            <a:miter lim="800000"/>
            <a:headEnd/>
            <a:tailEnd/>
          </a:ln>
        </p:spPr>
        <p:txBody>
          <a:bodyPr>
            <a:spAutoFit/>
          </a:bodyPr>
          <a:lstStyle/>
          <a:p>
            <a:r>
              <a:rPr lang="uk-UA" sz="3200"/>
              <a:t>6</a:t>
            </a:r>
          </a:p>
        </p:txBody>
      </p:sp>
      <p:sp>
        <p:nvSpPr>
          <p:cNvPr id="10" name="TextBox 9"/>
          <p:cNvSpPr txBox="1">
            <a:spLocks noChangeArrowheads="1"/>
          </p:cNvSpPr>
          <p:nvPr/>
        </p:nvSpPr>
        <p:spPr bwMode="auto">
          <a:xfrm>
            <a:off x="7524750" y="188913"/>
            <a:ext cx="503238" cy="584200"/>
          </a:xfrm>
          <a:prstGeom prst="rect">
            <a:avLst/>
          </a:prstGeom>
          <a:noFill/>
          <a:ln w="9525">
            <a:noFill/>
            <a:miter lim="800000"/>
            <a:headEnd/>
            <a:tailEnd/>
          </a:ln>
        </p:spPr>
        <p:txBody>
          <a:bodyPr>
            <a:spAutoFit/>
          </a:bodyPr>
          <a:lstStyle/>
          <a:p>
            <a:r>
              <a:rPr lang="uk-UA" sz="3200"/>
              <a:t>7</a:t>
            </a:r>
          </a:p>
        </p:txBody>
      </p:sp>
      <p:sp>
        <p:nvSpPr>
          <p:cNvPr id="11" name="TextBox 10"/>
          <p:cNvSpPr txBox="1">
            <a:spLocks noChangeArrowheads="1"/>
          </p:cNvSpPr>
          <p:nvPr/>
        </p:nvSpPr>
        <p:spPr bwMode="auto">
          <a:xfrm>
            <a:off x="7667625" y="1125538"/>
            <a:ext cx="433388" cy="584200"/>
          </a:xfrm>
          <a:prstGeom prst="rect">
            <a:avLst/>
          </a:prstGeom>
          <a:noFill/>
          <a:ln w="9525">
            <a:noFill/>
            <a:miter lim="800000"/>
            <a:headEnd/>
            <a:tailEnd/>
          </a:ln>
        </p:spPr>
        <p:txBody>
          <a:bodyPr>
            <a:spAutoFit/>
          </a:bodyPr>
          <a:lstStyle/>
          <a:p>
            <a:r>
              <a:rPr lang="uk-UA" sz="3200"/>
              <a:t>8</a:t>
            </a:r>
          </a:p>
        </p:txBody>
      </p:sp>
      <p:sp>
        <p:nvSpPr>
          <p:cNvPr id="12" name="TextBox 11"/>
          <p:cNvSpPr txBox="1">
            <a:spLocks noChangeArrowheads="1"/>
          </p:cNvSpPr>
          <p:nvPr/>
        </p:nvSpPr>
        <p:spPr bwMode="auto">
          <a:xfrm>
            <a:off x="7596188" y="1844675"/>
            <a:ext cx="504825" cy="584200"/>
          </a:xfrm>
          <a:prstGeom prst="rect">
            <a:avLst/>
          </a:prstGeom>
          <a:noFill/>
          <a:ln w="9525">
            <a:noFill/>
            <a:miter lim="800000"/>
            <a:headEnd/>
            <a:tailEnd/>
          </a:ln>
        </p:spPr>
        <p:txBody>
          <a:bodyPr>
            <a:spAutoFit/>
          </a:bodyPr>
          <a:lstStyle/>
          <a:p>
            <a:r>
              <a:rPr lang="uk-UA" sz="3200"/>
              <a:t>9</a:t>
            </a:r>
          </a:p>
        </p:txBody>
      </p:sp>
      <p:sp>
        <p:nvSpPr>
          <p:cNvPr id="13" name="TextBox 12"/>
          <p:cNvSpPr txBox="1">
            <a:spLocks noChangeArrowheads="1"/>
          </p:cNvSpPr>
          <p:nvPr/>
        </p:nvSpPr>
        <p:spPr bwMode="auto">
          <a:xfrm>
            <a:off x="7740650" y="2708275"/>
            <a:ext cx="719138" cy="585788"/>
          </a:xfrm>
          <a:prstGeom prst="rect">
            <a:avLst/>
          </a:prstGeom>
          <a:noFill/>
          <a:ln w="9525">
            <a:noFill/>
            <a:miter lim="800000"/>
            <a:headEnd/>
            <a:tailEnd/>
          </a:ln>
        </p:spPr>
        <p:txBody>
          <a:bodyPr>
            <a:spAutoFit/>
          </a:bodyPr>
          <a:lstStyle/>
          <a:p>
            <a:r>
              <a:rPr lang="uk-UA" sz="3200"/>
              <a:t>10</a:t>
            </a:r>
          </a:p>
        </p:txBody>
      </p:sp>
      <p:sp>
        <p:nvSpPr>
          <p:cNvPr id="15" name="TextBox 14"/>
          <p:cNvSpPr txBox="1">
            <a:spLocks noChangeArrowheads="1"/>
          </p:cNvSpPr>
          <p:nvPr/>
        </p:nvSpPr>
        <p:spPr bwMode="auto">
          <a:xfrm>
            <a:off x="7235825" y="2924175"/>
            <a:ext cx="792163" cy="585788"/>
          </a:xfrm>
          <a:prstGeom prst="rect">
            <a:avLst/>
          </a:prstGeom>
          <a:noFill/>
          <a:ln w="9525">
            <a:noFill/>
            <a:miter lim="800000"/>
            <a:headEnd/>
            <a:tailEnd/>
          </a:ln>
        </p:spPr>
        <p:txBody>
          <a:bodyPr>
            <a:spAutoFit/>
          </a:bodyPr>
          <a:lstStyle/>
          <a:p>
            <a:r>
              <a:rPr lang="uk-UA" sz="3200"/>
              <a:t>11</a:t>
            </a:r>
          </a:p>
        </p:txBody>
      </p:sp>
      <p:sp>
        <p:nvSpPr>
          <p:cNvPr id="16" name="TextBox 15"/>
          <p:cNvSpPr txBox="1">
            <a:spLocks noChangeArrowheads="1"/>
          </p:cNvSpPr>
          <p:nvPr/>
        </p:nvSpPr>
        <p:spPr bwMode="auto">
          <a:xfrm>
            <a:off x="6300788" y="4797425"/>
            <a:ext cx="863600" cy="584200"/>
          </a:xfrm>
          <a:prstGeom prst="rect">
            <a:avLst/>
          </a:prstGeom>
          <a:noFill/>
          <a:ln w="9525">
            <a:noFill/>
            <a:miter lim="800000"/>
            <a:headEnd/>
            <a:tailEnd/>
          </a:ln>
        </p:spPr>
        <p:txBody>
          <a:bodyPr>
            <a:spAutoFit/>
          </a:bodyPr>
          <a:lstStyle/>
          <a:p>
            <a:r>
              <a:rPr lang="uk-UA" sz="3200"/>
              <a:t>12</a:t>
            </a:r>
          </a:p>
        </p:txBody>
      </p:sp>
      <p:sp>
        <p:nvSpPr>
          <p:cNvPr id="17" name="TextBox 16"/>
          <p:cNvSpPr txBox="1">
            <a:spLocks noChangeArrowheads="1"/>
          </p:cNvSpPr>
          <p:nvPr/>
        </p:nvSpPr>
        <p:spPr bwMode="auto">
          <a:xfrm>
            <a:off x="7235825" y="5661025"/>
            <a:ext cx="1008063" cy="585788"/>
          </a:xfrm>
          <a:prstGeom prst="rect">
            <a:avLst/>
          </a:prstGeom>
          <a:noFill/>
          <a:ln w="9525">
            <a:noFill/>
            <a:miter lim="800000"/>
            <a:headEnd/>
            <a:tailEnd/>
          </a:ln>
        </p:spPr>
        <p:txBody>
          <a:bodyPr>
            <a:spAutoFit/>
          </a:bodyPr>
          <a:lstStyle/>
          <a:p>
            <a:r>
              <a:rPr lang="uk-UA" sz="3200"/>
              <a:t>13</a:t>
            </a:r>
          </a:p>
        </p:txBody>
      </p:sp>
      <p:sp>
        <p:nvSpPr>
          <p:cNvPr id="18" name="TextBox 17"/>
          <p:cNvSpPr txBox="1">
            <a:spLocks noChangeArrowheads="1"/>
          </p:cNvSpPr>
          <p:nvPr/>
        </p:nvSpPr>
        <p:spPr bwMode="auto">
          <a:xfrm>
            <a:off x="6372225" y="6021388"/>
            <a:ext cx="863600" cy="584200"/>
          </a:xfrm>
          <a:prstGeom prst="rect">
            <a:avLst/>
          </a:prstGeom>
          <a:noFill/>
          <a:ln w="9525">
            <a:noFill/>
            <a:miter lim="800000"/>
            <a:headEnd/>
            <a:tailEnd/>
          </a:ln>
        </p:spPr>
        <p:txBody>
          <a:bodyPr>
            <a:spAutoFit/>
          </a:bodyPr>
          <a:lstStyle/>
          <a:p>
            <a:r>
              <a:rPr lang="uk-UA" sz="3200"/>
              <a:t>14</a:t>
            </a:r>
          </a:p>
        </p:txBody>
      </p:sp>
      <p:sp>
        <p:nvSpPr>
          <p:cNvPr id="20" name="TextBox 19"/>
          <p:cNvSpPr txBox="1">
            <a:spLocks noChangeArrowheads="1"/>
          </p:cNvSpPr>
          <p:nvPr/>
        </p:nvSpPr>
        <p:spPr bwMode="auto">
          <a:xfrm>
            <a:off x="6300788" y="5516563"/>
            <a:ext cx="719137" cy="585787"/>
          </a:xfrm>
          <a:prstGeom prst="rect">
            <a:avLst/>
          </a:prstGeom>
          <a:noFill/>
          <a:ln w="9525">
            <a:noFill/>
            <a:miter lim="800000"/>
            <a:headEnd/>
            <a:tailEnd/>
          </a:ln>
        </p:spPr>
        <p:txBody>
          <a:bodyPr>
            <a:spAutoFit/>
          </a:bodyPr>
          <a:lstStyle/>
          <a:p>
            <a:r>
              <a:rPr lang="uk-UA" sz="3200"/>
              <a:t>15</a:t>
            </a:r>
          </a:p>
        </p:txBody>
      </p:sp>
      <p:sp>
        <p:nvSpPr>
          <p:cNvPr id="21" name="TextBox 20"/>
          <p:cNvSpPr txBox="1">
            <a:spLocks noChangeArrowheads="1"/>
          </p:cNvSpPr>
          <p:nvPr/>
        </p:nvSpPr>
        <p:spPr bwMode="auto">
          <a:xfrm>
            <a:off x="4284663" y="4941888"/>
            <a:ext cx="935037" cy="584200"/>
          </a:xfrm>
          <a:prstGeom prst="rect">
            <a:avLst/>
          </a:prstGeom>
          <a:noFill/>
          <a:ln w="9525">
            <a:noFill/>
            <a:miter lim="800000"/>
            <a:headEnd/>
            <a:tailEnd/>
          </a:ln>
        </p:spPr>
        <p:txBody>
          <a:bodyPr>
            <a:spAutoFit/>
          </a:bodyPr>
          <a:lstStyle/>
          <a:p>
            <a:r>
              <a:rPr lang="uk-UA" sz="3200"/>
              <a:t> 16</a:t>
            </a:r>
          </a:p>
        </p:txBody>
      </p:sp>
      <p:sp>
        <p:nvSpPr>
          <p:cNvPr id="22" name="TextBox 21"/>
          <p:cNvSpPr txBox="1">
            <a:spLocks noChangeArrowheads="1"/>
          </p:cNvSpPr>
          <p:nvPr/>
        </p:nvSpPr>
        <p:spPr bwMode="auto">
          <a:xfrm>
            <a:off x="2195513" y="4149725"/>
            <a:ext cx="863600" cy="584200"/>
          </a:xfrm>
          <a:prstGeom prst="rect">
            <a:avLst/>
          </a:prstGeom>
          <a:noFill/>
          <a:ln w="9525">
            <a:noFill/>
            <a:miter lim="800000"/>
            <a:headEnd/>
            <a:tailEnd/>
          </a:ln>
        </p:spPr>
        <p:txBody>
          <a:bodyPr>
            <a:spAutoFit/>
          </a:bodyPr>
          <a:lstStyle/>
          <a:p>
            <a:r>
              <a:rPr lang="uk-UA" sz="3200"/>
              <a:t> 17</a:t>
            </a:r>
          </a:p>
        </p:txBody>
      </p:sp>
      <p:sp>
        <p:nvSpPr>
          <p:cNvPr id="23" name="TextBox 22"/>
          <p:cNvSpPr txBox="1">
            <a:spLocks noChangeArrowheads="1"/>
          </p:cNvSpPr>
          <p:nvPr/>
        </p:nvSpPr>
        <p:spPr bwMode="auto">
          <a:xfrm>
            <a:off x="1908175" y="2852738"/>
            <a:ext cx="792163" cy="584200"/>
          </a:xfrm>
          <a:prstGeom prst="rect">
            <a:avLst/>
          </a:prstGeom>
          <a:noFill/>
          <a:ln w="9525">
            <a:noFill/>
            <a:miter lim="800000"/>
            <a:headEnd/>
            <a:tailEnd/>
          </a:ln>
        </p:spPr>
        <p:txBody>
          <a:bodyPr>
            <a:spAutoFit/>
          </a:bodyPr>
          <a:lstStyle/>
          <a:p>
            <a:r>
              <a:rPr lang="uk-UA" sz="3200"/>
              <a:t>18</a:t>
            </a:r>
          </a:p>
        </p:txBody>
      </p:sp>
      <p:sp>
        <p:nvSpPr>
          <p:cNvPr id="24" name="TextBox 23"/>
          <p:cNvSpPr txBox="1">
            <a:spLocks noChangeArrowheads="1"/>
          </p:cNvSpPr>
          <p:nvPr/>
        </p:nvSpPr>
        <p:spPr bwMode="auto">
          <a:xfrm>
            <a:off x="1619250" y="2420938"/>
            <a:ext cx="720725" cy="584200"/>
          </a:xfrm>
          <a:prstGeom prst="rect">
            <a:avLst/>
          </a:prstGeom>
          <a:noFill/>
          <a:ln w="9525">
            <a:noFill/>
            <a:miter lim="800000"/>
            <a:headEnd/>
            <a:tailEnd/>
          </a:ln>
        </p:spPr>
        <p:txBody>
          <a:bodyPr>
            <a:spAutoFit/>
          </a:bodyPr>
          <a:lstStyle/>
          <a:p>
            <a:r>
              <a:rPr lang="uk-UA" sz="3200"/>
              <a:t>19</a:t>
            </a:r>
          </a:p>
        </p:txBody>
      </p:sp>
      <p:sp>
        <p:nvSpPr>
          <p:cNvPr id="25" name="TextBox 24"/>
          <p:cNvSpPr txBox="1">
            <a:spLocks noChangeArrowheads="1"/>
          </p:cNvSpPr>
          <p:nvPr/>
        </p:nvSpPr>
        <p:spPr bwMode="auto">
          <a:xfrm>
            <a:off x="1116013" y="2133600"/>
            <a:ext cx="647700" cy="584200"/>
          </a:xfrm>
          <a:prstGeom prst="rect">
            <a:avLst/>
          </a:prstGeom>
          <a:noFill/>
          <a:ln w="9525">
            <a:noFill/>
            <a:miter lim="800000"/>
            <a:headEnd/>
            <a:tailEnd/>
          </a:ln>
        </p:spPr>
        <p:txBody>
          <a:bodyPr>
            <a:spAutoFit/>
          </a:bodyPr>
          <a:lstStyle/>
          <a:p>
            <a:r>
              <a:rPr lang="uk-UA" sz="3200"/>
              <a:t>20</a:t>
            </a:r>
          </a:p>
        </p:txBody>
      </p:sp>
      <p:sp>
        <p:nvSpPr>
          <p:cNvPr id="27" name="TextBox 26"/>
          <p:cNvSpPr txBox="1"/>
          <p:nvPr/>
        </p:nvSpPr>
        <p:spPr>
          <a:xfrm>
            <a:off x="3059113" y="1773238"/>
            <a:ext cx="3816350" cy="2676525"/>
          </a:xfrm>
          <a:prstGeom prst="rect">
            <a:avLst/>
          </a:prstGeom>
          <a:noFill/>
        </p:spPr>
        <p:txBody>
          <a:bodyPr>
            <a:spAutoFit/>
          </a:bodyPr>
          <a:lstStyle/>
          <a:p>
            <a:pPr algn="ctr">
              <a:defRPr/>
            </a:pPr>
            <a:r>
              <a:rPr lang="uk-UA" sz="2400" b="1" dirty="0">
                <a:solidFill>
                  <a:schemeClr val="tx1">
                    <a:lumMod val="95000"/>
                    <a:lumOff val="5000"/>
                  </a:schemeClr>
                </a:solidFill>
              </a:rPr>
              <a:t>Береги Євразії сильно розчленовані.</a:t>
            </a:r>
          </a:p>
          <a:p>
            <a:pPr algn="ctr">
              <a:defRPr/>
            </a:pPr>
            <a:r>
              <a:rPr lang="uk-UA" sz="2400" b="1" dirty="0">
                <a:solidFill>
                  <a:schemeClr val="tx1">
                    <a:lumMod val="95000"/>
                    <a:lumOff val="5000"/>
                  </a:schemeClr>
                </a:solidFill>
              </a:rPr>
              <a:t>За фізичною картою  атласу назвіть найбільші острови,півострови</a:t>
            </a:r>
            <a:r>
              <a:rPr lang="uk-UA" sz="2400" dirty="0"/>
              <a:t> </a:t>
            </a:r>
            <a:r>
              <a:rPr lang="uk-UA" sz="2400" b="1" dirty="0"/>
              <a:t>материка </a:t>
            </a:r>
          </a:p>
        </p:txBody>
      </p:sp>
      <p:sp>
        <p:nvSpPr>
          <p:cNvPr id="42008" name="TextBox 27"/>
          <p:cNvSpPr txBox="1">
            <a:spLocks noChangeArrowheads="1"/>
          </p:cNvSpPr>
          <p:nvPr/>
        </p:nvSpPr>
        <p:spPr bwMode="auto">
          <a:xfrm>
            <a:off x="2555875" y="1196975"/>
            <a:ext cx="5256213" cy="522288"/>
          </a:xfrm>
          <a:prstGeom prst="rect">
            <a:avLst/>
          </a:prstGeom>
          <a:noFill/>
          <a:ln w="9525">
            <a:noFill/>
            <a:miter lim="800000"/>
            <a:headEnd/>
            <a:tailEnd/>
          </a:ln>
        </p:spPr>
        <p:txBody>
          <a:bodyPr>
            <a:spAutoFit/>
          </a:bodyPr>
          <a:lstStyle/>
          <a:p>
            <a:r>
              <a:rPr lang="uk-UA" sz="2800">
                <a:solidFill>
                  <a:srgbClr val="FF0000"/>
                </a:solidFill>
              </a:rPr>
              <a:t>Особливості берегової лінії </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 calcmode="lin" valueType="num">
                                      <p:cBhvr>
                                        <p:cTn id="7" dur="20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27">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2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27">
                                            <p:txEl>
                                              <p:pRg st="1" end="1"/>
                                            </p:txEl>
                                          </p:spTgt>
                                        </p:tgtEl>
                                        <p:attrNameLst>
                                          <p:attrName>style.visibility</p:attrName>
                                        </p:attrNameLst>
                                      </p:cBhvr>
                                      <p:to>
                                        <p:strVal val="visible"/>
                                      </p:to>
                                    </p:set>
                                    <p:anim calcmode="lin" valueType="num">
                                      <p:cBhvr>
                                        <p:cTn id="14" dur="2000" fill="hold"/>
                                        <p:tgtEl>
                                          <p:spTgt spid="27">
                                            <p:txEl>
                                              <p:pRg st="1" end="1"/>
                                            </p:txEl>
                                          </p:spTgt>
                                        </p:tgtEl>
                                        <p:attrNameLst>
                                          <p:attrName>ppt_w</p:attrName>
                                        </p:attrNameLst>
                                      </p:cBhvr>
                                      <p:tavLst>
                                        <p:tav tm="0">
                                          <p:val>
                                            <p:fltVal val="0"/>
                                          </p:val>
                                        </p:tav>
                                        <p:tav tm="100000">
                                          <p:val>
                                            <p:strVal val="#ppt_w"/>
                                          </p:val>
                                        </p:tav>
                                      </p:tavLst>
                                    </p:anim>
                                    <p:anim calcmode="lin" valueType="num">
                                      <p:cBhvr>
                                        <p:cTn id="15" dur="2000" fill="hold"/>
                                        <p:tgtEl>
                                          <p:spTgt spid="27">
                                            <p:txEl>
                                              <p:pRg st="1" end="1"/>
                                            </p:txEl>
                                          </p:spTgt>
                                        </p:tgtEl>
                                        <p:attrNameLst>
                                          <p:attrName>ppt_h</p:attrName>
                                        </p:attrNameLst>
                                      </p:cBhvr>
                                      <p:tavLst>
                                        <p:tav tm="0">
                                          <p:val>
                                            <p:fltVal val="0"/>
                                          </p:val>
                                        </p:tav>
                                        <p:tav tm="100000">
                                          <p:val>
                                            <p:strVal val="#ppt_h"/>
                                          </p:val>
                                        </p:tav>
                                      </p:tavLst>
                                    </p:anim>
                                    <p:animEffect transition="in" filter="fade">
                                      <p:cBhvr>
                                        <p:cTn id="16" dur="2000"/>
                                        <p:tgtEl>
                                          <p:spTgt spid="27">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10" presetClass="entr" presetSubtype="0" fill="hold" nodeType="clickEffect">
                                  <p:stCondLst>
                                    <p:cond delay="0"/>
                                  </p:stCondLst>
                                  <p:childTnLst>
                                    <p:set>
                                      <p:cBhvr>
                                        <p:cTn id="75" dur="1" fill="hold">
                                          <p:stCondLst>
                                            <p:cond delay="0"/>
                                          </p:stCondLst>
                                        </p:cTn>
                                        <p:tgtEl>
                                          <p:spTgt spid="16">
                                            <p:txEl>
                                              <p:pRg st="0" end="0"/>
                                            </p:txEl>
                                          </p:spTgt>
                                        </p:tgtEl>
                                        <p:attrNameLst>
                                          <p:attrName>style.visibility</p:attrName>
                                        </p:attrNameLst>
                                      </p:cBhvr>
                                      <p:to>
                                        <p:strVal val="visible"/>
                                      </p:to>
                                    </p:set>
                                    <p:animEffect transition="in" filter="fade">
                                      <p:cBhvr>
                                        <p:cTn id="76" dur="1000"/>
                                        <p:tgtEl>
                                          <p:spTgt spid="16">
                                            <p:txEl>
                                              <p:pRg st="0" end="0"/>
                                            </p:txEl>
                                          </p:spTgt>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1000"/>
                                        <p:tgtEl>
                                          <p:spTgt spid="17"/>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1000"/>
                                        <p:tgtEl>
                                          <p:spTgt spid="18"/>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000"/>
                                        <p:tgtEl>
                                          <p:spTgt spid="20"/>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10" presetClass="entr" presetSubtype="0" fill="hold" nodeType="clickEffect">
                                  <p:stCondLst>
                                    <p:cond delay="0"/>
                                  </p:stCondLst>
                                  <p:childTnLst>
                                    <p:set>
                                      <p:cBhvr>
                                        <p:cTn id="95" dur="1" fill="hold">
                                          <p:stCondLst>
                                            <p:cond delay="0"/>
                                          </p:stCondLst>
                                        </p:cTn>
                                        <p:tgtEl>
                                          <p:spTgt spid="21">
                                            <p:txEl>
                                              <p:pRg st="0" end="0"/>
                                            </p:txEl>
                                          </p:spTgt>
                                        </p:tgtEl>
                                        <p:attrNameLst>
                                          <p:attrName>style.visibility</p:attrName>
                                        </p:attrNameLst>
                                      </p:cBhvr>
                                      <p:to>
                                        <p:strVal val="visible"/>
                                      </p:to>
                                    </p:set>
                                    <p:animEffect transition="in" filter="fade">
                                      <p:cBhvr>
                                        <p:cTn id="96" dur="2000"/>
                                        <p:tgtEl>
                                          <p:spTgt spid="21">
                                            <p:txEl>
                                              <p:pRg st="0" end="0"/>
                                            </p:txEl>
                                          </p:spTgt>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2000"/>
                                        <p:tgtEl>
                                          <p:spTgt spid="22"/>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2000"/>
                                        <p:tgtEl>
                                          <p:spTgt spid="23"/>
                                        </p:tgtEl>
                                      </p:cBhvr>
                                    </p:animEffec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2000"/>
                                        <p:tgtEl>
                                          <p:spTgt spid="24"/>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5" grpId="0"/>
      <p:bldP spid="17" grpId="0"/>
      <p:bldP spid="18" grpId="0"/>
      <p:bldP spid="20" grpId="0"/>
      <p:bldP spid="22" grpId="0"/>
      <p:bldP spid="23" grpId="0"/>
      <p:bldP spid="24" grpId="0"/>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619250" y="0"/>
            <a:ext cx="6119813" cy="708025"/>
          </a:xfrm>
          <a:prstGeom prst="rect">
            <a:avLst/>
          </a:prstGeom>
          <a:solidFill>
            <a:schemeClr val="accent2">
              <a:lumMod val="60000"/>
              <a:lumOff val="40000"/>
            </a:schemeClr>
          </a:solidFill>
          <a:ln w="9525">
            <a:noFill/>
            <a:miter lim="800000"/>
            <a:headEnd/>
            <a:tailEnd/>
          </a:ln>
        </p:spPr>
        <p:txBody>
          <a:bodyPr>
            <a:spAutoFit/>
          </a:bodyPr>
          <a:lstStyle/>
          <a:p>
            <a:pPr algn="ctr">
              <a:defRPr/>
            </a:pPr>
            <a:r>
              <a:rPr lang="uk-UA" sz="4000" b="1" dirty="0">
                <a:solidFill>
                  <a:srgbClr val="FFFF00"/>
                </a:solidFill>
              </a:rPr>
              <a:t>К</a:t>
            </a:r>
            <a:r>
              <a:rPr lang="uk-UA" sz="4000" b="1" dirty="0">
                <a:solidFill>
                  <a:schemeClr val="bg1">
                    <a:lumMod val="10000"/>
                  </a:schemeClr>
                </a:solidFill>
              </a:rPr>
              <a:t>о</a:t>
            </a:r>
            <a:r>
              <a:rPr lang="uk-UA" sz="4000" b="1" dirty="0">
                <a:solidFill>
                  <a:schemeClr val="tx2">
                    <a:lumMod val="10000"/>
                    <a:lumOff val="90000"/>
                  </a:schemeClr>
                </a:solidFill>
              </a:rPr>
              <a:t>л</a:t>
            </a:r>
            <a:r>
              <a:rPr lang="uk-UA" sz="4000" b="1" dirty="0">
                <a:solidFill>
                  <a:srgbClr val="C00000"/>
                </a:solidFill>
              </a:rPr>
              <a:t>ь</a:t>
            </a:r>
            <a:r>
              <a:rPr lang="uk-UA" sz="4000" b="1" dirty="0">
                <a:solidFill>
                  <a:srgbClr val="FFFF00"/>
                </a:solidFill>
              </a:rPr>
              <a:t>о</a:t>
            </a:r>
            <a:r>
              <a:rPr lang="uk-UA" sz="4000" b="1" dirty="0">
                <a:solidFill>
                  <a:schemeClr val="bg1">
                    <a:lumMod val="10000"/>
                  </a:schemeClr>
                </a:solidFill>
              </a:rPr>
              <a:t>р</a:t>
            </a:r>
            <a:r>
              <a:rPr lang="uk-UA" sz="4000" b="1" dirty="0">
                <a:solidFill>
                  <a:schemeClr val="tx2">
                    <a:lumMod val="10000"/>
                    <a:lumOff val="90000"/>
                  </a:schemeClr>
                </a:solidFill>
              </a:rPr>
              <a:t>о</a:t>
            </a:r>
            <a:r>
              <a:rPr lang="uk-UA" sz="4000" b="1" dirty="0">
                <a:solidFill>
                  <a:srgbClr val="C00000"/>
                </a:solidFill>
              </a:rPr>
              <a:t>в</a:t>
            </a:r>
            <a:r>
              <a:rPr lang="uk-UA" sz="4000" b="1" dirty="0">
                <a:solidFill>
                  <a:srgbClr val="FFFF00"/>
                </a:solidFill>
              </a:rPr>
              <a:t>і</a:t>
            </a:r>
            <a:r>
              <a:rPr lang="uk-UA" sz="4000" b="1" dirty="0">
                <a:solidFill>
                  <a:srgbClr val="3C5036"/>
                </a:solidFill>
              </a:rPr>
              <a:t> </a:t>
            </a:r>
            <a:r>
              <a:rPr lang="uk-UA" sz="4000" b="1" dirty="0">
                <a:solidFill>
                  <a:srgbClr val="000000"/>
                </a:solidFill>
              </a:rPr>
              <a:t>м</a:t>
            </a:r>
            <a:r>
              <a:rPr lang="uk-UA" sz="4000" b="1" dirty="0">
                <a:solidFill>
                  <a:schemeClr val="tx2">
                    <a:lumMod val="10000"/>
                    <a:lumOff val="90000"/>
                  </a:schemeClr>
                </a:solidFill>
              </a:rPr>
              <a:t>о</a:t>
            </a:r>
            <a:r>
              <a:rPr lang="uk-UA" sz="4000" b="1" dirty="0">
                <a:solidFill>
                  <a:srgbClr val="C00000"/>
                </a:solidFill>
              </a:rPr>
              <a:t>р</a:t>
            </a:r>
            <a:r>
              <a:rPr lang="uk-UA" sz="4000" b="1" dirty="0">
                <a:solidFill>
                  <a:srgbClr val="FFFF00"/>
                </a:solidFill>
              </a:rPr>
              <a:t>я</a:t>
            </a:r>
            <a:r>
              <a:rPr lang="uk-UA" sz="4000" b="1" dirty="0">
                <a:solidFill>
                  <a:srgbClr val="3C5036"/>
                </a:solidFill>
              </a:rPr>
              <a:t>:</a:t>
            </a:r>
          </a:p>
        </p:txBody>
      </p:sp>
      <p:pic>
        <p:nvPicPr>
          <p:cNvPr id="3" name="Рисунок 2" descr="350px-Japonia_in_Asia_map.png"/>
          <p:cNvPicPr>
            <a:picLocks noChangeAspect="1"/>
          </p:cNvPicPr>
          <p:nvPr/>
        </p:nvPicPr>
        <p:blipFill>
          <a:blip r:embed="rId2" cstate="print"/>
          <a:srcRect/>
          <a:stretch>
            <a:fillRect/>
          </a:stretch>
        </p:blipFill>
        <p:spPr bwMode="auto">
          <a:xfrm>
            <a:off x="0" y="0"/>
            <a:ext cx="2043113" cy="2476500"/>
          </a:xfrm>
          <a:prstGeom prst="rect">
            <a:avLst/>
          </a:prstGeom>
          <a:noFill/>
          <a:ln w="9525">
            <a:noFill/>
            <a:miter lim="800000"/>
            <a:headEnd/>
            <a:tailEnd/>
          </a:ln>
        </p:spPr>
      </p:pic>
      <p:pic>
        <p:nvPicPr>
          <p:cNvPr id="4" name="Рисунок 3" descr="250px-Біле_море.jpg"/>
          <p:cNvPicPr>
            <a:picLocks noChangeAspect="1"/>
          </p:cNvPicPr>
          <p:nvPr/>
        </p:nvPicPr>
        <p:blipFill>
          <a:blip r:embed="rId3" cstate="print"/>
          <a:srcRect/>
          <a:stretch>
            <a:fillRect/>
          </a:stretch>
        </p:blipFill>
        <p:spPr bwMode="auto">
          <a:xfrm>
            <a:off x="7019925" y="0"/>
            <a:ext cx="2124075" cy="1852613"/>
          </a:xfrm>
          <a:prstGeom prst="rect">
            <a:avLst/>
          </a:prstGeom>
          <a:noFill/>
          <a:ln w="9525">
            <a:noFill/>
            <a:miter lim="800000"/>
            <a:headEnd/>
            <a:tailEnd/>
          </a:ln>
        </p:spPr>
      </p:pic>
      <p:pic>
        <p:nvPicPr>
          <p:cNvPr id="5" name="Рисунок 4" descr="BlackSea.A2004143.1105.500m.jpg"/>
          <p:cNvPicPr>
            <a:picLocks noChangeAspect="1"/>
          </p:cNvPicPr>
          <p:nvPr/>
        </p:nvPicPr>
        <p:blipFill>
          <a:blip r:embed="rId4" cstate="print"/>
          <a:srcRect/>
          <a:stretch>
            <a:fillRect/>
          </a:stretch>
        </p:blipFill>
        <p:spPr bwMode="auto">
          <a:xfrm>
            <a:off x="0" y="4076700"/>
            <a:ext cx="5292725" cy="2781300"/>
          </a:xfrm>
          <a:prstGeom prst="rect">
            <a:avLst/>
          </a:prstGeom>
          <a:noFill/>
          <a:ln w="9525">
            <a:noFill/>
            <a:miter lim="800000"/>
            <a:headEnd/>
            <a:tailEnd/>
          </a:ln>
        </p:spPr>
      </p:pic>
      <p:pic>
        <p:nvPicPr>
          <p:cNvPr id="6" name="Рисунок 5" descr="300px-Red_Sea_topographic_map-en.jpg"/>
          <p:cNvPicPr>
            <a:picLocks noChangeAspect="1"/>
          </p:cNvPicPr>
          <p:nvPr/>
        </p:nvPicPr>
        <p:blipFill>
          <a:blip r:embed="rId5" cstate="print"/>
          <a:srcRect/>
          <a:stretch>
            <a:fillRect/>
          </a:stretch>
        </p:blipFill>
        <p:spPr bwMode="auto">
          <a:xfrm>
            <a:off x="6061075" y="3357563"/>
            <a:ext cx="3082925" cy="3500437"/>
          </a:xfrm>
          <a:prstGeom prst="rect">
            <a:avLst/>
          </a:prstGeom>
          <a:noFill/>
          <a:ln w="9525">
            <a:noFill/>
            <a:miter lim="800000"/>
            <a:headEnd/>
            <a:tailEnd/>
          </a:ln>
        </p:spPr>
      </p:pic>
      <p:sp>
        <p:nvSpPr>
          <p:cNvPr id="9" name="Скругленная прямоугольная выноска 8"/>
          <p:cNvSpPr/>
          <p:nvPr/>
        </p:nvSpPr>
        <p:spPr>
          <a:xfrm rot="20457179">
            <a:off x="4379913" y="1025525"/>
            <a:ext cx="2576512" cy="576263"/>
          </a:xfrm>
          <a:prstGeom prst="wedgeRoundRectCallout">
            <a:avLst>
              <a:gd name="adj1" fmla="val 85211"/>
              <a:gd name="adj2" fmla="val 103425"/>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uk-UA" sz="3600" dirty="0">
                <a:solidFill>
                  <a:schemeClr val="tx1">
                    <a:lumMod val="95000"/>
                    <a:lumOff val="5000"/>
                  </a:schemeClr>
                </a:solidFill>
              </a:rPr>
              <a:t>Біле море</a:t>
            </a:r>
          </a:p>
        </p:txBody>
      </p:sp>
      <p:sp>
        <p:nvSpPr>
          <p:cNvPr id="11" name="Прямоугольная выноска 10"/>
          <p:cNvSpPr/>
          <p:nvPr/>
        </p:nvSpPr>
        <p:spPr>
          <a:xfrm rot="20191334">
            <a:off x="685800" y="2309813"/>
            <a:ext cx="3197225" cy="676275"/>
          </a:xfrm>
          <a:prstGeom prst="wedgeRectCallout">
            <a:avLst>
              <a:gd name="adj1" fmla="val -37755"/>
              <a:gd name="adj2" fmla="val -26890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sp>
        <p:nvSpPr>
          <p:cNvPr id="12" name="TextBox 11"/>
          <p:cNvSpPr txBox="1">
            <a:spLocks noChangeArrowheads="1"/>
          </p:cNvSpPr>
          <p:nvPr/>
        </p:nvSpPr>
        <p:spPr bwMode="auto">
          <a:xfrm rot="-1385405">
            <a:off x="842963" y="2271713"/>
            <a:ext cx="2863850" cy="646112"/>
          </a:xfrm>
          <a:prstGeom prst="rect">
            <a:avLst/>
          </a:prstGeom>
          <a:noFill/>
          <a:ln w="9525">
            <a:noFill/>
            <a:miter lim="800000"/>
            <a:headEnd/>
            <a:tailEnd/>
          </a:ln>
        </p:spPr>
        <p:txBody>
          <a:bodyPr>
            <a:spAutoFit/>
          </a:bodyPr>
          <a:lstStyle/>
          <a:p>
            <a:r>
              <a:rPr lang="uk-UA" sz="3600"/>
              <a:t>Жовте море</a:t>
            </a:r>
          </a:p>
        </p:txBody>
      </p:sp>
      <p:sp>
        <p:nvSpPr>
          <p:cNvPr id="14" name="Прямоугольная выноска 13"/>
          <p:cNvSpPr/>
          <p:nvPr/>
        </p:nvSpPr>
        <p:spPr>
          <a:xfrm rot="20270065">
            <a:off x="2317750" y="2538413"/>
            <a:ext cx="3078163" cy="863600"/>
          </a:xfrm>
          <a:prstGeom prst="wedgeRectCallout">
            <a:avLst>
              <a:gd name="adj1" fmla="val -111220"/>
              <a:gd name="adj2" fmla="val 139248"/>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uk-UA" sz="3600" dirty="0">
                <a:solidFill>
                  <a:schemeClr val="tx2">
                    <a:lumMod val="10000"/>
                    <a:lumOff val="90000"/>
                  </a:schemeClr>
                </a:solidFill>
              </a:rPr>
              <a:t>Чорне море</a:t>
            </a:r>
          </a:p>
        </p:txBody>
      </p:sp>
      <p:sp>
        <p:nvSpPr>
          <p:cNvPr id="15" name="Прямоугольная выноска 14"/>
          <p:cNvSpPr/>
          <p:nvPr/>
        </p:nvSpPr>
        <p:spPr>
          <a:xfrm rot="20887352">
            <a:off x="5940425" y="2276475"/>
            <a:ext cx="2952750" cy="688975"/>
          </a:xfrm>
          <a:prstGeom prst="wedgeRectCallout">
            <a:avLst>
              <a:gd name="adj1" fmla="val -29133"/>
              <a:gd name="adj2" fmla="val 19698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uk-UA" sz="3200" dirty="0"/>
              <a:t>Червоне море</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770" decel="100000"/>
                                        <p:tgtEl>
                                          <p:spTgt spid="2">
                                            <p:txEl>
                                              <p:pRg st="0" end="0"/>
                                            </p:txEl>
                                          </p:spTgt>
                                        </p:tgtEl>
                                      </p:cBhvr>
                                    </p:animEffect>
                                    <p:animScale>
                                      <p:cBhvr>
                                        <p:cTn id="8" dur="770" decel="100000"/>
                                        <p:tgtEl>
                                          <p:spTgt spid="2">
                                            <p:txEl>
                                              <p:pRg st="0" end="0"/>
                                            </p:txEl>
                                          </p:spTgt>
                                        </p:tgtEl>
                                      </p:cBhvr>
                                      <p:from x="10000" y="10000"/>
                                      <p:to x="200000" y="450000"/>
                                    </p:animScale>
                                    <p:animScale>
                                      <p:cBhvr>
                                        <p:cTn id="9" dur="1230" accel="100000" fill="hold">
                                          <p:stCondLst>
                                            <p:cond delay="770"/>
                                          </p:stCondLst>
                                        </p:cTn>
                                        <p:tgtEl>
                                          <p:spTgt spid="2">
                                            <p:txEl>
                                              <p:pRg st="0" end="0"/>
                                            </p:txEl>
                                          </p:spTgt>
                                        </p:tgtEl>
                                      </p:cBhvr>
                                      <p:from x="200000" y="450000"/>
                                      <p:to x="100000" y="100000"/>
                                    </p:animScale>
                                    <p:set>
                                      <p:cBhvr>
                                        <p:cTn id="10" dur="770" fill="hold"/>
                                        <p:tgtEl>
                                          <p:spTgt spid="2">
                                            <p:txEl>
                                              <p:pRg st="0" end="0"/>
                                            </p:txEl>
                                          </p:spTgt>
                                        </p:tgtEl>
                                        <p:attrNameLst>
                                          <p:attrName>ppt_x</p:attrName>
                                        </p:attrNameLst>
                                      </p:cBhvr>
                                      <p:to>
                                        <p:strVal val="(0.5)"/>
                                      </p:to>
                                    </p:set>
                                    <p:anim from="(0.5)" to="(#ppt_x)" calcmode="lin" valueType="num">
                                      <p:cBhvr>
                                        <p:cTn id="11" dur="1230" accel="100000" fill="hold">
                                          <p:stCondLst>
                                            <p:cond delay="770"/>
                                          </p:stCondLst>
                                        </p:cTn>
                                        <p:tgtEl>
                                          <p:spTgt spid="2">
                                            <p:txEl>
                                              <p:pRg st="0" end="0"/>
                                            </p:txEl>
                                          </p:spTgt>
                                        </p:tgtEl>
                                        <p:attrNameLst>
                                          <p:attrName>ppt_x</p:attrName>
                                        </p:attrNameLst>
                                      </p:cBhvr>
                                    </p:anim>
                                    <p:set>
                                      <p:cBhvr>
                                        <p:cTn id="12" dur="770" fill="hold"/>
                                        <p:tgtEl>
                                          <p:spTgt spid="2">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2">
                                            <p:txEl>
                                              <p:pRg st="0" end="0"/>
                                            </p:txEl>
                                          </p:spTgt>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770" decel="100000"/>
                                        <p:tgtEl>
                                          <p:spTgt spid="4"/>
                                        </p:tgtEl>
                                      </p:cBhvr>
                                    </p:animEffect>
                                    <p:animScale>
                                      <p:cBhvr>
                                        <p:cTn id="19" dur="770" decel="100000"/>
                                        <p:tgtEl>
                                          <p:spTgt spid="4"/>
                                        </p:tgtEl>
                                      </p:cBhvr>
                                      <p:from x="10000" y="10000"/>
                                      <p:to x="200000" y="450000"/>
                                    </p:animScale>
                                    <p:animScale>
                                      <p:cBhvr>
                                        <p:cTn id="20" dur="1230" accel="100000" fill="hold">
                                          <p:stCondLst>
                                            <p:cond delay="770"/>
                                          </p:stCondLst>
                                        </p:cTn>
                                        <p:tgtEl>
                                          <p:spTgt spid="4"/>
                                        </p:tgtEl>
                                      </p:cBhvr>
                                      <p:from x="200000" y="450000"/>
                                      <p:to x="100000" y="100000"/>
                                    </p:animScale>
                                    <p:set>
                                      <p:cBhvr>
                                        <p:cTn id="21" dur="770" fill="hold"/>
                                        <p:tgtEl>
                                          <p:spTgt spid="4"/>
                                        </p:tgtEl>
                                        <p:attrNameLst>
                                          <p:attrName>ppt_x</p:attrName>
                                        </p:attrNameLst>
                                      </p:cBhvr>
                                      <p:to>
                                        <p:strVal val="(0.5)"/>
                                      </p:to>
                                    </p:set>
                                    <p:anim from="(0.5)" to="(#ppt_x)" calcmode="lin" valueType="num">
                                      <p:cBhvr>
                                        <p:cTn id="22" dur="1230" accel="100000" fill="hold">
                                          <p:stCondLst>
                                            <p:cond delay="770"/>
                                          </p:stCondLst>
                                        </p:cTn>
                                        <p:tgtEl>
                                          <p:spTgt spid="4"/>
                                        </p:tgtEl>
                                        <p:attrNameLst>
                                          <p:attrName>ppt_x</p:attrName>
                                        </p:attrNameLst>
                                      </p:cBhvr>
                                    </p:anim>
                                    <p:set>
                                      <p:cBhvr>
                                        <p:cTn id="23" dur="770" fill="hold"/>
                                        <p:tgtEl>
                                          <p:spTgt spid="4"/>
                                        </p:tgtEl>
                                        <p:attrNameLst>
                                          <p:attrName>ppt_y</p:attrName>
                                        </p:attrNameLst>
                                      </p:cBhvr>
                                      <p:to>
                                        <p:strVal val="(#ppt_y+0.4)"/>
                                      </p:to>
                                    </p:set>
                                    <p:anim from="(#ppt_y+0.4)" to="(#ppt_y)" calcmode="lin" valueType="num">
                                      <p:cBhvr>
                                        <p:cTn id="24" dur="1230" accel="100000" fill="hold">
                                          <p:stCondLst>
                                            <p:cond delay="770"/>
                                          </p:stCondLst>
                                        </p:cTn>
                                        <p:tgtEl>
                                          <p:spTgt spid="4"/>
                                        </p:tgtEl>
                                        <p:attrNameLst>
                                          <p:attrName>ppt_y</p:attrName>
                                        </p:attrNameLst>
                                      </p:cBhvr>
                                    </p:anim>
                                  </p:childTnLst>
                                </p:cTn>
                              </p:par>
                              <p:par>
                                <p:cTn id="25" presetID="51" presetClass="entr" presetSubtype="0" fill="hold" grpId="0" nodeType="withEffect">
                                  <p:stCondLst>
                                    <p:cond delay="0"/>
                                  </p:stCondLst>
                                  <p:childTnLst>
                                    <p:set>
                                      <p:cBhvr>
                                        <p:cTn id="26" dur="1" fill="hold">
                                          <p:stCondLst>
                                            <p:cond delay="0"/>
                                          </p:stCondLst>
                                        </p:cTn>
                                        <p:tgtEl>
                                          <p:spTgt spid="9">
                                            <p:bg/>
                                          </p:spTgt>
                                        </p:tgtEl>
                                        <p:attrNameLst>
                                          <p:attrName>style.visibility</p:attrName>
                                        </p:attrNameLst>
                                      </p:cBhvr>
                                      <p:to>
                                        <p:strVal val="visible"/>
                                      </p:to>
                                    </p:set>
                                    <p:animEffect transition="in" filter="fade">
                                      <p:cBhvr>
                                        <p:cTn id="27" dur="770" decel="100000"/>
                                        <p:tgtEl>
                                          <p:spTgt spid="9">
                                            <p:bg/>
                                          </p:spTgt>
                                        </p:tgtEl>
                                      </p:cBhvr>
                                    </p:animEffect>
                                    <p:animScale>
                                      <p:cBhvr>
                                        <p:cTn id="28" dur="770" decel="100000"/>
                                        <p:tgtEl>
                                          <p:spTgt spid="9">
                                            <p:bg/>
                                          </p:spTgt>
                                        </p:tgtEl>
                                      </p:cBhvr>
                                      <p:from x="10000" y="10000"/>
                                      <p:to x="200000" y="450000"/>
                                    </p:animScale>
                                    <p:animScale>
                                      <p:cBhvr>
                                        <p:cTn id="29" dur="1230" accel="100000" fill="hold">
                                          <p:stCondLst>
                                            <p:cond delay="770"/>
                                          </p:stCondLst>
                                        </p:cTn>
                                        <p:tgtEl>
                                          <p:spTgt spid="9">
                                            <p:bg/>
                                          </p:spTgt>
                                        </p:tgtEl>
                                      </p:cBhvr>
                                      <p:from x="200000" y="450000"/>
                                      <p:to x="100000" y="100000"/>
                                    </p:animScale>
                                    <p:set>
                                      <p:cBhvr>
                                        <p:cTn id="30" dur="770" fill="hold"/>
                                        <p:tgtEl>
                                          <p:spTgt spid="9">
                                            <p:bg/>
                                          </p:spTgt>
                                        </p:tgtEl>
                                        <p:attrNameLst>
                                          <p:attrName>ppt_x</p:attrName>
                                        </p:attrNameLst>
                                      </p:cBhvr>
                                      <p:to>
                                        <p:strVal val="(0.5)"/>
                                      </p:to>
                                    </p:set>
                                    <p:anim from="(0.5)" to="(#ppt_x)" calcmode="lin" valueType="num">
                                      <p:cBhvr>
                                        <p:cTn id="31" dur="1230" accel="100000" fill="hold">
                                          <p:stCondLst>
                                            <p:cond delay="770"/>
                                          </p:stCondLst>
                                        </p:cTn>
                                        <p:tgtEl>
                                          <p:spTgt spid="9">
                                            <p:bg/>
                                          </p:spTgt>
                                        </p:tgtEl>
                                        <p:attrNameLst>
                                          <p:attrName>ppt_x</p:attrName>
                                        </p:attrNameLst>
                                      </p:cBhvr>
                                    </p:anim>
                                    <p:set>
                                      <p:cBhvr>
                                        <p:cTn id="32" dur="770" fill="hold"/>
                                        <p:tgtEl>
                                          <p:spTgt spid="9">
                                            <p:bg/>
                                          </p:spTgt>
                                        </p:tgtEl>
                                        <p:attrNameLst>
                                          <p:attrName>ppt_y</p:attrName>
                                        </p:attrNameLst>
                                      </p:cBhvr>
                                      <p:to>
                                        <p:strVal val="(#ppt_y+0.4)"/>
                                      </p:to>
                                    </p:set>
                                    <p:anim from="(#ppt_y+0.4)" to="(#ppt_y)" calcmode="lin" valueType="num">
                                      <p:cBhvr>
                                        <p:cTn id="33" dur="1230" accel="100000" fill="hold">
                                          <p:stCondLst>
                                            <p:cond delay="770"/>
                                          </p:stCondLst>
                                        </p:cTn>
                                        <p:tgtEl>
                                          <p:spTgt spid="9">
                                            <p:bg/>
                                          </p:spTgt>
                                        </p:tgtEl>
                                        <p:attrNameLst>
                                          <p:attrName>ppt_y</p:attrName>
                                        </p:attrNameLst>
                                      </p:cBhvr>
                                    </p:anim>
                                  </p:childTnLst>
                                </p:cTn>
                              </p:par>
                              <p:par>
                                <p:cTn id="34" presetID="51" presetClass="entr" presetSubtype="0" fill="hold" grpId="0" nodeType="with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770" decel="100000"/>
                                        <p:tgtEl>
                                          <p:spTgt spid="9">
                                            <p:txEl>
                                              <p:pRg st="0" end="0"/>
                                            </p:txEl>
                                          </p:spTgt>
                                        </p:tgtEl>
                                      </p:cBhvr>
                                    </p:animEffect>
                                    <p:animScale>
                                      <p:cBhvr>
                                        <p:cTn id="37" dur="770" decel="100000"/>
                                        <p:tgtEl>
                                          <p:spTgt spid="9">
                                            <p:txEl>
                                              <p:pRg st="0" end="0"/>
                                            </p:txEl>
                                          </p:spTgt>
                                        </p:tgtEl>
                                      </p:cBhvr>
                                      <p:from x="10000" y="10000"/>
                                      <p:to x="200000" y="450000"/>
                                    </p:animScale>
                                    <p:animScale>
                                      <p:cBhvr>
                                        <p:cTn id="38" dur="1230" accel="100000" fill="hold">
                                          <p:stCondLst>
                                            <p:cond delay="770"/>
                                          </p:stCondLst>
                                        </p:cTn>
                                        <p:tgtEl>
                                          <p:spTgt spid="9">
                                            <p:txEl>
                                              <p:pRg st="0" end="0"/>
                                            </p:txEl>
                                          </p:spTgt>
                                        </p:tgtEl>
                                      </p:cBhvr>
                                      <p:from x="200000" y="450000"/>
                                      <p:to x="100000" y="100000"/>
                                    </p:animScale>
                                    <p:set>
                                      <p:cBhvr>
                                        <p:cTn id="39" dur="770" fill="hold"/>
                                        <p:tgtEl>
                                          <p:spTgt spid="9">
                                            <p:txEl>
                                              <p:pRg st="0" end="0"/>
                                            </p:txEl>
                                          </p:spTgt>
                                        </p:tgtEl>
                                        <p:attrNameLst>
                                          <p:attrName>ppt_x</p:attrName>
                                        </p:attrNameLst>
                                      </p:cBhvr>
                                      <p:to>
                                        <p:strVal val="(0.5)"/>
                                      </p:to>
                                    </p:set>
                                    <p:anim from="(0.5)" to="(#ppt_x)" calcmode="lin" valueType="num">
                                      <p:cBhvr>
                                        <p:cTn id="40" dur="1230" accel="100000" fill="hold">
                                          <p:stCondLst>
                                            <p:cond delay="770"/>
                                          </p:stCondLst>
                                        </p:cTn>
                                        <p:tgtEl>
                                          <p:spTgt spid="9">
                                            <p:txEl>
                                              <p:pRg st="0" end="0"/>
                                            </p:txEl>
                                          </p:spTgt>
                                        </p:tgtEl>
                                        <p:attrNameLst>
                                          <p:attrName>ppt_x</p:attrName>
                                        </p:attrNameLst>
                                      </p:cBhvr>
                                    </p:anim>
                                    <p:set>
                                      <p:cBhvr>
                                        <p:cTn id="41" dur="770" fill="hold"/>
                                        <p:tgtEl>
                                          <p:spTgt spid="9">
                                            <p:txEl>
                                              <p:pRg st="0" end="0"/>
                                            </p:txEl>
                                          </p:spTgt>
                                        </p:tgtEl>
                                        <p:attrNameLst>
                                          <p:attrName>ppt_y</p:attrName>
                                        </p:attrNameLst>
                                      </p:cBhvr>
                                      <p:to>
                                        <p:strVal val="(#ppt_y+0.4)"/>
                                      </p:to>
                                    </p:set>
                                    <p:anim from="(#ppt_y+0.4)" to="(#ppt_y)" calcmode="lin" valueType="num">
                                      <p:cBhvr>
                                        <p:cTn id="42" dur="1230" accel="100000" fill="hold">
                                          <p:stCondLst>
                                            <p:cond delay="770"/>
                                          </p:stCondLst>
                                        </p:cTn>
                                        <p:tgtEl>
                                          <p:spTgt spid="9">
                                            <p:txEl>
                                              <p:pRg st="0" end="0"/>
                                            </p:txEl>
                                          </p:spTgt>
                                        </p:tgtEl>
                                        <p:attrNameLst>
                                          <p:attrName>ppt_y</p:attrName>
                                        </p:attrNameLst>
                                      </p:cBhvr>
                                    </p:anim>
                                  </p:childTnLst>
                                </p:cTn>
                              </p:par>
                              <p:par>
                                <p:cTn id="43" presetID="51" presetClass="entr" presetSubtype="0" fill="hold" nodeType="with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Effect transition="in" filter="fade">
                                      <p:cBhvr>
                                        <p:cTn id="45" dur="770" decel="100000"/>
                                        <p:tgtEl>
                                          <p:spTgt spid="9">
                                            <p:txEl>
                                              <p:pRg st="0" end="0"/>
                                            </p:txEl>
                                          </p:spTgt>
                                        </p:tgtEl>
                                      </p:cBhvr>
                                    </p:animEffect>
                                    <p:animScale>
                                      <p:cBhvr>
                                        <p:cTn id="46" dur="770" decel="100000"/>
                                        <p:tgtEl>
                                          <p:spTgt spid="9">
                                            <p:txEl>
                                              <p:pRg st="0" end="0"/>
                                            </p:txEl>
                                          </p:spTgt>
                                        </p:tgtEl>
                                      </p:cBhvr>
                                      <p:from x="10000" y="10000"/>
                                      <p:to x="200000" y="450000"/>
                                    </p:animScale>
                                    <p:animScale>
                                      <p:cBhvr>
                                        <p:cTn id="47" dur="1230" accel="100000" fill="hold">
                                          <p:stCondLst>
                                            <p:cond delay="770"/>
                                          </p:stCondLst>
                                        </p:cTn>
                                        <p:tgtEl>
                                          <p:spTgt spid="9">
                                            <p:txEl>
                                              <p:pRg st="0" end="0"/>
                                            </p:txEl>
                                          </p:spTgt>
                                        </p:tgtEl>
                                      </p:cBhvr>
                                      <p:from x="200000" y="450000"/>
                                      <p:to x="100000" y="100000"/>
                                    </p:animScale>
                                    <p:set>
                                      <p:cBhvr>
                                        <p:cTn id="48" dur="770" fill="hold"/>
                                        <p:tgtEl>
                                          <p:spTgt spid="9">
                                            <p:txEl>
                                              <p:pRg st="0" end="0"/>
                                            </p:txEl>
                                          </p:spTgt>
                                        </p:tgtEl>
                                        <p:attrNameLst>
                                          <p:attrName>ppt_x</p:attrName>
                                        </p:attrNameLst>
                                      </p:cBhvr>
                                      <p:to>
                                        <p:strVal val="(0.5)"/>
                                      </p:to>
                                    </p:set>
                                    <p:anim from="(0.5)" to="(#ppt_x)" calcmode="lin" valueType="num">
                                      <p:cBhvr>
                                        <p:cTn id="49" dur="1230" accel="100000" fill="hold">
                                          <p:stCondLst>
                                            <p:cond delay="770"/>
                                          </p:stCondLst>
                                        </p:cTn>
                                        <p:tgtEl>
                                          <p:spTgt spid="9">
                                            <p:txEl>
                                              <p:pRg st="0" end="0"/>
                                            </p:txEl>
                                          </p:spTgt>
                                        </p:tgtEl>
                                        <p:attrNameLst>
                                          <p:attrName>ppt_x</p:attrName>
                                        </p:attrNameLst>
                                      </p:cBhvr>
                                    </p:anim>
                                    <p:set>
                                      <p:cBhvr>
                                        <p:cTn id="50" dur="770" fill="hold"/>
                                        <p:tgtEl>
                                          <p:spTgt spid="9">
                                            <p:txEl>
                                              <p:pRg st="0" end="0"/>
                                            </p:txEl>
                                          </p:spTgt>
                                        </p:tgtEl>
                                        <p:attrNameLst>
                                          <p:attrName>ppt_y</p:attrName>
                                        </p:attrNameLst>
                                      </p:cBhvr>
                                      <p:to>
                                        <p:strVal val="(#ppt_y+0.4)"/>
                                      </p:to>
                                    </p:set>
                                    <p:anim from="(#ppt_y+0.4)" to="(#ppt_y)" calcmode="lin" valueType="num">
                                      <p:cBhvr>
                                        <p:cTn id="51" dur="1230" accel="100000" fill="hold">
                                          <p:stCondLst>
                                            <p:cond delay="770"/>
                                          </p:stCondLst>
                                        </p:cTn>
                                        <p:tgtEl>
                                          <p:spTgt spid="9">
                                            <p:txEl>
                                              <p:pRg st="0" end="0"/>
                                            </p:txEl>
                                          </p:spTgt>
                                        </p:tgtEl>
                                        <p:attrNameLst>
                                          <p:attrName>ppt_y</p:attrName>
                                        </p:attrNameLst>
                                      </p:cBhvr>
                                    </p:anim>
                                  </p:childTnLst>
                                </p:cTn>
                              </p:par>
                            </p:childTnLst>
                          </p:cTn>
                        </p:par>
                        <p:par>
                          <p:cTn id="52" fill="hold" nodeType="afterGroup">
                            <p:stCondLst>
                              <p:cond delay="2000"/>
                            </p:stCondLst>
                            <p:childTnLst>
                              <p:par>
                                <p:cTn id="53" presetID="51"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770" decel="100000"/>
                                        <p:tgtEl>
                                          <p:spTgt spid="5"/>
                                        </p:tgtEl>
                                      </p:cBhvr>
                                    </p:animEffect>
                                    <p:animScale>
                                      <p:cBhvr>
                                        <p:cTn id="56" dur="770" decel="100000"/>
                                        <p:tgtEl>
                                          <p:spTgt spid="5"/>
                                        </p:tgtEl>
                                      </p:cBhvr>
                                      <p:from x="10000" y="10000"/>
                                      <p:to x="200000" y="450000"/>
                                    </p:animScale>
                                    <p:animScale>
                                      <p:cBhvr>
                                        <p:cTn id="57" dur="1230" accel="100000" fill="hold">
                                          <p:stCondLst>
                                            <p:cond delay="770"/>
                                          </p:stCondLst>
                                        </p:cTn>
                                        <p:tgtEl>
                                          <p:spTgt spid="5"/>
                                        </p:tgtEl>
                                      </p:cBhvr>
                                      <p:from x="200000" y="450000"/>
                                      <p:to x="100000" y="100000"/>
                                    </p:animScale>
                                    <p:set>
                                      <p:cBhvr>
                                        <p:cTn id="58" dur="770" fill="hold"/>
                                        <p:tgtEl>
                                          <p:spTgt spid="5"/>
                                        </p:tgtEl>
                                        <p:attrNameLst>
                                          <p:attrName>ppt_x</p:attrName>
                                        </p:attrNameLst>
                                      </p:cBhvr>
                                      <p:to>
                                        <p:strVal val="(0.5)"/>
                                      </p:to>
                                    </p:set>
                                    <p:anim from="(0.5)" to="(#ppt_x)" calcmode="lin" valueType="num">
                                      <p:cBhvr>
                                        <p:cTn id="59" dur="1230" accel="100000" fill="hold">
                                          <p:stCondLst>
                                            <p:cond delay="770"/>
                                          </p:stCondLst>
                                        </p:cTn>
                                        <p:tgtEl>
                                          <p:spTgt spid="5"/>
                                        </p:tgtEl>
                                        <p:attrNameLst>
                                          <p:attrName>ppt_x</p:attrName>
                                        </p:attrNameLst>
                                      </p:cBhvr>
                                    </p:anim>
                                    <p:set>
                                      <p:cBhvr>
                                        <p:cTn id="60" dur="770" fill="hold"/>
                                        <p:tgtEl>
                                          <p:spTgt spid="5"/>
                                        </p:tgtEl>
                                        <p:attrNameLst>
                                          <p:attrName>ppt_y</p:attrName>
                                        </p:attrNameLst>
                                      </p:cBhvr>
                                      <p:to>
                                        <p:strVal val="(#ppt_y+0.4)"/>
                                      </p:to>
                                    </p:set>
                                    <p:anim from="(#ppt_y+0.4)" to="(#ppt_y)" calcmode="lin" valueType="num">
                                      <p:cBhvr>
                                        <p:cTn id="61" dur="1230" accel="100000" fill="hold">
                                          <p:stCondLst>
                                            <p:cond delay="770"/>
                                          </p:stCondLst>
                                        </p:cTn>
                                        <p:tgtEl>
                                          <p:spTgt spid="5"/>
                                        </p:tgtEl>
                                        <p:attrNameLst>
                                          <p:attrName>ppt_y</p:attrName>
                                        </p:attrNameLst>
                                      </p:cBhvr>
                                    </p:anim>
                                  </p:childTnLst>
                                </p:cTn>
                              </p:par>
                              <p:par>
                                <p:cTn id="62" presetID="51" presetClass="entr" presetSubtype="0" fill="hold" grpId="0" nodeType="withEffect">
                                  <p:stCondLst>
                                    <p:cond delay="0"/>
                                  </p:stCondLst>
                                  <p:childTnLst>
                                    <p:set>
                                      <p:cBhvr>
                                        <p:cTn id="63" dur="1" fill="hold">
                                          <p:stCondLst>
                                            <p:cond delay="0"/>
                                          </p:stCondLst>
                                        </p:cTn>
                                        <p:tgtEl>
                                          <p:spTgt spid="14">
                                            <p:bg/>
                                          </p:spTgt>
                                        </p:tgtEl>
                                        <p:attrNameLst>
                                          <p:attrName>style.visibility</p:attrName>
                                        </p:attrNameLst>
                                      </p:cBhvr>
                                      <p:to>
                                        <p:strVal val="visible"/>
                                      </p:to>
                                    </p:set>
                                    <p:animEffect transition="in" filter="fade">
                                      <p:cBhvr>
                                        <p:cTn id="64" dur="770" decel="100000"/>
                                        <p:tgtEl>
                                          <p:spTgt spid="14">
                                            <p:bg/>
                                          </p:spTgt>
                                        </p:tgtEl>
                                      </p:cBhvr>
                                    </p:animEffect>
                                    <p:animScale>
                                      <p:cBhvr>
                                        <p:cTn id="65" dur="770" decel="100000"/>
                                        <p:tgtEl>
                                          <p:spTgt spid="14">
                                            <p:bg/>
                                          </p:spTgt>
                                        </p:tgtEl>
                                      </p:cBhvr>
                                      <p:from x="10000" y="10000"/>
                                      <p:to x="200000" y="450000"/>
                                    </p:animScale>
                                    <p:animScale>
                                      <p:cBhvr>
                                        <p:cTn id="66" dur="1230" accel="100000" fill="hold">
                                          <p:stCondLst>
                                            <p:cond delay="770"/>
                                          </p:stCondLst>
                                        </p:cTn>
                                        <p:tgtEl>
                                          <p:spTgt spid="14">
                                            <p:bg/>
                                          </p:spTgt>
                                        </p:tgtEl>
                                      </p:cBhvr>
                                      <p:from x="200000" y="450000"/>
                                      <p:to x="100000" y="100000"/>
                                    </p:animScale>
                                    <p:set>
                                      <p:cBhvr>
                                        <p:cTn id="67" dur="770" fill="hold"/>
                                        <p:tgtEl>
                                          <p:spTgt spid="14">
                                            <p:bg/>
                                          </p:spTgt>
                                        </p:tgtEl>
                                        <p:attrNameLst>
                                          <p:attrName>ppt_x</p:attrName>
                                        </p:attrNameLst>
                                      </p:cBhvr>
                                      <p:to>
                                        <p:strVal val="(0.5)"/>
                                      </p:to>
                                    </p:set>
                                    <p:anim from="(0.5)" to="(#ppt_x)" calcmode="lin" valueType="num">
                                      <p:cBhvr>
                                        <p:cTn id="68" dur="1230" accel="100000" fill="hold">
                                          <p:stCondLst>
                                            <p:cond delay="770"/>
                                          </p:stCondLst>
                                        </p:cTn>
                                        <p:tgtEl>
                                          <p:spTgt spid="14">
                                            <p:bg/>
                                          </p:spTgt>
                                        </p:tgtEl>
                                        <p:attrNameLst>
                                          <p:attrName>ppt_x</p:attrName>
                                        </p:attrNameLst>
                                      </p:cBhvr>
                                    </p:anim>
                                    <p:set>
                                      <p:cBhvr>
                                        <p:cTn id="69" dur="770" fill="hold"/>
                                        <p:tgtEl>
                                          <p:spTgt spid="14">
                                            <p:bg/>
                                          </p:spTgt>
                                        </p:tgtEl>
                                        <p:attrNameLst>
                                          <p:attrName>ppt_y</p:attrName>
                                        </p:attrNameLst>
                                      </p:cBhvr>
                                      <p:to>
                                        <p:strVal val="(#ppt_y+0.4)"/>
                                      </p:to>
                                    </p:set>
                                    <p:anim from="(#ppt_y+0.4)" to="(#ppt_y)" calcmode="lin" valueType="num">
                                      <p:cBhvr>
                                        <p:cTn id="70" dur="1230" accel="100000" fill="hold">
                                          <p:stCondLst>
                                            <p:cond delay="770"/>
                                          </p:stCondLst>
                                        </p:cTn>
                                        <p:tgtEl>
                                          <p:spTgt spid="14">
                                            <p:bg/>
                                          </p:spTgt>
                                        </p:tgtEl>
                                        <p:attrNameLst>
                                          <p:attrName>ppt_y</p:attrName>
                                        </p:attrNameLst>
                                      </p:cBhvr>
                                    </p:anim>
                                  </p:childTnLst>
                                </p:cTn>
                              </p:par>
                              <p:par>
                                <p:cTn id="71" presetID="51" presetClass="entr" presetSubtype="0" fill="hold" grpId="0" nodeType="withEffect">
                                  <p:stCondLst>
                                    <p:cond delay="0"/>
                                  </p:stCondLst>
                                  <p:childTnLst>
                                    <p:set>
                                      <p:cBhvr>
                                        <p:cTn id="72" dur="1" fill="hold">
                                          <p:stCondLst>
                                            <p:cond delay="0"/>
                                          </p:stCondLst>
                                        </p:cTn>
                                        <p:tgtEl>
                                          <p:spTgt spid="14">
                                            <p:txEl>
                                              <p:pRg st="0" end="0"/>
                                            </p:txEl>
                                          </p:spTgt>
                                        </p:tgtEl>
                                        <p:attrNameLst>
                                          <p:attrName>style.visibility</p:attrName>
                                        </p:attrNameLst>
                                      </p:cBhvr>
                                      <p:to>
                                        <p:strVal val="visible"/>
                                      </p:to>
                                    </p:set>
                                    <p:animEffect transition="in" filter="fade">
                                      <p:cBhvr>
                                        <p:cTn id="73" dur="770" decel="100000"/>
                                        <p:tgtEl>
                                          <p:spTgt spid="14">
                                            <p:txEl>
                                              <p:pRg st="0" end="0"/>
                                            </p:txEl>
                                          </p:spTgt>
                                        </p:tgtEl>
                                      </p:cBhvr>
                                    </p:animEffect>
                                    <p:animScale>
                                      <p:cBhvr>
                                        <p:cTn id="74" dur="770" decel="100000"/>
                                        <p:tgtEl>
                                          <p:spTgt spid="14">
                                            <p:txEl>
                                              <p:pRg st="0" end="0"/>
                                            </p:txEl>
                                          </p:spTgt>
                                        </p:tgtEl>
                                      </p:cBhvr>
                                      <p:from x="10000" y="10000"/>
                                      <p:to x="200000" y="450000"/>
                                    </p:animScale>
                                    <p:animScale>
                                      <p:cBhvr>
                                        <p:cTn id="75" dur="1230" accel="100000" fill="hold">
                                          <p:stCondLst>
                                            <p:cond delay="770"/>
                                          </p:stCondLst>
                                        </p:cTn>
                                        <p:tgtEl>
                                          <p:spTgt spid="14">
                                            <p:txEl>
                                              <p:pRg st="0" end="0"/>
                                            </p:txEl>
                                          </p:spTgt>
                                        </p:tgtEl>
                                      </p:cBhvr>
                                      <p:from x="200000" y="450000"/>
                                      <p:to x="100000" y="100000"/>
                                    </p:animScale>
                                    <p:set>
                                      <p:cBhvr>
                                        <p:cTn id="76" dur="770" fill="hold"/>
                                        <p:tgtEl>
                                          <p:spTgt spid="14">
                                            <p:txEl>
                                              <p:pRg st="0" end="0"/>
                                            </p:txEl>
                                          </p:spTgt>
                                        </p:tgtEl>
                                        <p:attrNameLst>
                                          <p:attrName>ppt_x</p:attrName>
                                        </p:attrNameLst>
                                      </p:cBhvr>
                                      <p:to>
                                        <p:strVal val="(0.5)"/>
                                      </p:to>
                                    </p:set>
                                    <p:anim from="(0.5)" to="(#ppt_x)" calcmode="lin" valueType="num">
                                      <p:cBhvr>
                                        <p:cTn id="77" dur="1230" accel="100000" fill="hold">
                                          <p:stCondLst>
                                            <p:cond delay="770"/>
                                          </p:stCondLst>
                                        </p:cTn>
                                        <p:tgtEl>
                                          <p:spTgt spid="14">
                                            <p:txEl>
                                              <p:pRg st="0" end="0"/>
                                            </p:txEl>
                                          </p:spTgt>
                                        </p:tgtEl>
                                        <p:attrNameLst>
                                          <p:attrName>ppt_x</p:attrName>
                                        </p:attrNameLst>
                                      </p:cBhvr>
                                    </p:anim>
                                    <p:set>
                                      <p:cBhvr>
                                        <p:cTn id="78" dur="770" fill="hold"/>
                                        <p:tgtEl>
                                          <p:spTgt spid="14">
                                            <p:txEl>
                                              <p:pRg st="0" end="0"/>
                                            </p:txEl>
                                          </p:spTgt>
                                        </p:tgtEl>
                                        <p:attrNameLst>
                                          <p:attrName>ppt_y</p:attrName>
                                        </p:attrNameLst>
                                      </p:cBhvr>
                                      <p:to>
                                        <p:strVal val="(#ppt_y+0.4)"/>
                                      </p:to>
                                    </p:set>
                                    <p:anim from="(#ppt_y+0.4)" to="(#ppt_y)" calcmode="lin" valueType="num">
                                      <p:cBhvr>
                                        <p:cTn id="79" dur="1230" accel="100000" fill="hold">
                                          <p:stCondLst>
                                            <p:cond delay="770"/>
                                          </p:stCondLst>
                                        </p:cTn>
                                        <p:tgtEl>
                                          <p:spTgt spid="14">
                                            <p:txEl>
                                              <p:pRg st="0" end="0"/>
                                            </p:txEl>
                                          </p:spTgt>
                                        </p:tgtEl>
                                        <p:attrNameLst>
                                          <p:attrName>ppt_y</p:attrName>
                                        </p:attrNameLst>
                                      </p:cBhvr>
                                    </p:anim>
                                  </p:childTnLst>
                                </p:cTn>
                              </p:par>
                              <p:par>
                                <p:cTn id="80" presetID="51" presetClass="entr" presetSubtype="0" fill="hold" nodeType="withEffect">
                                  <p:stCondLst>
                                    <p:cond delay="0"/>
                                  </p:stCondLst>
                                  <p:childTnLst>
                                    <p:set>
                                      <p:cBhvr>
                                        <p:cTn id="81" dur="1" fill="hold">
                                          <p:stCondLst>
                                            <p:cond delay="0"/>
                                          </p:stCondLst>
                                        </p:cTn>
                                        <p:tgtEl>
                                          <p:spTgt spid="14">
                                            <p:txEl>
                                              <p:pRg st="0" end="0"/>
                                            </p:txEl>
                                          </p:spTgt>
                                        </p:tgtEl>
                                        <p:attrNameLst>
                                          <p:attrName>style.visibility</p:attrName>
                                        </p:attrNameLst>
                                      </p:cBhvr>
                                      <p:to>
                                        <p:strVal val="visible"/>
                                      </p:to>
                                    </p:set>
                                    <p:animEffect transition="in" filter="fade">
                                      <p:cBhvr>
                                        <p:cTn id="82" dur="770" decel="100000"/>
                                        <p:tgtEl>
                                          <p:spTgt spid="14">
                                            <p:txEl>
                                              <p:pRg st="0" end="0"/>
                                            </p:txEl>
                                          </p:spTgt>
                                        </p:tgtEl>
                                      </p:cBhvr>
                                    </p:animEffect>
                                    <p:animScale>
                                      <p:cBhvr>
                                        <p:cTn id="83" dur="770" decel="100000"/>
                                        <p:tgtEl>
                                          <p:spTgt spid="14">
                                            <p:txEl>
                                              <p:pRg st="0" end="0"/>
                                            </p:txEl>
                                          </p:spTgt>
                                        </p:tgtEl>
                                      </p:cBhvr>
                                      <p:from x="10000" y="10000"/>
                                      <p:to x="200000" y="450000"/>
                                    </p:animScale>
                                    <p:animScale>
                                      <p:cBhvr>
                                        <p:cTn id="84" dur="1230" accel="100000" fill="hold">
                                          <p:stCondLst>
                                            <p:cond delay="770"/>
                                          </p:stCondLst>
                                        </p:cTn>
                                        <p:tgtEl>
                                          <p:spTgt spid="14">
                                            <p:txEl>
                                              <p:pRg st="0" end="0"/>
                                            </p:txEl>
                                          </p:spTgt>
                                        </p:tgtEl>
                                      </p:cBhvr>
                                      <p:from x="200000" y="450000"/>
                                      <p:to x="100000" y="100000"/>
                                    </p:animScale>
                                    <p:set>
                                      <p:cBhvr>
                                        <p:cTn id="85" dur="770" fill="hold"/>
                                        <p:tgtEl>
                                          <p:spTgt spid="14">
                                            <p:txEl>
                                              <p:pRg st="0" end="0"/>
                                            </p:txEl>
                                          </p:spTgt>
                                        </p:tgtEl>
                                        <p:attrNameLst>
                                          <p:attrName>ppt_x</p:attrName>
                                        </p:attrNameLst>
                                      </p:cBhvr>
                                      <p:to>
                                        <p:strVal val="(0.5)"/>
                                      </p:to>
                                    </p:set>
                                    <p:anim from="(0.5)" to="(#ppt_x)" calcmode="lin" valueType="num">
                                      <p:cBhvr>
                                        <p:cTn id="86" dur="1230" accel="100000" fill="hold">
                                          <p:stCondLst>
                                            <p:cond delay="770"/>
                                          </p:stCondLst>
                                        </p:cTn>
                                        <p:tgtEl>
                                          <p:spTgt spid="14">
                                            <p:txEl>
                                              <p:pRg st="0" end="0"/>
                                            </p:txEl>
                                          </p:spTgt>
                                        </p:tgtEl>
                                        <p:attrNameLst>
                                          <p:attrName>ppt_x</p:attrName>
                                        </p:attrNameLst>
                                      </p:cBhvr>
                                    </p:anim>
                                    <p:set>
                                      <p:cBhvr>
                                        <p:cTn id="87" dur="770" fill="hold"/>
                                        <p:tgtEl>
                                          <p:spTgt spid="14">
                                            <p:txEl>
                                              <p:pRg st="0" end="0"/>
                                            </p:txEl>
                                          </p:spTgt>
                                        </p:tgtEl>
                                        <p:attrNameLst>
                                          <p:attrName>ppt_y</p:attrName>
                                        </p:attrNameLst>
                                      </p:cBhvr>
                                      <p:to>
                                        <p:strVal val="(#ppt_y+0.4)"/>
                                      </p:to>
                                    </p:set>
                                    <p:anim from="(#ppt_y+0.4)" to="(#ppt_y)" calcmode="lin" valueType="num">
                                      <p:cBhvr>
                                        <p:cTn id="88" dur="1230" accel="100000" fill="hold">
                                          <p:stCondLst>
                                            <p:cond delay="770"/>
                                          </p:stCondLst>
                                        </p:cTn>
                                        <p:tgtEl>
                                          <p:spTgt spid="14">
                                            <p:txEl>
                                              <p:pRg st="0" end="0"/>
                                            </p:txEl>
                                          </p:spTgt>
                                        </p:tgtEl>
                                        <p:attrNameLst>
                                          <p:attrName>ppt_y</p:attrName>
                                        </p:attrNameLst>
                                      </p:cBhvr>
                                    </p:anim>
                                  </p:childTnLst>
                                </p:cTn>
                              </p:par>
                            </p:childTnLst>
                          </p:cTn>
                        </p:par>
                        <p:par>
                          <p:cTn id="89" fill="hold" nodeType="afterGroup">
                            <p:stCondLst>
                              <p:cond delay="4000"/>
                            </p:stCondLst>
                            <p:childTnLst>
                              <p:par>
                                <p:cTn id="90" presetID="51" presetClass="entr" presetSubtype="0" fill="hold" nodeType="afterEffect">
                                  <p:stCondLst>
                                    <p:cond delay="0"/>
                                  </p:stCondLst>
                                  <p:childTnLst>
                                    <p:set>
                                      <p:cBhvr>
                                        <p:cTn id="91" dur="1" fill="hold">
                                          <p:stCondLst>
                                            <p:cond delay="0"/>
                                          </p:stCondLst>
                                        </p:cTn>
                                        <p:tgtEl>
                                          <p:spTgt spid="6"/>
                                        </p:tgtEl>
                                        <p:attrNameLst>
                                          <p:attrName>style.visibility</p:attrName>
                                        </p:attrNameLst>
                                      </p:cBhvr>
                                      <p:to>
                                        <p:strVal val="visible"/>
                                      </p:to>
                                    </p:set>
                                    <p:animEffect transition="in" filter="fade">
                                      <p:cBhvr>
                                        <p:cTn id="92" dur="770" decel="100000"/>
                                        <p:tgtEl>
                                          <p:spTgt spid="6"/>
                                        </p:tgtEl>
                                      </p:cBhvr>
                                    </p:animEffect>
                                    <p:animScale>
                                      <p:cBhvr>
                                        <p:cTn id="93" dur="770" decel="100000"/>
                                        <p:tgtEl>
                                          <p:spTgt spid="6"/>
                                        </p:tgtEl>
                                      </p:cBhvr>
                                      <p:from x="10000" y="10000"/>
                                      <p:to x="200000" y="450000"/>
                                    </p:animScale>
                                    <p:animScale>
                                      <p:cBhvr>
                                        <p:cTn id="94" dur="1230" accel="100000" fill="hold">
                                          <p:stCondLst>
                                            <p:cond delay="770"/>
                                          </p:stCondLst>
                                        </p:cTn>
                                        <p:tgtEl>
                                          <p:spTgt spid="6"/>
                                        </p:tgtEl>
                                      </p:cBhvr>
                                      <p:from x="200000" y="450000"/>
                                      <p:to x="100000" y="100000"/>
                                    </p:animScale>
                                    <p:set>
                                      <p:cBhvr>
                                        <p:cTn id="95" dur="770" fill="hold"/>
                                        <p:tgtEl>
                                          <p:spTgt spid="6"/>
                                        </p:tgtEl>
                                        <p:attrNameLst>
                                          <p:attrName>ppt_x</p:attrName>
                                        </p:attrNameLst>
                                      </p:cBhvr>
                                      <p:to>
                                        <p:strVal val="(0.5)"/>
                                      </p:to>
                                    </p:set>
                                    <p:anim from="(0.5)" to="(#ppt_x)" calcmode="lin" valueType="num">
                                      <p:cBhvr>
                                        <p:cTn id="96" dur="1230" accel="100000" fill="hold">
                                          <p:stCondLst>
                                            <p:cond delay="770"/>
                                          </p:stCondLst>
                                        </p:cTn>
                                        <p:tgtEl>
                                          <p:spTgt spid="6"/>
                                        </p:tgtEl>
                                        <p:attrNameLst>
                                          <p:attrName>ppt_x</p:attrName>
                                        </p:attrNameLst>
                                      </p:cBhvr>
                                    </p:anim>
                                    <p:set>
                                      <p:cBhvr>
                                        <p:cTn id="97" dur="770" fill="hold"/>
                                        <p:tgtEl>
                                          <p:spTgt spid="6"/>
                                        </p:tgtEl>
                                        <p:attrNameLst>
                                          <p:attrName>ppt_y</p:attrName>
                                        </p:attrNameLst>
                                      </p:cBhvr>
                                      <p:to>
                                        <p:strVal val="(#ppt_y+0.4)"/>
                                      </p:to>
                                    </p:set>
                                    <p:anim from="(#ppt_y+0.4)" to="(#ppt_y)" calcmode="lin" valueType="num">
                                      <p:cBhvr>
                                        <p:cTn id="98" dur="1230" accel="100000" fill="hold">
                                          <p:stCondLst>
                                            <p:cond delay="770"/>
                                          </p:stCondLst>
                                        </p:cTn>
                                        <p:tgtEl>
                                          <p:spTgt spid="6"/>
                                        </p:tgtEl>
                                        <p:attrNameLst>
                                          <p:attrName>ppt_y</p:attrName>
                                        </p:attrNameLst>
                                      </p:cBhvr>
                                    </p:anim>
                                  </p:childTnLst>
                                </p:cTn>
                              </p:par>
                              <p:par>
                                <p:cTn id="99" presetID="51" presetClass="entr" presetSubtype="0" fill="hold" grpId="0" nodeType="withEffect">
                                  <p:stCondLst>
                                    <p:cond delay="0"/>
                                  </p:stCondLst>
                                  <p:childTnLst>
                                    <p:set>
                                      <p:cBhvr>
                                        <p:cTn id="100" dur="1" fill="hold">
                                          <p:stCondLst>
                                            <p:cond delay="0"/>
                                          </p:stCondLst>
                                        </p:cTn>
                                        <p:tgtEl>
                                          <p:spTgt spid="15">
                                            <p:bg/>
                                          </p:spTgt>
                                        </p:tgtEl>
                                        <p:attrNameLst>
                                          <p:attrName>style.visibility</p:attrName>
                                        </p:attrNameLst>
                                      </p:cBhvr>
                                      <p:to>
                                        <p:strVal val="visible"/>
                                      </p:to>
                                    </p:set>
                                    <p:animEffect transition="in" filter="fade">
                                      <p:cBhvr>
                                        <p:cTn id="101" dur="770" decel="100000"/>
                                        <p:tgtEl>
                                          <p:spTgt spid="15">
                                            <p:bg/>
                                          </p:spTgt>
                                        </p:tgtEl>
                                      </p:cBhvr>
                                    </p:animEffect>
                                    <p:animScale>
                                      <p:cBhvr>
                                        <p:cTn id="102" dur="770" decel="100000"/>
                                        <p:tgtEl>
                                          <p:spTgt spid="15">
                                            <p:bg/>
                                          </p:spTgt>
                                        </p:tgtEl>
                                      </p:cBhvr>
                                      <p:from x="10000" y="10000"/>
                                      <p:to x="200000" y="450000"/>
                                    </p:animScale>
                                    <p:animScale>
                                      <p:cBhvr>
                                        <p:cTn id="103" dur="1230" accel="100000" fill="hold">
                                          <p:stCondLst>
                                            <p:cond delay="770"/>
                                          </p:stCondLst>
                                        </p:cTn>
                                        <p:tgtEl>
                                          <p:spTgt spid="15">
                                            <p:bg/>
                                          </p:spTgt>
                                        </p:tgtEl>
                                      </p:cBhvr>
                                      <p:from x="200000" y="450000"/>
                                      <p:to x="100000" y="100000"/>
                                    </p:animScale>
                                    <p:set>
                                      <p:cBhvr>
                                        <p:cTn id="104" dur="770" fill="hold"/>
                                        <p:tgtEl>
                                          <p:spTgt spid="15">
                                            <p:bg/>
                                          </p:spTgt>
                                        </p:tgtEl>
                                        <p:attrNameLst>
                                          <p:attrName>ppt_x</p:attrName>
                                        </p:attrNameLst>
                                      </p:cBhvr>
                                      <p:to>
                                        <p:strVal val="(0.5)"/>
                                      </p:to>
                                    </p:set>
                                    <p:anim from="(0.5)" to="(#ppt_x)" calcmode="lin" valueType="num">
                                      <p:cBhvr>
                                        <p:cTn id="105" dur="1230" accel="100000" fill="hold">
                                          <p:stCondLst>
                                            <p:cond delay="770"/>
                                          </p:stCondLst>
                                        </p:cTn>
                                        <p:tgtEl>
                                          <p:spTgt spid="15">
                                            <p:bg/>
                                          </p:spTgt>
                                        </p:tgtEl>
                                        <p:attrNameLst>
                                          <p:attrName>ppt_x</p:attrName>
                                        </p:attrNameLst>
                                      </p:cBhvr>
                                    </p:anim>
                                    <p:set>
                                      <p:cBhvr>
                                        <p:cTn id="106" dur="770" fill="hold"/>
                                        <p:tgtEl>
                                          <p:spTgt spid="15">
                                            <p:bg/>
                                          </p:spTgt>
                                        </p:tgtEl>
                                        <p:attrNameLst>
                                          <p:attrName>ppt_y</p:attrName>
                                        </p:attrNameLst>
                                      </p:cBhvr>
                                      <p:to>
                                        <p:strVal val="(#ppt_y+0.4)"/>
                                      </p:to>
                                    </p:set>
                                    <p:anim from="(#ppt_y+0.4)" to="(#ppt_y)" calcmode="lin" valueType="num">
                                      <p:cBhvr>
                                        <p:cTn id="107" dur="1230" accel="100000" fill="hold">
                                          <p:stCondLst>
                                            <p:cond delay="770"/>
                                          </p:stCondLst>
                                        </p:cTn>
                                        <p:tgtEl>
                                          <p:spTgt spid="15">
                                            <p:bg/>
                                          </p:spTgt>
                                        </p:tgtEl>
                                        <p:attrNameLst>
                                          <p:attrName>ppt_y</p:attrName>
                                        </p:attrNameLst>
                                      </p:cBhvr>
                                    </p:anim>
                                  </p:childTnLst>
                                </p:cTn>
                              </p:par>
                              <p:par>
                                <p:cTn id="108" presetID="51" presetClass="entr" presetSubtype="0" fill="hold" grpId="0" nodeType="withEffect">
                                  <p:stCondLst>
                                    <p:cond delay="0"/>
                                  </p:stCondLst>
                                  <p:childTnLst>
                                    <p:set>
                                      <p:cBhvr>
                                        <p:cTn id="109" dur="1" fill="hold">
                                          <p:stCondLst>
                                            <p:cond delay="0"/>
                                          </p:stCondLst>
                                        </p:cTn>
                                        <p:tgtEl>
                                          <p:spTgt spid="15">
                                            <p:txEl>
                                              <p:pRg st="0" end="0"/>
                                            </p:txEl>
                                          </p:spTgt>
                                        </p:tgtEl>
                                        <p:attrNameLst>
                                          <p:attrName>style.visibility</p:attrName>
                                        </p:attrNameLst>
                                      </p:cBhvr>
                                      <p:to>
                                        <p:strVal val="visible"/>
                                      </p:to>
                                    </p:set>
                                    <p:animEffect transition="in" filter="fade">
                                      <p:cBhvr>
                                        <p:cTn id="110" dur="770" decel="100000"/>
                                        <p:tgtEl>
                                          <p:spTgt spid="15">
                                            <p:txEl>
                                              <p:pRg st="0" end="0"/>
                                            </p:txEl>
                                          </p:spTgt>
                                        </p:tgtEl>
                                      </p:cBhvr>
                                    </p:animEffect>
                                    <p:animScale>
                                      <p:cBhvr>
                                        <p:cTn id="111" dur="770" decel="100000"/>
                                        <p:tgtEl>
                                          <p:spTgt spid="15">
                                            <p:txEl>
                                              <p:pRg st="0" end="0"/>
                                            </p:txEl>
                                          </p:spTgt>
                                        </p:tgtEl>
                                      </p:cBhvr>
                                      <p:from x="10000" y="10000"/>
                                      <p:to x="200000" y="450000"/>
                                    </p:animScale>
                                    <p:animScale>
                                      <p:cBhvr>
                                        <p:cTn id="112" dur="1230" accel="100000" fill="hold">
                                          <p:stCondLst>
                                            <p:cond delay="770"/>
                                          </p:stCondLst>
                                        </p:cTn>
                                        <p:tgtEl>
                                          <p:spTgt spid="15">
                                            <p:txEl>
                                              <p:pRg st="0" end="0"/>
                                            </p:txEl>
                                          </p:spTgt>
                                        </p:tgtEl>
                                      </p:cBhvr>
                                      <p:from x="200000" y="450000"/>
                                      <p:to x="100000" y="100000"/>
                                    </p:animScale>
                                    <p:set>
                                      <p:cBhvr>
                                        <p:cTn id="113" dur="770" fill="hold"/>
                                        <p:tgtEl>
                                          <p:spTgt spid="15">
                                            <p:txEl>
                                              <p:pRg st="0" end="0"/>
                                            </p:txEl>
                                          </p:spTgt>
                                        </p:tgtEl>
                                        <p:attrNameLst>
                                          <p:attrName>ppt_x</p:attrName>
                                        </p:attrNameLst>
                                      </p:cBhvr>
                                      <p:to>
                                        <p:strVal val="(0.5)"/>
                                      </p:to>
                                    </p:set>
                                    <p:anim from="(0.5)" to="(#ppt_x)" calcmode="lin" valueType="num">
                                      <p:cBhvr>
                                        <p:cTn id="114" dur="1230" accel="100000" fill="hold">
                                          <p:stCondLst>
                                            <p:cond delay="770"/>
                                          </p:stCondLst>
                                        </p:cTn>
                                        <p:tgtEl>
                                          <p:spTgt spid="15">
                                            <p:txEl>
                                              <p:pRg st="0" end="0"/>
                                            </p:txEl>
                                          </p:spTgt>
                                        </p:tgtEl>
                                        <p:attrNameLst>
                                          <p:attrName>ppt_x</p:attrName>
                                        </p:attrNameLst>
                                      </p:cBhvr>
                                    </p:anim>
                                    <p:set>
                                      <p:cBhvr>
                                        <p:cTn id="115" dur="770" fill="hold"/>
                                        <p:tgtEl>
                                          <p:spTgt spid="15">
                                            <p:txEl>
                                              <p:pRg st="0" end="0"/>
                                            </p:txEl>
                                          </p:spTgt>
                                        </p:tgtEl>
                                        <p:attrNameLst>
                                          <p:attrName>ppt_y</p:attrName>
                                        </p:attrNameLst>
                                      </p:cBhvr>
                                      <p:to>
                                        <p:strVal val="(#ppt_y+0.4)"/>
                                      </p:to>
                                    </p:set>
                                    <p:anim from="(#ppt_y+0.4)" to="(#ppt_y)" calcmode="lin" valueType="num">
                                      <p:cBhvr>
                                        <p:cTn id="116" dur="1230" accel="100000" fill="hold">
                                          <p:stCondLst>
                                            <p:cond delay="770"/>
                                          </p:stCondLst>
                                        </p:cTn>
                                        <p:tgtEl>
                                          <p:spTgt spid="15">
                                            <p:txEl>
                                              <p:pRg st="0" end="0"/>
                                            </p:txEl>
                                          </p:spTgt>
                                        </p:tgtEl>
                                        <p:attrNameLst>
                                          <p:attrName>ppt_y</p:attrName>
                                        </p:attrNameLst>
                                      </p:cBhvr>
                                    </p:anim>
                                  </p:childTnLst>
                                </p:cTn>
                              </p:par>
                              <p:par>
                                <p:cTn id="117" presetID="51" presetClass="entr" presetSubtype="0" fill="hold" nodeType="withEffect">
                                  <p:stCondLst>
                                    <p:cond delay="0"/>
                                  </p:stCondLst>
                                  <p:childTnLst>
                                    <p:set>
                                      <p:cBhvr>
                                        <p:cTn id="118" dur="1" fill="hold">
                                          <p:stCondLst>
                                            <p:cond delay="0"/>
                                          </p:stCondLst>
                                        </p:cTn>
                                        <p:tgtEl>
                                          <p:spTgt spid="15">
                                            <p:txEl>
                                              <p:pRg st="0" end="0"/>
                                            </p:txEl>
                                          </p:spTgt>
                                        </p:tgtEl>
                                        <p:attrNameLst>
                                          <p:attrName>style.visibility</p:attrName>
                                        </p:attrNameLst>
                                      </p:cBhvr>
                                      <p:to>
                                        <p:strVal val="visible"/>
                                      </p:to>
                                    </p:set>
                                    <p:animEffect transition="in" filter="fade">
                                      <p:cBhvr>
                                        <p:cTn id="119" dur="770" decel="100000"/>
                                        <p:tgtEl>
                                          <p:spTgt spid="15">
                                            <p:txEl>
                                              <p:pRg st="0" end="0"/>
                                            </p:txEl>
                                          </p:spTgt>
                                        </p:tgtEl>
                                      </p:cBhvr>
                                    </p:animEffect>
                                    <p:animScale>
                                      <p:cBhvr>
                                        <p:cTn id="120" dur="770" decel="100000"/>
                                        <p:tgtEl>
                                          <p:spTgt spid="15">
                                            <p:txEl>
                                              <p:pRg st="0" end="0"/>
                                            </p:txEl>
                                          </p:spTgt>
                                        </p:tgtEl>
                                      </p:cBhvr>
                                      <p:from x="10000" y="10000"/>
                                      <p:to x="200000" y="450000"/>
                                    </p:animScale>
                                    <p:animScale>
                                      <p:cBhvr>
                                        <p:cTn id="121" dur="1230" accel="100000" fill="hold">
                                          <p:stCondLst>
                                            <p:cond delay="770"/>
                                          </p:stCondLst>
                                        </p:cTn>
                                        <p:tgtEl>
                                          <p:spTgt spid="15">
                                            <p:txEl>
                                              <p:pRg st="0" end="0"/>
                                            </p:txEl>
                                          </p:spTgt>
                                        </p:tgtEl>
                                      </p:cBhvr>
                                      <p:from x="200000" y="450000"/>
                                      <p:to x="100000" y="100000"/>
                                    </p:animScale>
                                    <p:set>
                                      <p:cBhvr>
                                        <p:cTn id="122" dur="770" fill="hold"/>
                                        <p:tgtEl>
                                          <p:spTgt spid="15">
                                            <p:txEl>
                                              <p:pRg st="0" end="0"/>
                                            </p:txEl>
                                          </p:spTgt>
                                        </p:tgtEl>
                                        <p:attrNameLst>
                                          <p:attrName>ppt_x</p:attrName>
                                        </p:attrNameLst>
                                      </p:cBhvr>
                                      <p:to>
                                        <p:strVal val="(0.5)"/>
                                      </p:to>
                                    </p:set>
                                    <p:anim from="(0.5)" to="(#ppt_x)" calcmode="lin" valueType="num">
                                      <p:cBhvr>
                                        <p:cTn id="123" dur="1230" accel="100000" fill="hold">
                                          <p:stCondLst>
                                            <p:cond delay="770"/>
                                          </p:stCondLst>
                                        </p:cTn>
                                        <p:tgtEl>
                                          <p:spTgt spid="15">
                                            <p:txEl>
                                              <p:pRg st="0" end="0"/>
                                            </p:txEl>
                                          </p:spTgt>
                                        </p:tgtEl>
                                        <p:attrNameLst>
                                          <p:attrName>ppt_x</p:attrName>
                                        </p:attrNameLst>
                                      </p:cBhvr>
                                    </p:anim>
                                    <p:set>
                                      <p:cBhvr>
                                        <p:cTn id="124" dur="770" fill="hold"/>
                                        <p:tgtEl>
                                          <p:spTgt spid="15">
                                            <p:txEl>
                                              <p:pRg st="0" end="0"/>
                                            </p:txEl>
                                          </p:spTgt>
                                        </p:tgtEl>
                                        <p:attrNameLst>
                                          <p:attrName>ppt_y</p:attrName>
                                        </p:attrNameLst>
                                      </p:cBhvr>
                                      <p:to>
                                        <p:strVal val="(#ppt_y+0.4)"/>
                                      </p:to>
                                    </p:set>
                                    <p:anim from="(#ppt_y+0.4)" to="(#ppt_y)" calcmode="lin" valueType="num">
                                      <p:cBhvr>
                                        <p:cTn id="125" dur="1230" accel="100000" fill="hold">
                                          <p:stCondLst>
                                            <p:cond delay="770"/>
                                          </p:stCondLst>
                                        </p:cTn>
                                        <p:tgtEl>
                                          <p:spTgt spid="15">
                                            <p:txEl>
                                              <p:pRg st="0" end="0"/>
                                            </p:txEl>
                                          </p:spTgt>
                                        </p:tgtEl>
                                        <p:attrNameLst>
                                          <p:attrName>ppt_y</p:attrName>
                                        </p:attrNameLst>
                                      </p:cBhvr>
                                    </p:anim>
                                  </p:childTnLst>
                                </p:cTn>
                              </p:par>
                            </p:childTnLst>
                          </p:cTn>
                        </p:par>
                        <p:par>
                          <p:cTn id="126" fill="hold" nodeType="afterGroup">
                            <p:stCondLst>
                              <p:cond delay="6000"/>
                            </p:stCondLst>
                            <p:childTnLst>
                              <p:par>
                                <p:cTn id="127" presetID="51" presetClass="entr" presetSubtype="0" fill="hold" nodeType="afterEffect">
                                  <p:stCondLst>
                                    <p:cond delay="0"/>
                                  </p:stCondLst>
                                  <p:childTnLst>
                                    <p:set>
                                      <p:cBhvr>
                                        <p:cTn id="128" dur="1" fill="hold">
                                          <p:stCondLst>
                                            <p:cond delay="0"/>
                                          </p:stCondLst>
                                        </p:cTn>
                                        <p:tgtEl>
                                          <p:spTgt spid="3"/>
                                        </p:tgtEl>
                                        <p:attrNameLst>
                                          <p:attrName>style.visibility</p:attrName>
                                        </p:attrNameLst>
                                      </p:cBhvr>
                                      <p:to>
                                        <p:strVal val="visible"/>
                                      </p:to>
                                    </p:set>
                                    <p:animEffect transition="in" filter="fade">
                                      <p:cBhvr>
                                        <p:cTn id="129" dur="770" decel="100000"/>
                                        <p:tgtEl>
                                          <p:spTgt spid="3"/>
                                        </p:tgtEl>
                                      </p:cBhvr>
                                    </p:animEffect>
                                    <p:animScale>
                                      <p:cBhvr>
                                        <p:cTn id="130" dur="770" decel="100000"/>
                                        <p:tgtEl>
                                          <p:spTgt spid="3"/>
                                        </p:tgtEl>
                                      </p:cBhvr>
                                      <p:from x="10000" y="10000"/>
                                      <p:to x="200000" y="450000"/>
                                    </p:animScale>
                                    <p:animScale>
                                      <p:cBhvr>
                                        <p:cTn id="131" dur="1230" accel="100000" fill="hold">
                                          <p:stCondLst>
                                            <p:cond delay="770"/>
                                          </p:stCondLst>
                                        </p:cTn>
                                        <p:tgtEl>
                                          <p:spTgt spid="3"/>
                                        </p:tgtEl>
                                      </p:cBhvr>
                                      <p:from x="200000" y="450000"/>
                                      <p:to x="100000" y="100000"/>
                                    </p:animScale>
                                    <p:set>
                                      <p:cBhvr>
                                        <p:cTn id="132" dur="770" fill="hold"/>
                                        <p:tgtEl>
                                          <p:spTgt spid="3"/>
                                        </p:tgtEl>
                                        <p:attrNameLst>
                                          <p:attrName>ppt_x</p:attrName>
                                        </p:attrNameLst>
                                      </p:cBhvr>
                                      <p:to>
                                        <p:strVal val="(0.5)"/>
                                      </p:to>
                                    </p:set>
                                    <p:anim from="(0.5)" to="(#ppt_x)" calcmode="lin" valueType="num">
                                      <p:cBhvr>
                                        <p:cTn id="133" dur="1230" accel="100000" fill="hold">
                                          <p:stCondLst>
                                            <p:cond delay="770"/>
                                          </p:stCondLst>
                                        </p:cTn>
                                        <p:tgtEl>
                                          <p:spTgt spid="3"/>
                                        </p:tgtEl>
                                        <p:attrNameLst>
                                          <p:attrName>ppt_x</p:attrName>
                                        </p:attrNameLst>
                                      </p:cBhvr>
                                    </p:anim>
                                    <p:set>
                                      <p:cBhvr>
                                        <p:cTn id="134" dur="770" fill="hold"/>
                                        <p:tgtEl>
                                          <p:spTgt spid="3"/>
                                        </p:tgtEl>
                                        <p:attrNameLst>
                                          <p:attrName>ppt_y</p:attrName>
                                        </p:attrNameLst>
                                      </p:cBhvr>
                                      <p:to>
                                        <p:strVal val="(#ppt_y+0.4)"/>
                                      </p:to>
                                    </p:set>
                                    <p:anim from="(#ppt_y+0.4)" to="(#ppt_y)" calcmode="lin" valueType="num">
                                      <p:cBhvr>
                                        <p:cTn id="135" dur="1230" accel="100000" fill="hold">
                                          <p:stCondLst>
                                            <p:cond delay="770"/>
                                          </p:stCondLst>
                                        </p:cTn>
                                        <p:tgtEl>
                                          <p:spTgt spid="3"/>
                                        </p:tgtEl>
                                        <p:attrNameLst>
                                          <p:attrName>ppt_y</p:attrName>
                                        </p:attrNameLst>
                                      </p:cBhvr>
                                    </p:anim>
                                  </p:childTnLst>
                                </p:cTn>
                              </p:par>
                              <p:par>
                                <p:cTn id="136" presetID="51" presetClass="entr" presetSubtype="0" fill="hold" grpId="0" nodeType="with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fade">
                                      <p:cBhvr>
                                        <p:cTn id="138" dur="770" decel="100000"/>
                                        <p:tgtEl>
                                          <p:spTgt spid="11"/>
                                        </p:tgtEl>
                                      </p:cBhvr>
                                    </p:animEffect>
                                    <p:animScale>
                                      <p:cBhvr>
                                        <p:cTn id="139" dur="770" decel="100000"/>
                                        <p:tgtEl>
                                          <p:spTgt spid="11"/>
                                        </p:tgtEl>
                                      </p:cBhvr>
                                      <p:from x="10000" y="10000"/>
                                      <p:to x="200000" y="450000"/>
                                    </p:animScale>
                                    <p:animScale>
                                      <p:cBhvr>
                                        <p:cTn id="140" dur="1230" accel="100000" fill="hold">
                                          <p:stCondLst>
                                            <p:cond delay="770"/>
                                          </p:stCondLst>
                                        </p:cTn>
                                        <p:tgtEl>
                                          <p:spTgt spid="11"/>
                                        </p:tgtEl>
                                      </p:cBhvr>
                                      <p:from x="200000" y="450000"/>
                                      <p:to x="100000" y="100000"/>
                                    </p:animScale>
                                    <p:set>
                                      <p:cBhvr>
                                        <p:cTn id="141" dur="770" fill="hold"/>
                                        <p:tgtEl>
                                          <p:spTgt spid="11"/>
                                        </p:tgtEl>
                                        <p:attrNameLst>
                                          <p:attrName>ppt_x</p:attrName>
                                        </p:attrNameLst>
                                      </p:cBhvr>
                                      <p:to>
                                        <p:strVal val="(0.5)"/>
                                      </p:to>
                                    </p:set>
                                    <p:anim from="(0.5)" to="(#ppt_x)" calcmode="lin" valueType="num">
                                      <p:cBhvr>
                                        <p:cTn id="142" dur="1230" accel="100000" fill="hold">
                                          <p:stCondLst>
                                            <p:cond delay="770"/>
                                          </p:stCondLst>
                                        </p:cTn>
                                        <p:tgtEl>
                                          <p:spTgt spid="11"/>
                                        </p:tgtEl>
                                        <p:attrNameLst>
                                          <p:attrName>ppt_x</p:attrName>
                                        </p:attrNameLst>
                                      </p:cBhvr>
                                    </p:anim>
                                    <p:set>
                                      <p:cBhvr>
                                        <p:cTn id="143" dur="770" fill="hold"/>
                                        <p:tgtEl>
                                          <p:spTgt spid="11"/>
                                        </p:tgtEl>
                                        <p:attrNameLst>
                                          <p:attrName>ppt_y</p:attrName>
                                        </p:attrNameLst>
                                      </p:cBhvr>
                                      <p:to>
                                        <p:strVal val="(#ppt_y+0.4)"/>
                                      </p:to>
                                    </p:set>
                                    <p:anim from="(#ppt_y+0.4)" to="(#ppt_y)" calcmode="lin" valueType="num">
                                      <p:cBhvr>
                                        <p:cTn id="144" dur="1230" accel="100000" fill="hold">
                                          <p:stCondLst>
                                            <p:cond delay="770"/>
                                          </p:stCondLst>
                                        </p:cTn>
                                        <p:tgtEl>
                                          <p:spTgt spid="11"/>
                                        </p:tgtEl>
                                        <p:attrNameLst>
                                          <p:attrName>ppt_y</p:attrName>
                                        </p:attrNameLst>
                                      </p:cBhvr>
                                    </p:anim>
                                  </p:childTnLst>
                                </p:cTn>
                              </p:par>
                              <p:par>
                                <p:cTn id="145" presetID="51" presetClass="entr" presetSubtype="0" fill="hold" nodeType="withEffect">
                                  <p:stCondLst>
                                    <p:cond delay="0"/>
                                  </p:stCondLst>
                                  <p:childTnLst>
                                    <p:set>
                                      <p:cBhvr>
                                        <p:cTn id="146" dur="1" fill="hold">
                                          <p:stCondLst>
                                            <p:cond delay="0"/>
                                          </p:stCondLst>
                                        </p:cTn>
                                        <p:tgtEl>
                                          <p:spTgt spid="12">
                                            <p:txEl>
                                              <p:pRg st="0" end="0"/>
                                            </p:txEl>
                                          </p:spTgt>
                                        </p:tgtEl>
                                        <p:attrNameLst>
                                          <p:attrName>style.visibility</p:attrName>
                                        </p:attrNameLst>
                                      </p:cBhvr>
                                      <p:to>
                                        <p:strVal val="visible"/>
                                      </p:to>
                                    </p:set>
                                    <p:animEffect transition="in" filter="fade">
                                      <p:cBhvr>
                                        <p:cTn id="147" dur="770" decel="100000"/>
                                        <p:tgtEl>
                                          <p:spTgt spid="12">
                                            <p:txEl>
                                              <p:pRg st="0" end="0"/>
                                            </p:txEl>
                                          </p:spTgt>
                                        </p:tgtEl>
                                      </p:cBhvr>
                                    </p:animEffect>
                                    <p:animScale>
                                      <p:cBhvr>
                                        <p:cTn id="148" dur="770" decel="100000"/>
                                        <p:tgtEl>
                                          <p:spTgt spid="12">
                                            <p:txEl>
                                              <p:pRg st="0" end="0"/>
                                            </p:txEl>
                                          </p:spTgt>
                                        </p:tgtEl>
                                      </p:cBhvr>
                                      <p:from x="10000" y="10000"/>
                                      <p:to x="200000" y="450000"/>
                                    </p:animScale>
                                    <p:animScale>
                                      <p:cBhvr>
                                        <p:cTn id="149" dur="1230" accel="100000" fill="hold">
                                          <p:stCondLst>
                                            <p:cond delay="770"/>
                                          </p:stCondLst>
                                        </p:cTn>
                                        <p:tgtEl>
                                          <p:spTgt spid="12">
                                            <p:txEl>
                                              <p:pRg st="0" end="0"/>
                                            </p:txEl>
                                          </p:spTgt>
                                        </p:tgtEl>
                                      </p:cBhvr>
                                      <p:from x="200000" y="450000"/>
                                      <p:to x="100000" y="100000"/>
                                    </p:animScale>
                                    <p:set>
                                      <p:cBhvr>
                                        <p:cTn id="150" dur="770" fill="hold"/>
                                        <p:tgtEl>
                                          <p:spTgt spid="12">
                                            <p:txEl>
                                              <p:pRg st="0" end="0"/>
                                            </p:txEl>
                                          </p:spTgt>
                                        </p:tgtEl>
                                        <p:attrNameLst>
                                          <p:attrName>ppt_x</p:attrName>
                                        </p:attrNameLst>
                                      </p:cBhvr>
                                      <p:to>
                                        <p:strVal val="(0.5)"/>
                                      </p:to>
                                    </p:set>
                                    <p:anim from="(0.5)" to="(#ppt_x)" calcmode="lin" valueType="num">
                                      <p:cBhvr>
                                        <p:cTn id="151" dur="1230" accel="100000" fill="hold">
                                          <p:stCondLst>
                                            <p:cond delay="770"/>
                                          </p:stCondLst>
                                        </p:cTn>
                                        <p:tgtEl>
                                          <p:spTgt spid="12">
                                            <p:txEl>
                                              <p:pRg st="0" end="0"/>
                                            </p:txEl>
                                          </p:spTgt>
                                        </p:tgtEl>
                                        <p:attrNameLst>
                                          <p:attrName>ppt_x</p:attrName>
                                        </p:attrNameLst>
                                      </p:cBhvr>
                                    </p:anim>
                                    <p:set>
                                      <p:cBhvr>
                                        <p:cTn id="152" dur="770" fill="hold"/>
                                        <p:tgtEl>
                                          <p:spTgt spid="12">
                                            <p:txEl>
                                              <p:pRg st="0" end="0"/>
                                            </p:txEl>
                                          </p:spTgt>
                                        </p:tgtEl>
                                        <p:attrNameLst>
                                          <p:attrName>ppt_y</p:attrName>
                                        </p:attrNameLst>
                                      </p:cBhvr>
                                      <p:to>
                                        <p:strVal val="(#ppt_y+0.4)"/>
                                      </p:to>
                                    </p:set>
                                    <p:anim from="(#ppt_y+0.4)" to="(#ppt_y)" calcmode="lin" valueType="num">
                                      <p:cBhvr>
                                        <p:cTn id="153" dur="1230" accel="100000" fill="hold">
                                          <p:stCondLst>
                                            <p:cond delay="770"/>
                                          </p:stCondLst>
                                        </p:cTn>
                                        <p:tgtEl>
                                          <p:spTgt spid="12">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1" grpId="0" animBg="1"/>
      <p:bldP spid="14" grpId="0" build="allAtOnce" animBg="1"/>
      <p:bldP spid="15"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p:txBody>
          <a:bodyPr/>
          <a:lstStyle/>
          <a:p>
            <a:endParaRPr lang="uk-UA" smtClean="0"/>
          </a:p>
        </p:txBody>
      </p:sp>
      <p:pic>
        <p:nvPicPr>
          <p:cNvPr id="7171" name="Picture 2"/>
          <p:cNvPicPr>
            <a:picLocks noChangeAspect="1" noChangeArrowheads="1"/>
          </p:cNvPicPr>
          <p:nvPr/>
        </p:nvPicPr>
        <p:blipFill>
          <a:blip r:embed="rId2" cstate="print"/>
          <a:srcRect l="52734" t="21484" r="4053" b="18945"/>
          <a:stretch>
            <a:fillRect/>
          </a:stretch>
        </p:blipFill>
        <p:spPr bwMode="auto">
          <a:xfrm>
            <a:off x="1214438" y="-11113"/>
            <a:ext cx="6643687" cy="6869113"/>
          </a:xfrm>
          <a:prstGeom prst="rect">
            <a:avLst/>
          </a:prstGeom>
          <a:noFill/>
          <a:ln w="9525">
            <a:noFill/>
            <a:miter lim="800000"/>
            <a:headEnd/>
            <a:tailEnd/>
          </a:ln>
        </p:spPr>
      </p:pic>
      <p:pic>
        <p:nvPicPr>
          <p:cNvPr id="4101" name="Picture 5" descr="C:\Documents and Settings\Пользователь\Рабочий стол\a_565i.bmp"/>
          <p:cNvPicPr>
            <a:picLocks noChangeAspect="1" noChangeArrowheads="1"/>
          </p:cNvPicPr>
          <p:nvPr/>
        </p:nvPicPr>
        <p:blipFill>
          <a:blip r:embed="rId3" cstate="print"/>
          <a:srcRect/>
          <a:stretch>
            <a:fillRect/>
          </a:stretch>
        </p:blipFill>
        <p:spPr bwMode="auto">
          <a:xfrm>
            <a:off x="6156176" y="3573016"/>
            <a:ext cx="2987824" cy="3456384"/>
          </a:xfrm>
          <a:prstGeom prst="rect">
            <a:avLst/>
          </a:prstGeom>
          <a:ln>
            <a:noFill/>
          </a:ln>
          <a:effectLst>
            <a:softEdge rad="112500"/>
          </a:effectLst>
        </p:spPr>
      </p:pic>
      <p:sp>
        <p:nvSpPr>
          <p:cNvPr id="8" name="Прямоугольник 7"/>
          <p:cNvSpPr/>
          <p:nvPr/>
        </p:nvSpPr>
        <p:spPr>
          <a:xfrm>
            <a:off x="2213020" y="2564904"/>
            <a:ext cx="4717958" cy="923330"/>
          </a:xfrm>
          <a:prstGeom prst="rect">
            <a:avLst/>
          </a:prstGeom>
          <a:noFill/>
        </p:spPr>
        <p:txBody>
          <a:bodyPr>
            <a:spAutoFit/>
          </a:bodyPr>
          <a:lstStyle/>
          <a:p>
            <a:pPr algn="ctr">
              <a:defRPr/>
            </a:pP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Африка </a:t>
            </a:r>
          </a:p>
        </p:txBody>
      </p:sp>
      <p:pic>
        <p:nvPicPr>
          <p:cNvPr id="10" name="Содержимое 9" descr="afr9.jpg"/>
          <p:cNvPicPr>
            <a:picLocks noGrp="1" noChangeAspect="1"/>
          </p:cNvPicPr>
          <p:nvPr>
            <p:ph idx="1"/>
          </p:nvPr>
        </p:nvPicPr>
        <p:blipFill>
          <a:blip r:embed="rId4" cstate="print"/>
          <a:srcRect/>
          <a:stretch>
            <a:fillRect/>
          </a:stretch>
        </p:blipFill>
        <p:spPr>
          <a:xfrm>
            <a:off x="0" y="3860800"/>
            <a:ext cx="3867150" cy="2997200"/>
          </a:xfrm>
        </p:spPr>
      </p:pic>
      <p:pic>
        <p:nvPicPr>
          <p:cNvPr id="11" name="Рисунок 10" descr="desert_030.jpg"/>
          <p:cNvPicPr>
            <a:picLocks noChangeAspect="1"/>
          </p:cNvPicPr>
          <p:nvPr/>
        </p:nvPicPr>
        <p:blipFill>
          <a:blip r:embed="rId5" cstate="print"/>
          <a:srcRect/>
          <a:stretch>
            <a:fillRect/>
          </a:stretch>
        </p:blipFill>
        <p:spPr bwMode="auto">
          <a:xfrm>
            <a:off x="6335713" y="0"/>
            <a:ext cx="2808287" cy="2276475"/>
          </a:xfrm>
          <a:prstGeom prst="rect">
            <a:avLst/>
          </a:prstGeom>
          <a:noFill/>
          <a:ln w="9525">
            <a:noFill/>
            <a:miter lim="800000"/>
            <a:headEnd/>
            <a:tailEnd/>
          </a:ln>
        </p:spPr>
      </p:pic>
      <p:pic>
        <p:nvPicPr>
          <p:cNvPr id="9" name="Рисунок 8" descr="4400332.jpg.jpg"/>
          <p:cNvPicPr>
            <a:picLocks noChangeAspect="1"/>
          </p:cNvPicPr>
          <p:nvPr/>
        </p:nvPicPr>
        <p:blipFill>
          <a:blip r:embed="rId6" cstate="print"/>
          <a:srcRect/>
          <a:stretch>
            <a:fillRect/>
          </a:stretch>
        </p:blipFill>
        <p:spPr bwMode="auto">
          <a:xfrm>
            <a:off x="0" y="0"/>
            <a:ext cx="2232025" cy="2060575"/>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Effect transition="in" filter="fade">
                                      <p:cBhvr>
                                        <p:cTn id="9" dur="2000"/>
                                        <p:tgtEl>
                                          <p:spTgt spid="8"/>
                                        </p:tgtEl>
                                      </p:cBhvr>
                                    </p:animEffect>
                                  </p:childTnLst>
                                </p:cTn>
                              </p:par>
                            </p:childTnLst>
                          </p:cTn>
                        </p:par>
                        <p:par>
                          <p:cTn id="10" fill="hold" nodeType="afterGroup">
                            <p:stCondLst>
                              <p:cond delay="2000"/>
                            </p:stCondLst>
                            <p:childTnLst>
                              <p:par>
                                <p:cTn id="11" presetID="23" presetClass="entr" presetSubtype="16" fill="hold" nodeType="afterEffect">
                                  <p:stCondLst>
                                    <p:cond delay="0"/>
                                  </p:stCondLst>
                                  <p:childTnLst>
                                    <p:set>
                                      <p:cBhvr>
                                        <p:cTn id="12" dur="1" fill="hold">
                                          <p:stCondLst>
                                            <p:cond delay="0"/>
                                          </p:stCondLst>
                                        </p:cTn>
                                        <p:tgtEl>
                                          <p:spTgt spid="4101"/>
                                        </p:tgtEl>
                                        <p:attrNameLst>
                                          <p:attrName>style.visibility</p:attrName>
                                        </p:attrNameLst>
                                      </p:cBhvr>
                                      <p:to>
                                        <p:strVal val="visible"/>
                                      </p:to>
                                    </p:set>
                                    <p:anim calcmode="lin" valueType="num">
                                      <p:cBhvr>
                                        <p:cTn id="13" dur="1000" fill="hold"/>
                                        <p:tgtEl>
                                          <p:spTgt spid="4101"/>
                                        </p:tgtEl>
                                        <p:attrNameLst>
                                          <p:attrName>ppt_w</p:attrName>
                                        </p:attrNameLst>
                                      </p:cBhvr>
                                      <p:tavLst>
                                        <p:tav tm="0">
                                          <p:val>
                                            <p:fltVal val="0"/>
                                          </p:val>
                                        </p:tav>
                                        <p:tav tm="100000">
                                          <p:val>
                                            <p:strVal val="#ppt_w"/>
                                          </p:val>
                                        </p:tav>
                                      </p:tavLst>
                                    </p:anim>
                                    <p:anim calcmode="lin" valueType="num">
                                      <p:cBhvr>
                                        <p:cTn id="14" dur="1000" fill="hold"/>
                                        <p:tgtEl>
                                          <p:spTgt spid="4101"/>
                                        </p:tgtEl>
                                        <p:attrNameLst>
                                          <p:attrName>ppt_h</p:attrName>
                                        </p:attrNameLst>
                                      </p:cBhvr>
                                      <p:tavLst>
                                        <p:tav tm="0">
                                          <p:val>
                                            <p:fltVal val="0"/>
                                          </p:val>
                                        </p:tav>
                                        <p:tav tm="100000">
                                          <p:val>
                                            <p:strVal val="#ppt_h"/>
                                          </p:val>
                                        </p:tav>
                                      </p:tavLst>
                                    </p:anim>
                                  </p:childTnLst>
                                </p:cTn>
                              </p:par>
                            </p:childTnLst>
                          </p:cTn>
                        </p:par>
                        <p:par>
                          <p:cTn id="15" fill="hold" nodeType="afterGroup">
                            <p:stCondLst>
                              <p:cond delay="3000"/>
                            </p:stCondLst>
                            <p:childTnLst>
                              <p:par>
                                <p:cTn id="16" presetID="53"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3000" fill="hold"/>
                                        <p:tgtEl>
                                          <p:spTgt spid="11"/>
                                        </p:tgtEl>
                                        <p:attrNameLst>
                                          <p:attrName>ppt_w</p:attrName>
                                        </p:attrNameLst>
                                      </p:cBhvr>
                                      <p:tavLst>
                                        <p:tav tm="0">
                                          <p:val>
                                            <p:fltVal val="0"/>
                                          </p:val>
                                        </p:tav>
                                        <p:tav tm="100000">
                                          <p:val>
                                            <p:strVal val="#ppt_w"/>
                                          </p:val>
                                        </p:tav>
                                      </p:tavLst>
                                    </p:anim>
                                    <p:anim calcmode="lin" valueType="num">
                                      <p:cBhvr>
                                        <p:cTn id="19" dur="3000" fill="hold"/>
                                        <p:tgtEl>
                                          <p:spTgt spid="11"/>
                                        </p:tgtEl>
                                        <p:attrNameLst>
                                          <p:attrName>ppt_h</p:attrName>
                                        </p:attrNameLst>
                                      </p:cBhvr>
                                      <p:tavLst>
                                        <p:tav tm="0">
                                          <p:val>
                                            <p:fltVal val="0"/>
                                          </p:val>
                                        </p:tav>
                                        <p:tav tm="100000">
                                          <p:val>
                                            <p:strVal val="#ppt_h"/>
                                          </p:val>
                                        </p:tav>
                                      </p:tavLst>
                                    </p:anim>
                                    <p:animEffect transition="in" filter="fade">
                                      <p:cBhvr>
                                        <p:cTn id="20" dur="3000"/>
                                        <p:tgtEl>
                                          <p:spTgt spid="11"/>
                                        </p:tgtEl>
                                      </p:cBhvr>
                                    </p:animEffect>
                                  </p:childTnLst>
                                </p:cTn>
                              </p:par>
                            </p:childTnLst>
                          </p:cTn>
                        </p:par>
                        <p:par>
                          <p:cTn id="21" fill="hold" nodeType="afterGroup">
                            <p:stCondLst>
                              <p:cond delay="6000"/>
                            </p:stCondLst>
                            <p:childTnLst>
                              <p:par>
                                <p:cTn id="22" presetID="53"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0" fill="hold"/>
                                        <p:tgtEl>
                                          <p:spTgt spid="10"/>
                                        </p:tgtEl>
                                        <p:attrNameLst>
                                          <p:attrName>ppt_w</p:attrName>
                                        </p:attrNameLst>
                                      </p:cBhvr>
                                      <p:tavLst>
                                        <p:tav tm="0">
                                          <p:val>
                                            <p:fltVal val="0"/>
                                          </p:val>
                                        </p:tav>
                                        <p:tav tm="100000">
                                          <p:val>
                                            <p:strVal val="#ppt_w"/>
                                          </p:val>
                                        </p:tav>
                                      </p:tavLst>
                                    </p:anim>
                                    <p:anim calcmode="lin" valueType="num">
                                      <p:cBhvr>
                                        <p:cTn id="25" dur="3000" fill="hold"/>
                                        <p:tgtEl>
                                          <p:spTgt spid="10"/>
                                        </p:tgtEl>
                                        <p:attrNameLst>
                                          <p:attrName>ppt_h</p:attrName>
                                        </p:attrNameLst>
                                      </p:cBhvr>
                                      <p:tavLst>
                                        <p:tav tm="0">
                                          <p:val>
                                            <p:fltVal val="0"/>
                                          </p:val>
                                        </p:tav>
                                        <p:tav tm="100000">
                                          <p:val>
                                            <p:strVal val="#ppt_h"/>
                                          </p:val>
                                        </p:tav>
                                      </p:tavLst>
                                    </p:anim>
                                    <p:animEffect transition="in" filter="fade">
                                      <p:cBhvr>
                                        <p:cTn id="26" dur="3000"/>
                                        <p:tgtEl>
                                          <p:spTgt spid="10"/>
                                        </p:tgtEl>
                                      </p:cBhvr>
                                    </p:animEffect>
                                  </p:childTnLst>
                                </p:cTn>
                              </p:par>
                            </p:childTnLst>
                          </p:cTn>
                        </p:par>
                        <p:par>
                          <p:cTn id="27" fill="hold" nodeType="afterGroup">
                            <p:stCondLst>
                              <p:cond delay="9000"/>
                            </p:stCondLst>
                            <p:childTnLst>
                              <p:par>
                                <p:cTn id="28" presetID="53"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3000" fill="hold"/>
                                        <p:tgtEl>
                                          <p:spTgt spid="9"/>
                                        </p:tgtEl>
                                        <p:attrNameLst>
                                          <p:attrName>ppt_w</p:attrName>
                                        </p:attrNameLst>
                                      </p:cBhvr>
                                      <p:tavLst>
                                        <p:tav tm="0">
                                          <p:val>
                                            <p:fltVal val="0"/>
                                          </p:val>
                                        </p:tav>
                                        <p:tav tm="100000">
                                          <p:val>
                                            <p:strVal val="#ppt_w"/>
                                          </p:val>
                                        </p:tav>
                                      </p:tavLst>
                                    </p:anim>
                                    <p:anim calcmode="lin" valueType="num">
                                      <p:cBhvr>
                                        <p:cTn id="31" dur="3000" fill="hold"/>
                                        <p:tgtEl>
                                          <p:spTgt spid="9"/>
                                        </p:tgtEl>
                                        <p:attrNameLst>
                                          <p:attrName>ppt_h</p:attrName>
                                        </p:attrNameLst>
                                      </p:cBhvr>
                                      <p:tavLst>
                                        <p:tav tm="0">
                                          <p:val>
                                            <p:fltVal val="0"/>
                                          </p:val>
                                        </p:tav>
                                        <p:tav tm="100000">
                                          <p:val>
                                            <p:strVal val="#ppt_h"/>
                                          </p:val>
                                        </p:tav>
                                      </p:tavLst>
                                    </p:anim>
                                    <p:animEffect transition="in" filter="fade">
                                      <p:cBhvr>
                                        <p:cTn id="32"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ая выноска 11"/>
          <p:cNvSpPr/>
          <p:nvPr/>
        </p:nvSpPr>
        <p:spPr>
          <a:xfrm>
            <a:off x="4140200" y="5229225"/>
            <a:ext cx="4319588" cy="863600"/>
          </a:xfrm>
          <a:prstGeom prst="wedgeRectCallout">
            <a:avLst>
              <a:gd name="adj1" fmla="val -59446"/>
              <a:gd name="adj2" fmla="val 2727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uk-UA"/>
          </a:p>
        </p:txBody>
      </p:sp>
      <p:pic>
        <p:nvPicPr>
          <p:cNvPr id="3" name="Рисунок 2" descr="170px-Uk_topo_de.jpg"/>
          <p:cNvPicPr>
            <a:picLocks noChangeAspect="1"/>
          </p:cNvPicPr>
          <p:nvPr/>
        </p:nvPicPr>
        <p:blipFill>
          <a:blip r:embed="rId2" cstate="print"/>
          <a:srcRect/>
          <a:stretch>
            <a:fillRect/>
          </a:stretch>
        </p:blipFill>
        <p:spPr bwMode="auto">
          <a:xfrm>
            <a:off x="5830888" y="836613"/>
            <a:ext cx="3313112" cy="3067050"/>
          </a:xfrm>
          <a:prstGeom prst="rect">
            <a:avLst/>
          </a:prstGeom>
          <a:noFill/>
          <a:ln w="9525">
            <a:noFill/>
            <a:miter lim="800000"/>
            <a:headEnd/>
            <a:tailEnd/>
          </a:ln>
        </p:spPr>
      </p:pic>
      <p:sp>
        <p:nvSpPr>
          <p:cNvPr id="10" name="Скругленная прямоугольная выноска 9"/>
          <p:cNvSpPr/>
          <p:nvPr/>
        </p:nvSpPr>
        <p:spPr>
          <a:xfrm>
            <a:off x="179388" y="2060575"/>
            <a:ext cx="5545137" cy="792163"/>
          </a:xfrm>
          <a:prstGeom prst="wedgeRoundRectCallout">
            <a:avLst>
              <a:gd name="adj1" fmla="val 53933"/>
              <a:gd name="adj2" fmla="val -94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uk-UA" sz="4800" b="1" dirty="0">
                <a:solidFill>
                  <a:schemeClr val="bg1">
                    <a:lumMod val="10000"/>
                  </a:schemeClr>
                </a:solidFill>
              </a:rPr>
              <a:t>Великобританія </a:t>
            </a:r>
          </a:p>
        </p:txBody>
      </p:sp>
      <p:sp>
        <p:nvSpPr>
          <p:cNvPr id="4" name="TextBox 3"/>
          <p:cNvSpPr txBox="1">
            <a:spLocks noChangeArrowheads="1"/>
          </p:cNvSpPr>
          <p:nvPr/>
        </p:nvSpPr>
        <p:spPr bwMode="auto">
          <a:xfrm>
            <a:off x="1331913" y="0"/>
            <a:ext cx="5184775" cy="923925"/>
          </a:xfrm>
          <a:prstGeom prst="rect">
            <a:avLst/>
          </a:prstGeom>
          <a:noFill/>
          <a:ln w="9525">
            <a:noFill/>
            <a:miter lim="800000"/>
            <a:headEnd/>
            <a:tailEnd/>
          </a:ln>
        </p:spPr>
        <p:txBody>
          <a:bodyPr>
            <a:spAutoFit/>
          </a:bodyPr>
          <a:lstStyle/>
          <a:p>
            <a:r>
              <a:rPr lang="uk-UA" sz="5400"/>
              <a:t>    Цікаві факти:</a:t>
            </a:r>
          </a:p>
        </p:txBody>
      </p:sp>
      <p:pic>
        <p:nvPicPr>
          <p:cNvPr id="7" name="Рисунок 6" descr="296px-Arabian_Peninsula_dust_SeaWiFS.jpg"/>
          <p:cNvPicPr>
            <a:picLocks noChangeAspect="1"/>
          </p:cNvPicPr>
          <p:nvPr/>
        </p:nvPicPr>
        <p:blipFill>
          <a:blip r:embed="rId3" cstate="print"/>
          <a:srcRect/>
          <a:stretch>
            <a:fillRect/>
          </a:stretch>
        </p:blipFill>
        <p:spPr bwMode="auto">
          <a:xfrm>
            <a:off x="0" y="3429000"/>
            <a:ext cx="3759200" cy="3429000"/>
          </a:xfrm>
          <a:prstGeom prst="rect">
            <a:avLst/>
          </a:prstGeom>
          <a:noFill/>
          <a:ln w="9525">
            <a:noFill/>
            <a:miter lim="800000"/>
            <a:headEnd/>
            <a:tailEnd/>
          </a:ln>
        </p:spPr>
      </p:pic>
      <p:sp>
        <p:nvSpPr>
          <p:cNvPr id="11" name="TextBox 10"/>
          <p:cNvSpPr txBox="1">
            <a:spLocks noChangeArrowheads="1"/>
          </p:cNvSpPr>
          <p:nvPr/>
        </p:nvSpPr>
        <p:spPr bwMode="auto">
          <a:xfrm>
            <a:off x="4140200" y="4149725"/>
            <a:ext cx="4973638" cy="1938338"/>
          </a:xfrm>
          <a:prstGeom prst="rect">
            <a:avLst/>
          </a:prstGeom>
          <a:noFill/>
          <a:ln w="9525">
            <a:noFill/>
            <a:miter lim="800000"/>
            <a:headEnd/>
            <a:tailEnd/>
          </a:ln>
        </p:spPr>
        <p:txBody>
          <a:bodyPr wrap="none">
            <a:spAutoFit/>
          </a:bodyPr>
          <a:lstStyle/>
          <a:p>
            <a:r>
              <a:rPr lang="uk-UA" sz="3600"/>
              <a:t>Найбільший півострів-</a:t>
            </a:r>
          </a:p>
          <a:p>
            <a:endParaRPr lang="uk-UA" sz="3600"/>
          </a:p>
          <a:p>
            <a:r>
              <a:rPr lang="uk-UA" sz="4800" b="1"/>
              <a:t>Аравійський </a:t>
            </a:r>
          </a:p>
        </p:txBody>
      </p:sp>
      <p:sp>
        <p:nvSpPr>
          <p:cNvPr id="14" name="TextBox 13"/>
          <p:cNvSpPr txBox="1">
            <a:spLocks noChangeArrowheads="1"/>
          </p:cNvSpPr>
          <p:nvPr/>
        </p:nvSpPr>
        <p:spPr bwMode="auto">
          <a:xfrm>
            <a:off x="827088" y="981075"/>
            <a:ext cx="4968875" cy="1076325"/>
          </a:xfrm>
          <a:prstGeom prst="rect">
            <a:avLst/>
          </a:prstGeom>
          <a:noFill/>
          <a:ln w="9525">
            <a:noFill/>
            <a:miter lim="800000"/>
            <a:headEnd/>
            <a:tailEnd/>
          </a:ln>
        </p:spPr>
        <p:txBody>
          <a:bodyPr>
            <a:spAutoFit/>
          </a:bodyPr>
          <a:lstStyle/>
          <a:p>
            <a:pPr algn="ctr"/>
            <a:r>
              <a:rPr lang="uk-UA" sz="3200"/>
              <a:t>Найбільший острів біля берегів Євразії- </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1" presetClass="entr" presetSubtype="0" fill="hold"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Effect transition="in" filter="fade">
                                      <p:cBhvr>
                                        <p:cTn id="14" dur="770" decel="100000"/>
                                        <p:tgtEl>
                                          <p:spTgt spid="14">
                                            <p:txEl>
                                              <p:pRg st="0" end="0"/>
                                            </p:txEl>
                                          </p:spTgt>
                                        </p:tgtEl>
                                      </p:cBhvr>
                                    </p:animEffect>
                                    <p:animScale>
                                      <p:cBhvr>
                                        <p:cTn id="15" dur="770" decel="100000"/>
                                        <p:tgtEl>
                                          <p:spTgt spid="14">
                                            <p:txEl>
                                              <p:pRg st="0" end="0"/>
                                            </p:txEl>
                                          </p:spTgt>
                                        </p:tgtEl>
                                      </p:cBhvr>
                                      <p:from x="10000" y="10000"/>
                                      <p:to x="200000" y="450000"/>
                                    </p:animScale>
                                    <p:animScale>
                                      <p:cBhvr>
                                        <p:cTn id="16" dur="1230" accel="100000" fill="hold">
                                          <p:stCondLst>
                                            <p:cond delay="770"/>
                                          </p:stCondLst>
                                        </p:cTn>
                                        <p:tgtEl>
                                          <p:spTgt spid="14">
                                            <p:txEl>
                                              <p:pRg st="0" end="0"/>
                                            </p:txEl>
                                          </p:spTgt>
                                        </p:tgtEl>
                                      </p:cBhvr>
                                      <p:from x="200000" y="450000"/>
                                      <p:to x="100000" y="100000"/>
                                    </p:animScale>
                                    <p:set>
                                      <p:cBhvr>
                                        <p:cTn id="17" dur="770" fill="hold"/>
                                        <p:tgtEl>
                                          <p:spTgt spid="14">
                                            <p:txEl>
                                              <p:pRg st="0" end="0"/>
                                            </p:txEl>
                                          </p:spTgt>
                                        </p:tgtEl>
                                        <p:attrNameLst>
                                          <p:attrName>ppt_x</p:attrName>
                                        </p:attrNameLst>
                                      </p:cBhvr>
                                      <p:to>
                                        <p:strVal val="(0.5)"/>
                                      </p:to>
                                    </p:set>
                                    <p:anim from="(0.5)" to="(#ppt_x)" calcmode="lin" valueType="num">
                                      <p:cBhvr>
                                        <p:cTn id="18" dur="1230" accel="100000" fill="hold">
                                          <p:stCondLst>
                                            <p:cond delay="770"/>
                                          </p:stCondLst>
                                        </p:cTn>
                                        <p:tgtEl>
                                          <p:spTgt spid="14">
                                            <p:txEl>
                                              <p:pRg st="0" end="0"/>
                                            </p:txEl>
                                          </p:spTgt>
                                        </p:tgtEl>
                                        <p:attrNameLst>
                                          <p:attrName>ppt_x</p:attrName>
                                        </p:attrNameLst>
                                      </p:cBhvr>
                                    </p:anim>
                                    <p:set>
                                      <p:cBhvr>
                                        <p:cTn id="19" dur="770" fill="hold"/>
                                        <p:tgtEl>
                                          <p:spTgt spid="14">
                                            <p:txEl>
                                              <p:pRg st="0" end="0"/>
                                            </p:txEl>
                                          </p:spTgt>
                                        </p:tgtEl>
                                        <p:attrNameLst>
                                          <p:attrName>ppt_y</p:attrName>
                                        </p:attrNameLst>
                                      </p:cBhvr>
                                      <p:to>
                                        <p:strVal val="(#ppt_y+0.4)"/>
                                      </p:to>
                                    </p:set>
                                    <p:anim from="(#ppt_y+0.4)" to="(#ppt_y)" calcmode="lin" valueType="num">
                                      <p:cBhvr>
                                        <p:cTn id="20" dur="1230" accel="100000" fill="hold">
                                          <p:stCondLst>
                                            <p:cond delay="770"/>
                                          </p:stCondLst>
                                        </p:cTn>
                                        <p:tgtEl>
                                          <p:spTgt spid="14">
                                            <p:txEl>
                                              <p:pRg st="0" end="0"/>
                                            </p:txEl>
                                          </p:spTgt>
                                        </p:tgtEl>
                                        <p:attrNameLst>
                                          <p:attrName>ppt_y</p:attrName>
                                        </p:attrNameLst>
                                      </p:cBhvr>
                                    </p:anim>
                                  </p:childTnLst>
                                </p:cTn>
                              </p:par>
                            </p:childTnLst>
                          </p:cTn>
                        </p:par>
                        <p:par>
                          <p:cTn id="21" fill="hold" nodeType="afterGroup">
                            <p:stCondLst>
                              <p:cond delay="2000"/>
                            </p:stCondLst>
                            <p:childTnLst>
                              <p:par>
                                <p:cTn id="22" presetID="51" presetClass="entr" presetSubtype="0" fill="hold" grpId="0" nodeType="afterEffect">
                                  <p:stCondLst>
                                    <p:cond delay="0"/>
                                  </p:stCondLst>
                                  <p:childTnLst>
                                    <p:set>
                                      <p:cBhvr>
                                        <p:cTn id="23" dur="1" fill="hold">
                                          <p:stCondLst>
                                            <p:cond delay="0"/>
                                          </p:stCondLst>
                                        </p:cTn>
                                        <p:tgtEl>
                                          <p:spTgt spid="10">
                                            <p:bg/>
                                          </p:spTgt>
                                        </p:tgtEl>
                                        <p:attrNameLst>
                                          <p:attrName>style.visibility</p:attrName>
                                        </p:attrNameLst>
                                      </p:cBhvr>
                                      <p:to>
                                        <p:strVal val="visible"/>
                                      </p:to>
                                    </p:set>
                                    <p:animEffect transition="in" filter="fade">
                                      <p:cBhvr>
                                        <p:cTn id="24" dur="770" decel="100000"/>
                                        <p:tgtEl>
                                          <p:spTgt spid="10">
                                            <p:bg/>
                                          </p:spTgt>
                                        </p:tgtEl>
                                      </p:cBhvr>
                                    </p:animEffect>
                                    <p:animScale>
                                      <p:cBhvr>
                                        <p:cTn id="25" dur="770" decel="100000"/>
                                        <p:tgtEl>
                                          <p:spTgt spid="10">
                                            <p:bg/>
                                          </p:spTgt>
                                        </p:tgtEl>
                                      </p:cBhvr>
                                      <p:from x="10000" y="10000"/>
                                      <p:to x="200000" y="450000"/>
                                    </p:animScale>
                                    <p:animScale>
                                      <p:cBhvr>
                                        <p:cTn id="26" dur="1230" accel="100000" fill="hold">
                                          <p:stCondLst>
                                            <p:cond delay="770"/>
                                          </p:stCondLst>
                                        </p:cTn>
                                        <p:tgtEl>
                                          <p:spTgt spid="10">
                                            <p:bg/>
                                          </p:spTgt>
                                        </p:tgtEl>
                                      </p:cBhvr>
                                      <p:from x="200000" y="450000"/>
                                      <p:to x="100000" y="100000"/>
                                    </p:animScale>
                                    <p:set>
                                      <p:cBhvr>
                                        <p:cTn id="27" dur="770" fill="hold"/>
                                        <p:tgtEl>
                                          <p:spTgt spid="10">
                                            <p:bg/>
                                          </p:spTgt>
                                        </p:tgtEl>
                                        <p:attrNameLst>
                                          <p:attrName>ppt_x</p:attrName>
                                        </p:attrNameLst>
                                      </p:cBhvr>
                                      <p:to>
                                        <p:strVal val="(0.5)"/>
                                      </p:to>
                                    </p:set>
                                    <p:anim from="(0.5)" to="(#ppt_x)" calcmode="lin" valueType="num">
                                      <p:cBhvr>
                                        <p:cTn id="28" dur="1230" accel="100000" fill="hold">
                                          <p:stCondLst>
                                            <p:cond delay="770"/>
                                          </p:stCondLst>
                                        </p:cTn>
                                        <p:tgtEl>
                                          <p:spTgt spid="10">
                                            <p:bg/>
                                          </p:spTgt>
                                        </p:tgtEl>
                                        <p:attrNameLst>
                                          <p:attrName>ppt_x</p:attrName>
                                        </p:attrNameLst>
                                      </p:cBhvr>
                                    </p:anim>
                                    <p:set>
                                      <p:cBhvr>
                                        <p:cTn id="29" dur="770" fill="hold"/>
                                        <p:tgtEl>
                                          <p:spTgt spid="10">
                                            <p:bg/>
                                          </p:spTgt>
                                        </p:tgtEl>
                                        <p:attrNameLst>
                                          <p:attrName>ppt_y</p:attrName>
                                        </p:attrNameLst>
                                      </p:cBhvr>
                                      <p:to>
                                        <p:strVal val="(#ppt_y+0.4)"/>
                                      </p:to>
                                    </p:set>
                                    <p:anim from="(#ppt_y+0.4)" to="(#ppt_y)" calcmode="lin" valueType="num">
                                      <p:cBhvr>
                                        <p:cTn id="30" dur="1230" accel="100000" fill="hold">
                                          <p:stCondLst>
                                            <p:cond delay="770"/>
                                          </p:stCondLst>
                                        </p:cTn>
                                        <p:tgtEl>
                                          <p:spTgt spid="10">
                                            <p:bg/>
                                          </p:spTgt>
                                        </p:tgtEl>
                                        <p:attrNameLst>
                                          <p:attrName>ppt_y</p:attrName>
                                        </p:attrNameLst>
                                      </p:cBhvr>
                                    </p:anim>
                                  </p:childTnLst>
                                </p:cTn>
                              </p:par>
                              <p:par>
                                <p:cTn id="31" presetID="51" presetClass="entr" presetSubtype="0" fill="hold" grpId="0" nodeType="with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animEffect transition="in" filter="fade">
                                      <p:cBhvr>
                                        <p:cTn id="33" dur="770" decel="100000"/>
                                        <p:tgtEl>
                                          <p:spTgt spid="10">
                                            <p:txEl>
                                              <p:pRg st="0" end="0"/>
                                            </p:txEl>
                                          </p:spTgt>
                                        </p:tgtEl>
                                      </p:cBhvr>
                                    </p:animEffect>
                                    <p:animScale>
                                      <p:cBhvr>
                                        <p:cTn id="34" dur="770" decel="100000"/>
                                        <p:tgtEl>
                                          <p:spTgt spid="10">
                                            <p:txEl>
                                              <p:pRg st="0" end="0"/>
                                            </p:txEl>
                                          </p:spTgt>
                                        </p:tgtEl>
                                      </p:cBhvr>
                                      <p:from x="10000" y="10000"/>
                                      <p:to x="200000" y="450000"/>
                                    </p:animScale>
                                    <p:animScale>
                                      <p:cBhvr>
                                        <p:cTn id="35" dur="1230" accel="100000" fill="hold">
                                          <p:stCondLst>
                                            <p:cond delay="770"/>
                                          </p:stCondLst>
                                        </p:cTn>
                                        <p:tgtEl>
                                          <p:spTgt spid="10">
                                            <p:txEl>
                                              <p:pRg st="0" end="0"/>
                                            </p:txEl>
                                          </p:spTgt>
                                        </p:tgtEl>
                                      </p:cBhvr>
                                      <p:from x="200000" y="450000"/>
                                      <p:to x="100000" y="100000"/>
                                    </p:animScale>
                                    <p:set>
                                      <p:cBhvr>
                                        <p:cTn id="36" dur="770" fill="hold"/>
                                        <p:tgtEl>
                                          <p:spTgt spid="10">
                                            <p:txEl>
                                              <p:pRg st="0" end="0"/>
                                            </p:txEl>
                                          </p:spTgt>
                                        </p:tgtEl>
                                        <p:attrNameLst>
                                          <p:attrName>ppt_x</p:attrName>
                                        </p:attrNameLst>
                                      </p:cBhvr>
                                      <p:to>
                                        <p:strVal val="(0.5)"/>
                                      </p:to>
                                    </p:set>
                                    <p:anim from="(0.5)" to="(#ppt_x)" calcmode="lin" valueType="num">
                                      <p:cBhvr>
                                        <p:cTn id="37" dur="1230" accel="100000" fill="hold">
                                          <p:stCondLst>
                                            <p:cond delay="770"/>
                                          </p:stCondLst>
                                        </p:cTn>
                                        <p:tgtEl>
                                          <p:spTgt spid="10">
                                            <p:txEl>
                                              <p:pRg st="0" end="0"/>
                                            </p:txEl>
                                          </p:spTgt>
                                        </p:tgtEl>
                                        <p:attrNameLst>
                                          <p:attrName>ppt_x</p:attrName>
                                        </p:attrNameLst>
                                      </p:cBhvr>
                                    </p:anim>
                                    <p:set>
                                      <p:cBhvr>
                                        <p:cTn id="38" dur="770" fill="hold"/>
                                        <p:tgtEl>
                                          <p:spTgt spid="10">
                                            <p:txEl>
                                              <p:pRg st="0" end="0"/>
                                            </p:txEl>
                                          </p:spTgt>
                                        </p:tgtEl>
                                        <p:attrNameLst>
                                          <p:attrName>ppt_y</p:attrName>
                                        </p:attrNameLst>
                                      </p:cBhvr>
                                      <p:to>
                                        <p:strVal val="(#ppt_y+0.4)"/>
                                      </p:to>
                                    </p:set>
                                    <p:anim from="(#ppt_y+0.4)" to="(#ppt_y)" calcmode="lin" valueType="num">
                                      <p:cBhvr>
                                        <p:cTn id="39" dur="1230" accel="100000" fill="hold">
                                          <p:stCondLst>
                                            <p:cond delay="770"/>
                                          </p:stCondLst>
                                        </p:cTn>
                                        <p:tgtEl>
                                          <p:spTgt spid="10">
                                            <p:txEl>
                                              <p:pRg st="0" end="0"/>
                                            </p:txEl>
                                          </p:spTgt>
                                        </p:tgtEl>
                                        <p:attrNameLst>
                                          <p:attrName>ppt_y</p:attrName>
                                        </p:attrNameLst>
                                      </p:cBhvr>
                                    </p:anim>
                                  </p:childTnLst>
                                </p:cTn>
                              </p:par>
                              <p:par>
                                <p:cTn id="40" presetID="51" presetClass="entr" presetSubtype="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770" decel="100000"/>
                                        <p:tgtEl>
                                          <p:spTgt spid="3"/>
                                        </p:tgtEl>
                                      </p:cBhvr>
                                    </p:animEffect>
                                    <p:animScale>
                                      <p:cBhvr>
                                        <p:cTn id="43" dur="770" decel="100000"/>
                                        <p:tgtEl>
                                          <p:spTgt spid="3"/>
                                        </p:tgtEl>
                                      </p:cBhvr>
                                      <p:from x="10000" y="10000"/>
                                      <p:to x="200000" y="450000"/>
                                    </p:animScale>
                                    <p:animScale>
                                      <p:cBhvr>
                                        <p:cTn id="44" dur="1230" accel="100000" fill="hold">
                                          <p:stCondLst>
                                            <p:cond delay="770"/>
                                          </p:stCondLst>
                                        </p:cTn>
                                        <p:tgtEl>
                                          <p:spTgt spid="3"/>
                                        </p:tgtEl>
                                      </p:cBhvr>
                                      <p:from x="200000" y="450000"/>
                                      <p:to x="100000" y="100000"/>
                                    </p:animScale>
                                    <p:set>
                                      <p:cBhvr>
                                        <p:cTn id="45" dur="770" fill="hold"/>
                                        <p:tgtEl>
                                          <p:spTgt spid="3"/>
                                        </p:tgtEl>
                                        <p:attrNameLst>
                                          <p:attrName>ppt_x</p:attrName>
                                        </p:attrNameLst>
                                      </p:cBhvr>
                                      <p:to>
                                        <p:strVal val="(0.5)"/>
                                      </p:to>
                                    </p:set>
                                    <p:anim from="(0.5)" to="(#ppt_x)" calcmode="lin" valueType="num">
                                      <p:cBhvr>
                                        <p:cTn id="46" dur="1230" accel="100000" fill="hold">
                                          <p:stCondLst>
                                            <p:cond delay="770"/>
                                          </p:stCondLst>
                                        </p:cTn>
                                        <p:tgtEl>
                                          <p:spTgt spid="3"/>
                                        </p:tgtEl>
                                        <p:attrNameLst>
                                          <p:attrName>ppt_x</p:attrName>
                                        </p:attrNameLst>
                                      </p:cBhvr>
                                    </p:anim>
                                    <p:set>
                                      <p:cBhvr>
                                        <p:cTn id="47" dur="770" fill="hold"/>
                                        <p:tgtEl>
                                          <p:spTgt spid="3"/>
                                        </p:tgtEl>
                                        <p:attrNameLst>
                                          <p:attrName>ppt_y</p:attrName>
                                        </p:attrNameLst>
                                      </p:cBhvr>
                                      <p:to>
                                        <p:strVal val="(#ppt_y+0.4)"/>
                                      </p:to>
                                    </p:set>
                                    <p:anim from="(#ppt_y+0.4)" to="(#ppt_y)" calcmode="lin" valueType="num">
                                      <p:cBhvr>
                                        <p:cTn id="48" dur="1230" accel="100000" fill="hold">
                                          <p:stCondLst>
                                            <p:cond delay="770"/>
                                          </p:stCondLst>
                                        </p:cTn>
                                        <p:tgtEl>
                                          <p:spTgt spid="3"/>
                                        </p:tgtEl>
                                        <p:attrNameLst>
                                          <p:attrName>ppt_y</p:attrName>
                                        </p:attrNameLst>
                                      </p:cBhvr>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51" presetClass="entr" presetSubtype="0" fill="hold" nodeType="clickEffect">
                                  <p:stCondLst>
                                    <p:cond delay="0"/>
                                  </p:stCondLst>
                                  <p:childTnLst>
                                    <p:set>
                                      <p:cBhvr>
                                        <p:cTn id="52" dur="1" fill="hold">
                                          <p:stCondLst>
                                            <p:cond delay="0"/>
                                          </p:stCondLst>
                                        </p:cTn>
                                        <p:tgtEl>
                                          <p:spTgt spid="11">
                                            <p:txEl>
                                              <p:pRg st="0" end="0"/>
                                            </p:txEl>
                                          </p:spTgt>
                                        </p:tgtEl>
                                        <p:attrNameLst>
                                          <p:attrName>style.visibility</p:attrName>
                                        </p:attrNameLst>
                                      </p:cBhvr>
                                      <p:to>
                                        <p:strVal val="visible"/>
                                      </p:to>
                                    </p:set>
                                    <p:animEffect transition="in" filter="fade">
                                      <p:cBhvr>
                                        <p:cTn id="53" dur="770" decel="100000"/>
                                        <p:tgtEl>
                                          <p:spTgt spid="11">
                                            <p:txEl>
                                              <p:pRg st="0" end="0"/>
                                            </p:txEl>
                                          </p:spTgt>
                                        </p:tgtEl>
                                      </p:cBhvr>
                                    </p:animEffect>
                                    <p:animScale>
                                      <p:cBhvr>
                                        <p:cTn id="54" dur="770" decel="100000"/>
                                        <p:tgtEl>
                                          <p:spTgt spid="11">
                                            <p:txEl>
                                              <p:pRg st="0" end="0"/>
                                            </p:txEl>
                                          </p:spTgt>
                                        </p:tgtEl>
                                      </p:cBhvr>
                                      <p:from x="10000" y="10000"/>
                                      <p:to x="200000" y="450000"/>
                                    </p:animScale>
                                    <p:animScale>
                                      <p:cBhvr>
                                        <p:cTn id="55" dur="1230" accel="100000" fill="hold">
                                          <p:stCondLst>
                                            <p:cond delay="770"/>
                                          </p:stCondLst>
                                        </p:cTn>
                                        <p:tgtEl>
                                          <p:spTgt spid="11">
                                            <p:txEl>
                                              <p:pRg st="0" end="0"/>
                                            </p:txEl>
                                          </p:spTgt>
                                        </p:tgtEl>
                                      </p:cBhvr>
                                      <p:from x="200000" y="450000"/>
                                      <p:to x="100000" y="100000"/>
                                    </p:animScale>
                                    <p:set>
                                      <p:cBhvr>
                                        <p:cTn id="56" dur="770" fill="hold"/>
                                        <p:tgtEl>
                                          <p:spTgt spid="11">
                                            <p:txEl>
                                              <p:pRg st="0" end="0"/>
                                            </p:txEl>
                                          </p:spTgt>
                                        </p:tgtEl>
                                        <p:attrNameLst>
                                          <p:attrName>ppt_x</p:attrName>
                                        </p:attrNameLst>
                                      </p:cBhvr>
                                      <p:to>
                                        <p:strVal val="(0.5)"/>
                                      </p:to>
                                    </p:set>
                                    <p:anim from="(0.5)" to="(#ppt_x)" calcmode="lin" valueType="num">
                                      <p:cBhvr>
                                        <p:cTn id="57" dur="1230" accel="100000" fill="hold">
                                          <p:stCondLst>
                                            <p:cond delay="770"/>
                                          </p:stCondLst>
                                        </p:cTn>
                                        <p:tgtEl>
                                          <p:spTgt spid="11">
                                            <p:txEl>
                                              <p:pRg st="0" end="0"/>
                                            </p:txEl>
                                          </p:spTgt>
                                        </p:tgtEl>
                                        <p:attrNameLst>
                                          <p:attrName>ppt_x</p:attrName>
                                        </p:attrNameLst>
                                      </p:cBhvr>
                                    </p:anim>
                                    <p:set>
                                      <p:cBhvr>
                                        <p:cTn id="58" dur="770" fill="hold"/>
                                        <p:tgtEl>
                                          <p:spTgt spid="11">
                                            <p:txEl>
                                              <p:pRg st="0" end="0"/>
                                            </p:txEl>
                                          </p:spTgt>
                                        </p:tgtEl>
                                        <p:attrNameLst>
                                          <p:attrName>ppt_y</p:attrName>
                                        </p:attrNameLst>
                                      </p:cBhvr>
                                      <p:to>
                                        <p:strVal val="(#ppt_y+0.4)"/>
                                      </p:to>
                                    </p:set>
                                    <p:anim from="(#ppt_y+0.4)" to="(#ppt_y)" calcmode="lin" valueType="num">
                                      <p:cBhvr>
                                        <p:cTn id="59" dur="1230" accel="100000" fill="hold">
                                          <p:stCondLst>
                                            <p:cond delay="770"/>
                                          </p:stCondLst>
                                        </p:cTn>
                                        <p:tgtEl>
                                          <p:spTgt spid="11">
                                            <p:txEl>
                                              <p:pRg st="0" end="0"/>
                                            </p:txEl>
                                          </p:spTgt>
                                        </p:tgtEl>
                                        <p:attrNameLst>
                                          <p:attrName>ppt_y</p:attrName>
                                        </p:attrNameLst>
                                      </p:cBhvr>
                                    </p:anim>
                                  </p:childTnLst>
                                </p:cTn>
                              </p:par>
                            </p:childTnLst>
                          </p:cTn>
                        </p:par>
                        <p:par>
                          <p:cTn id="60" fill="hold" nodeType="afterGroup">
                            <p:stCondLst>
                              <p:cond delay="2000"/>
                            </p:stCondLst>
                            <p:childTnLst>
                              <p:par>
                                <p:cTn id="61" presetID="51" presetClass="entr" presetSubtype="0" fill="hold"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770" decel="100000"/>
                                        <p:tgtEl>
                                          <p:spTgt spid="7"/>
                                        </p:tgtEl>
                                      </p:cBhvr>
                                    </p:animEffect>
                                    <p:animScale>
                                      <p:cBhvr>
                                        <p:cTn id="64" dur="770" decel="100000"/>
                                        <p:tgtEl>
                                          <p:spTgt spid="7"/>
                                        </p:tgtEl>
                                      </p:cBhvr>
                                      <p:from x="10000" y="10000"/>
                                      <p:to x="200000" y="450000"/>
                                    </p:animScale>
                                    <p:animScale>
                                      <p:cBhvr>
                                        <p:cTn id="65" dur="1230" accel="100000" fill="hold">
                                          <p:stCondLst>
                                            <p:cond delay="770"/>
                                          </p:stCondLst>
                                        </p:cTn>
                                        <p:tgtEl>
                                          <p:spTgt spid="7"/>
                                        </p:tgtEl>
                                      </p:cBhvr>
                                      <p:from x="200000" y="450000"/>
                                      <p:to x="100000" y="100000"/>
                                    </p:animScale>
                                    <p:set>
                                      <p:cBhvr>
                                        <p:cTn id="66" dur="770" fill="hold"/>
                                        <p:tgtEl>
                                          <p:spTgt spid="7"/>
                                        </p:tgtEl>
                                        <p:attrNameLst>
                                          <p:attrName>ppt_x</p:attrName>
                                        </p:attrNameLst>
                                      </p:cBhvr>
                                      <p:to>
                                        <p:strVal val="(0.5)"/>
                                      </p:to>
                                    </p:set>
                                    <p:anim from="(0.5)" to="(#ppt_x)" calcmode="lin" valueType="num">
                                      <p:cBhvr>
                                        <p:cTn id="67" dur="1230" accel="100000" fill="hold">
                                          <p:stCondLst>
                                            <p:cond delay="770"/>
                                          </p:stCondLst>
                                        </p:cTn>
                                        <p:tgtEl>
                                          <p:spTgt spid="7"/>
                                        </p:tgtEl>
                                        <p:attrNameLst>
                                          <p:attrName>ppt_x</p:attrName>
                                        </p:attrNameLst>
                                      </p:cBhvr>
                                    </p:anim>
                                    <p:set>
                                      <p:cBhvr>
                                        <p:cTn id="68" dur="770" fill="hold"/>
                                        <p:tgtEl>
                                          <p:spTgt spid="7"/>
                                        </p:tgtEl>
                                        <p:attrNameLst>
                                          <p:attrName>ppt_y</p:attrName>
                                        </p:attrNameLst>
                                      </p:cBhvr>
                                      <p:to>
                                        <p:strVal val="(#ppt_y+0.4)"/>
                                      </p:to>
                                    </p:set>
                                    <p:anim from="(#ppt_y+0.4)" to="(#ppt_y)" calcmode="lin" valueType="num">
                                      <p:cBhvr>
                                        <p:cTn id="69" dur="1230" accel="100000" fill="hold">
                                          <p:stCondLst>
                                            <p:cond delay="770"/>
                                          </p:stCondLst>
                                        </p:cTn>
                                        <p:tgtEl>
                                          <p:spTgt spid="7"/>
                                        </p:tgtEl>
                                        <p:attrNameLst>
                                          <p:attrName>ppt_y</p:attrName>
                                        </p:attrNameLst>
                                      </p:cBhvr>
                                    </p:anim>
                                  </p:childTnLst>
                                </p:cTn>
                              </p:par>
                              <p:par>
                                <p:cTn id="70" presetID="51" presetClass="entr" presetSubtype="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770" decel="100000"/>
                                        <p:tgtEl>
                                          <p:spTgt spid="12"/>
                                        </p:tgtEl>
                                      </p:cBhvr>
                                    </p:animEffect>
                                    <p:animScale>
                                      <p:cBhvr>
                                        <p:cTn id="73" dur="770" decel="100000"/>
                                        <p:tgtEl>
                                          <p:spTgt spid="12"/>
                                        </p:tgtEl>
                                      </p:cBhvr>
                                      <p:from x="10000" y="10000"/>
                                      <p:to x="200000" y="450000"/>
                                    </p:animScale>
                                    <p:animScale>
                                      <p:cBhvr>
                                        <p:cTn id="74" dur="1230" accel="100000" fill="hold">
                                          <p:stCondLst>
                                            <p:cond delay="770"/>
                                          </p:stCondLst>
                                        </p:cTn>
                                        <p:tgtEl>
                                          <p:spTgt spid="12"/>
                                        </p:tgtEl>
                                      </p:cBhvr>
                                      <p:from x="200000" y="450000"/>
                                      <p:to x="100000" y="100000"/>
                                    </p:animScale>
                                    <p:set>
                                      <p:cBhvr>
                                        <p:cTn id="75" dur="770" fill="hold"/>
                                        <p:tgtEl>
                                          <p:spTgt spid="12"/>
                                        </p:tgtEl>
                                        <p:attrNameLst>
                                          <p:attrName>ppt_x</p:attrName>
                                        </p:attrNameLst>
                                      </p:cBhvr>
                                      <p:to>
                                        <p:strVal val="(0.5)"/>
                                      </p:to>
                                    </p:set>
                                    <p:anim from="(0.5)" to="(#ppt_x)" calcmode="lin" valueType="num">
                                      <p:cBhvr>
                                        <p:cTn id="76" dur="1230" accel="100000" fill="hold">
                                          <p:stCondLst>
                                            <p:cond delay="770"/>
                                          </p:stCondLst>
                                        </p:cTn>
                                        <p:tgtEl>
                                          <p:spTgt spid="12"/>
                                        </p:tgtEl>
                                        <p:attrNameLst>
                                          <p:attrName>ppt_x</p:attrName>
                                        </p:attrNameLst>
                                      </p:cBhvr>
                                    </p:anim>
                                    <p:set>
                                      <p:cBhvr>
                                        <p:cTn id="77" dur="770" fill="hold"/>
                                        <p:tgtEl>
                                          <p:spTgt spid="12"/>
                                        </p:tgtEl>
                                        <p:attrNameLst>
                                          <p:attrName>ppt_y</p:attrName>
                                        </p:attrNameLst>
                                      </p:cBhvr>
                                      <p:to>
                                        <p:strVal val="(#ppt_y+0.4)"/>
                                      </p:to>
                                    </p:set>
                                    <p:anim from="(#ppt_y+0.4)" to="(#ppt_y)" calcmode="lin" valueType="num">
                                      <p:cBhvr>
                                        <p:cTn id="78" dur="1230" accel="100000" fill="hold">
                                          <p:stCondLst>
                                            <p:cond delay="770"/>
                                          </p:stCondLst>
                                        </p:cTn>
                                        <p:tgtEl>
                                          <p:spTgt spid="12"/>
                                        </p:tgtEl>
                                        <p:attrNameLst>
                                          <p:attrName>ppt_y</p:attrName>
                                        </p:attrNameLst>
                                      </p:cBhvr>
                                    </p:anim>
                                  </p:childTnLst>
                                </p:cTn>
                              </p:par>
                              <p:par>
                                <p:cTn id="79" presetID="51" presetClass="entr" presetSubtype="0" fill="hold" nodeType="withEffect">
                                  <p:stCondLst>
                                    <p:cond delay="0"/>
                                  </p:stCondLst>
                                  <p:childTnLst>
                                    <p:set>
                                      <p:cBhvr>
                                        <p:cTn id="80" dur="1" fill="hold">
                                          <p:stCondLst>
                                            <p:cond delay="0"/>
                                          </p:stCondLst>
                                        </p:cTn>
                                        <p:tgtEl>
                                          <p:spTgt spid="11">
                                            <p:txEl>
                                              <p:pRg st="2" end="2"/>
                                            </p:txEl>
                                          </p:spTgt>
                                        </p:tgtEl>
                                        <p:attrNameLst>
                                          <p:attrName>style.visibility</p:attrName>
                                        </p:attrNameLst>
                                      </p:cBhvr>
                                      <p:to>
                                        <p:strVal val="visible"/>
                                      </p:to>
                                    </p:set>
                                    <p:animEffect transition="in" filter="fade">
                                      <p:cBhvr>
                                        <p:cTn id="81" dur="770" decel="100000"/>
                                        <p:tgtEl>
                                          <p:spTgt spid="11">
                                            <p:txEl>
                                              <p:pRg st="2" end="2"/>
                                            </p:txEl>
                                          </p:spTgt>
                                        </p:tgtEl>
                                      </p:cBhvr>
                                    </p:animEffect>
                                    <p:animScale>
                                      <p:cBhvr>
                                        <p:cTn id="82" dur="770" decel="100000"/>
                                        <p:tgtEl>
                                          <p:spTgt spid="11">
                                            <p:txEl>
                                              <p:pRg st="2" end="2"/>
                                            </p:txEl>
                                          </p:spTgt>
                                        </p:tgtEl>
                                      </p:cBhvr>
                                      <p:from x="10000" y="10000"/>
                                      <p:to x="200000" y="450000"/>
                                    </p:animScale>
                                    <p:animScale>
                                      <p:cBhvr>
                                        <p:cTn id="83" dur="1230" accel="100000" fill="hold">
                                          <p:stCondLst>
                                            <p:cond delay="770"/>
                                          </p:stCondLst>
                                        </p:cTn>
                                        <p:tgtEl>
                                          <p:spTgt spid="11">
                                            <p:txEl>
                                              <p:pRg st="2" end="2"/>
                                            </p:txEl>
                                          </p:spTgt>
                                        </p:tgtEl>
                                      </p:cBhvr>
                                      <p:from x="200000" y="450000"/>
                                      <p:to x="100000" y="100000"/>
                                    </p:animScale>
                                    <p:set>
                                      <p:cBhvr>
                                        <p:cTn id="84" dur="770" fill="hold"/>
                                        <p:tgtEl>
                                          <p:spTgt spid="11">
                                            <p:txEl>
                                              <p:pRg st="2" end="2"/>
                                            </p:txEl>
                                          </p:spTgt>
                                        </p:tgtEl>
                                        <p:attrNameLst>
                                          <p:attrName>ppt_x</p:attrName>
                                        </p:attrNameLst>
                                      </p:cBhvr>
                                      <p:to>
                                        <p:strVal val="(0.5)"/>
                                      </p:to>
                                    </p:set>
                                    <p:anim from="(0.5)" to="(#ppt_x)" calcmode="lin" valueType="num">
                                      <p:cBhvr>
                                        <p:cTn id="85" dur="1230" accel="100000" fill="hold">
                                          <p:stCondLst>
                                            <p:cond delay="770"/>
                                          </p:stCondLst>
                                        </p:cTn>
                                        <p:tgtEl>
                                          <p:spTgt spid="11">
                                            <p:txEl>
                                              <p:pRg st="2" end="2"/>
                                            </p:txEl>
                                          </p:spTgt>
                                        </p:tgtEl>
                                        <p:attrNameLst>
                                          <p:attrName>ppt_x</p:attrName>
                                        </p:attrNameLst>
                                      </p:cBhvr>
                                    </p:anim>
                                    <p:set>
                                      <p:cBhvr>
                                        <p:cTn id="86" dur="770" fill="hold"/>
                                        <p:tgtEl>
                                          <p:spTgt spid="11">
                                            <p:txEl>
                                              <p:pRg st="2" end="2"/>
                                            </p:txEl>
                                          </p:spTgt>
                                        </p:tgtEl>
                                        <p:attrNameLst>
                                          <p:attrName>ppt_y</p:attrName>
                                        </p:attrNameLst>
                                      </p:cBhvr>
                                      <p:to>
                                        <p:strVal val="(#ppt_y+0.4)"/>
                                      </p:to>
                                    </p:set>
                                    <p:anim from="(#ppt_y+0.4)" to="(#ppt_y)" calcmode="lin" valueType="num">
                                      <p:cBhvr>
                                        <p:cTn id="87" dur="1230" accel="100000" fill="hold">
                                          <p:stCondLst>
                                            <p:cond delay="770"/>
                                          </p:stCondLst>
                                        </p:cTn>
                                        <p:tgtEl>
                                          <p:spTgt spid="11">
                                            <p:txEl>
                                              <p:pRg st="2" end="2"/>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build="allAtOnce" animBg="1"/>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image192.gif"/>
          <p:cNvPicPr>
            <a:picLocks noChangeAspect="1"/>
          </p:cNvPicPr>
          <p:nvPr/>
        </p:nvPicPr>
        <p:blipFill>
          <a:blip r:embed="rId2" cstate="print"/>
          <a:srcRect/>
          <a:stretch>
            <a:fillRect/>
          </a:stretch>
        </p:blipFill>
        <p:spPr bwMode="auto">
          <a:xfrm>
            <a:off x="0" y="2852738"/>
            <a:ext cx="4729163" cy="4005262"/>
          </a:xfrm>
          <a:prstGeom prst="rect">
            <a:avLst/>
          </a:prstGeom>
          <a:noFill/>
          <a:ln w="9525">
            <a:noFill/>
            <a:miter lim="800000"/>
            <a:headEnd/>
            <a:tailEnd/>
          </a:ln>
        </p:spPr>
      </p:pic>
      <p:sp>
        <p:nvSpPr>
          <p:cNvPr id="2" name="TextBox 1"/>
          <p:cNvSpPr txBox="1">
            <a:spLocks noChangeArrowheads="1"/>
          </p:cNvSpPr>
          <p:nvPr/>
        </p:nvSpPr>
        <p:spPr bwMode="auto">
          <a:xfrm>
            <a:off x="250825" y="260350"/>
            <a:ext cx="4392613" cy="1200150"/>
          </a:xfrm>
          <a:prstGeom prst="rect">
            <a:avLst/>
          </a:prstGeom>
          <a:noFill/>
          <a:ln w="9525">
            <a:noFill/>
            <a:miter lim="800000"/>
            <a:headEnd/>
            <a:tailEnd/>
          </a:ln>
        </p:spPr>
        <p:txBody>
          <a:bodyPr>
            <a:spAutoFit/>
          </a:bodyPr>
          <a:lstStyle/>
          <a:p>
            <a:pPr algn="ctr"/>
            <a:r>
              <a:rPr lang="uk-UA" sz="3600"/>
              <a:t>Найбільше за площею море</a:t>
            </a:r>
            <a:r>
              <a:rPr lang="uk-UA" sz="3200"/>
              <a:t>-</a:t>
            </a:r>
          </a:p>
        </p:txBody>
      </p:sp>
      <p:pic>
        <p:nvPicPr>
          <p:cNvPr id="3" name="Рисунок 2" descr="Mediterranian_Sea_16.61811E_38.99124N.jpg"/>
          <p:cNvPicPr>
            <a:picLocks noChangeAspect="1"/>
          </p:cNvPicPr>
          <p:nvPr/>
        </p:nvPicPr>
        <p:blipFill>
          <a:blip r:embed="rId3" cstate="print"/>
          <a:srcRect/>
          <a:stretch>
            <a:fillRect/>
          </a:stretch>
        </p:blipFill>
        <p:spPr bwMode="auto">
          <a:xfrm>
            <a:off x="4716463" y="0"/>
            <a:ext cx="4427537" cy="3357563"/>
          </a:xfrm>
          <a:prstGeom prst="rect">
            <a:avLst/>
          </a:prstGeom>
          <a:noFill/>
          <a:ln w="9525">
            <a:noFill/>
            <a:miter lim="800000"/>
            <a:headEnd/>
            <a:tailEnd/>
          </a:ln>
        </p:spPr>
      </p:pic>
      <p:sp>
        <p:nvSpPr>
          <p:cNvPr id="4" name="Прямоугольная выноска 3"/>
          <p:cNvSpPr/>
          <p:nvPr/>
        </p:nvSpPr>
        <p:spPr>
          <a:xfrm>
            <a:off x="179388" y="1700213"/>
            <a:ext cx="4392612" cy="1081087"/>
          </a:xfrm>
          <a:prstGeom prst="wedgeRectCallout">
            <a:avLst>
              <a:gd name="adj1" fmla="val 80182"/>
              <a:gd name="adj2" fmla="val -7211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uk-UA" sz="5400" b="1" dirty="0"/>
              <a:t>Середземне </a:t>
            </a:r>
          </a:p>
        </p:txBody>
      </p:sp>
      <p:sp>
        <p:nvSpPr>
          <p:cNvPr id="6" name="TextBox 5"/>
          <p:cNvSpPr txBox="1">
            <a:spLocks noChangeArrowheads="1"/>
          </p:cNvSpPr>
          <p:nvPr/>
        </p:nvSpPr>
        <p:spPr bwMode="auto">
          <a:xfrm>
            <a:off x="4787900" y="3213100"/>
            <a:ext cx="4176713" cy="1200150"/>
          </a:xfrm>
          <a:prstGeom prst="rect">
            <a:avLst/>
          </a:prstGeom>
          <a:noFill/>
          <a:ln w="9525">
            <a:noFill/>
            <a:miter lim="800000"/>
            <a:headEnd/>
            <a:tailEnd/>
          </a:ln>
        </p:spPr>
        <p:txBody>
          <a:bodyPr>
            <a:spAutoFit/>
          </a:bodyPr>
          <a:lstStyle/>
          <a:p>
            <a:endParaRPr lang="uk-UA" sz="3600"/>
          </a:p>
          <a:p>
            <a:r>
              <a:rPr lang="uk-UA" sz="3600"/>
              <a:t>Найбільша затока-</a:t>
            </a:r>
          </a:p>
        </p:txBody>
      </p:sp>
      <p:sp>
        <p:nvSpPr>
          <p:cNvPr id="8" name="Прямоугольная выноска 7"/>
          <p:cNvSpPr/>
          <p:nvPr/>
        </p:nvSpPr>
        <p:spPr>
          <a:xfrm>
            <a:off x="4787900" y="5229225"/>
            <a:ext cx="4176713" cy="1152525"/>
          </a:xfrm>
          <a:prstGeom prst="wedgeRectCallout">
            <a:avLst>
              <a:gd name="adj1" fmla="val -102713"/>
              <a:gd name="adj2" fmla="val -1436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uk-UA" sz="5400" dirty="0"/>
              <a:t>Бенгальська </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770" decel="100000"/>
                                        <p:tgtEl>
                                          <p:spTgt spid="2">
                                            <p:txEl>
                                              <p:pRg st="0" end="0"/>
                                            </p:txEl>
                                          </p:spTgt>
                                        </p:tgtEl>
                                      </p:cBhvr>
                                    </p:animEffect>
                                    <p:animScale>
                                      <p:cBhvr>
                                        <p:cTn id="8" dur="770" decel="100000"/>
                                        <p:tgtEl>
                                          <p:spTgt spid="2">
                                            <p:txEl>
                                              <p:pRg st="0" end="0"/>
                                            </p:txEl>
                                          </p:spTgt>
                                        </p:tgtEl>
                                      </p:cBhvr>
                                      <p:from x="10000" y="10000"/>
                                      <p:to x="200000" y="450000"/>
                                    </p:animScale>
                                    <p:animScale>
                                      <p:cBhvr>
                                        <p:cTn id="9" dur="1230" accel="100000" fill="hold">
                                          <p:stCondLst>
                                            <p:cond delay="770"/>
                                          </p:stCondLst>
                                        </p:cTn>
                                        <p:tgtEl>
                                          <p:spTgt spid="2">
                                            <p:txEl>
                                              <p:pRg st="0" end="0"/>
                                            </p:txEl>
                                          </p:spTgt>
                                        </p:tgtEl>
                                      </p:cBhvr>
                                      <p:from x="200000" y="450000"/>
                                      <p:to x="100000" y="100000"/>
                                    </p:animScale>
                                    <p:set>
                                      <p:cBhvr>
                                        <p:cTn id="10" dur="770" fill="hold"/>
                                        <p:tgtEl>
                                          <p:spTgt spid="2">
                                            <p:txEl>
                                              <p:pRg st="0" end="0"/>
                                            </p:txEl>
                                          </p:spTgt>
                                        </p:tgtEl>
                                        <p:attrNameLst>
                                          <p:attrName>ppt_x</p:attrName>
                                        </p:attrNameLst>
                                      </p:cBhvr>
                                      <p:to>
                                        <p:strVal val="(0.5)"/>
                                      </p:to>
                                    </p:set>
                                    <p:anim from="(0.5)" to="(#ppt_x)" calcmode="lin" valueType="num">
                                      <p:cBhvr>
                                        <p:cTn id="11" dur="1230" accel="100000" fill="hold">
                                          <p:stCondLst>
                                            <p:cond delay="770"/>
                                          </p:stCondLst>
                                        </p:cTn>
                                        <p:tgtEl>
                                          <p:spTgt spid="2">
                                            <p:txEl>
                                              <p:pRg st="0" end="0"/>
                                            </p:txEl>
                                          </p:spTgt>
                                        </p:tgtEl>
                                        <p:attrNameLst>
                                          <p:attrName>ppt_x</p:attrName>
                                        </p:attrNameLst>
                                      </p:cBhvr>
                                    </p:anim>
                                    <p:set>
                                      <p:cBhvr>
                                        <p:cTn id="12" dur="770" fill="hold"/>
                                        <p:tgtEl>
                                          <p:spTgt spid="2">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2">
                                            <p:txEl>
                                              <p:pRg st="0" end="0"/>
                                            </p:txEl>
                                          </p:spTgt>
                                        </p:tgtEl>
                                        <p:attrNameLst>
                                          <p:attrName>ppt_y</p:attrName>
                                        </p:attrNameLst>
                                      </p:cBhvr>
                                    </p:anim>
                                  </p:childTnLst>
                                </p:cTn>
                              </p:par>
                            </p:childTnLst>
                          </p:cTn>
                        </p:par>
                        <p:par>
                          <p:cTn id="14" fill="hold" nodeType="afterGroup">
                            <p:stCondLst>
                              <p:cond delay="2000"/>
                            </p:stCondLst>
                            <p:childTnLst>
                              <p:par>
                                <p:cTn id="15" presetID="51"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770" decel="100000"/>
                                        <p:tgtEl>
                                          <p:spTgt spid="3"/>
                                        </p:tgtEl>
                                      </p:cBhvr>
                                    </p:animEffect>
                                    <p:animScale>
                                      <p:cBhvr>
                                        <p:cTn id="18" dur="770" decel="100000"/>
                                        <p:tgtEl>
                                          <p:spTgt spid="3"/>
                                        </p:tgtEl>
                                      </p:cBhvr>
                                      <p:from x="10000" y="10000"/>
                                      <p:to x="200000" y="450000"/>
                                    </p:animScale>
                                    <p:animScale>
                                      <p:cBhvr>
                                        <p:cTn id="19" dur="1230" accel="100000" fill="hold">
                                          <p:stCondLst>
                                            <p:cond delay="770"/>
                                          </p:stCondLst>
                                        </p:cTn>
                                        <p:tgtEl>
                                          <p:spTgt spid="3"/>
                                        </p:tgtEl>
                                      </p:cBhvr>
                                      <p:from x="200000" y="450000"/>
                                      <p:to x="100000" y="100000"/>
                                    </p:animScale>
                                    <p:set>
                                      <p:cBhvr>
                                        <p:cTn id="20" dur="770" fill="hold"/>
                                        <p:tgtEl>
                                          <p:spTgt spid="3"/>
                                        </p:tgtEl>
                                        <p:attrNameLst>
                                          <p:attrName>ppt_x</p:attrName>
                                        </p:attrNameLst>
                                      </p:cBhvr>
                                      <p:to>
                                        <p:strVal val="(0.5)"/>
                                      </p:to>
                                    </p:set>
                                    <p:anim from="(0.5)" to="(#ppt_x)" calcmode="lin" valueType="num">
                                      <p:cBhvr>
                                        <p:cTn id="21" dur="1230" accel="100000" fill="hold">
                                          <p:stCondLst>
                                            <p:cond delay="770"/>
                                          </p:stCondLst>
                                        </p:cTn>
                                        <p:tgtEl>
                                          <p:spTgt spid="3"/>
                                        </p:tgtEl>
                                        <p:attrNameLst>
                                          <p:attrName>ppt_x</p:attrName>
                                        </p:attrNameLst>
                                      </p:cBhvr>
                                    </p:anim>
                                    <p:set>
                                      <p:cBhvr>
                                        <p:cTn id="22" dur="770" fill="hold"/>
                                        <p:tgtEl>
                                          <p:spTgt spid="3"/>
                                        </p:tgtEl>
                                        <p:attrNameLst>
                                          <p:attrName>ppt_y</p:attrName>
                                        </p:attrNameLst>
                                      </p:cBhvr>
                                      <p:to>
                                        <p:strVal val="(#ppt_y+0.4)"/>
                                      </p:to>
                                    </p:set>
                                    <p:anim from="(#ppt_y+0.4)" to="(#ppt_y)" calcmode="lin" valueType="num">
                                      <p:cBhvr>
                                        <p:cTn id="23" dur="1230" accel="100000" fill="hold">
                                          <p:stCondLst>
                                            <p:cond delay="770"/>
                                          </p:stCondLst>
                                        </p:cTn>
                                        <p:tgtEl>
                                          <p:spTgt spid="3"/>
                                        </p:tgtEl>
                                        <p:attrNameLst>
                                          <p:attrName>ppt_y</p:attrName>
                                        </p:attrNameLst>
                                      </p:cBhvr>
                                    </p:anim>
                                  </p:childTnLst>
                                </p:cTn>
                              </p:par>
                              <p:par>
                                <p:cTn id="24" presetID="51" presetClass="entr" presetSubtype="0" fill="hold" grpId="0" nodeType="withEffect">
                                  <p:stCondLst>
                                    <p:cond delay="0"/>
                                  </p:stCondLst>
                                  <p:childTnLst>
                                    <p:set>
                                      <p:cBhvr>
                                        <p:cTn id="25" dur="1" fill="hold">
                                          <p:stCondLst>
                                            <p:cond delay="0"/>
                                          </p:stCondLst>
                                        </p:cTn>
                                        <p:tgtEl>
                                          <p:spTgt spid="4">
                                            <p:bg/>
                                          </p:spTgt>
                                        </p:tgtEl>
                                        <p:attrNameLst>
                                          <p:attrName>style.visibility</p:attrName>
                                        </p:attrNameLst>
                                      </p:cBhvr>
                                      <p:to>
                                        <p:strVal val="visible"/>
                                      </p:to>
                                    </p:set>
                                    <p:animEffect transition="in" filter="fade">
                                      <p:cBhvr>
                                        <p:cTn id="26" dur="770" decel="100000"/>
                                        <p:tgtEl>
                                          <p:spTgt spid="4">
                                            <p:bg/>
                                          </p:spTgt>
                                        </p:tgtEl>
                                      </p:cBhvr>
                                    </p:animEffect>
                                    <p:animScale>
                                      <p:cBhvr>
                                        <p:cTn id="27" dur="770" decel="100000"/>
                                        <p:tgtEl>
                                          <p:spTgt spid="4">
                                            <p:bg/>
                                          </p:spTgt>
                                        </p:tgtEl>
                                      </p:cBhvr>
                                      <p:from x="10000" y="10000"/>
                                      <p:to x="200000" y="450000"/>
                                    </p:animScale>
                                    <p:animScale>
                                      <p:cBhvr>
                                        <p:cTn id="28" dur="1230" accel="100000" fill="hold">
                                          <p:stCondLst>
                                            <p:cond delay="770"/>
                                          </p:stCondLst>
                                        </p:cTn>
                                        <p:tgtEl>
                                          <p:spTgt spid="4">
                                            <p:bg/>
                                          </p:spTgt>
                                        </p:tgtEl>
                                      </p:cBhvr>
                                      <p:from x="200000" y="450000"/>
                                      <p:to x="100000" y="100000"/>
                                    </p:animScale>
                                    <p:set>
                                      <p:cBhvr>
                                        <p:cTn id="29" dur="770" fill="hold"/>
                                        <p:tgtEl>
                                          <p:spTgt spid="4">
                                            <p:bg/>
                                          </p:spTgt>
                                        </p:tgtEl>
                                        <p:attrNameLst>
                                          <p:attrName>ppt_x</p:attrName>
                                        </p:attrNameLst>
                                      </p:cBhvr>
                                      <p:to>
                                        <p:strVal val="(0.5)"/>
                                      </p:to>
                                    </p:set>
                                    <p:anim from="(0.5)" to="(#ppt_x)" calcmode="lin" valueType="num">
                                      <p:cBhvr>
                                        <p:cTn id="30" dur="1230" accel="100000" fill="hold">
                                          <p:stCondLst>
                                            <p:cond delay="770"/>
                                          </p:stCondLst>
                                        </p:cTn>
                                        <p:tgtEl>
                                          <p:spTgt spid="4">
                                            <p:bg/>
                                          </p:spTgt>
                                        </p:tgtEl>
                                        <p:attrNameLst>
                                          <p:attrName>ppt_x</p:attrName>
                                        </p:attrNameLst>
                                      </p:cBhvr>
                                    </p:anim>
                                    <p:set>
                                      <p:cBhvr>
                                        <p:cTn id="31" dur="770" fill="hold"/>
                                        <p:tgtEl>
                                          <p:spTgt spid="4">
                                            <p:bg/>
                                          </p:spTgt>
                                        </p:tgtEl>
                                        <p:attrNameLst>
                                          <p:attrName>ppt_y</p:attrName>
                                        </p:attrNameLst>
                                      </p:cBhvr>
                                      <p:to>
                                        <p:strVal val="(#ppt_y+0.4)"/>
                                      </p:to>
                                    </p:set>
                                    <p:anim from="(#ppt_y+0.4)" to="(#ppt_y)" calcmode="lin" valueType="num">
                                      <p:cBhvr>
                                        <p:cTn id="32" dur="1230" accel="100000" fill="hold">
                                          <p:stCondLst>
                                            <p:cond delay="770"/>
                                          </p:stCondLst>
                                        </p:cTn>
                                        <p:tgtEl>
                                          <p:spTgt spid="4">
                                            <p:bg/>
                                          </p:spTgt>
                                        </p:tgtEl>
                                        <p:attrNameLst>
                                          <p:attrName>ppt_y</p:attrName>
                                        </p:attrNameLst>
                                      </p:cBhvr>
                                    </p:anim>
                                  </p:childTnLst>
                                </p:cTn>
                              </p:par>
                              <p:par>
                                <p:cTn id="33" presetID="51" presetClass="entr" presetSubtype="0" fill="hold" grpId="0" nodeType="with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animEffect transition="in" filter="fade">
                                      <p:cBhvr>
                                        <p:cTn id="35" dur="770" decel="100000"/>
                                        <p:tgtEl>
                                          <p:spTgt spid="4">
                                            <p:txEl>
                                              <p:pRg st="0" end="0"/>
                                            </p:txEl>
                                          </p:spTgt>
                                        </p:tgtEl>
                                      </p:cBhvr>
                                    </p:animEffect>
                                    <p:animScale>
                                      <p:cBhvr>
                                        <p:cTn id="36" dur="770" decel="100000"/>
                                        <p:tgtEl>
                                          <p:spTgt spid="4">
                                            <p:txEl>
                                              <p:pRg st="0" end="0"/>
                                            </p:txEl>
                                          </p:spTgt>
                                        </p:tgtEl>
                                      </p:cBhvr>
                                      <p:from x="10000" y="10000"/>
                                      <p:to x="200000" y="450000"/>
                                    </p:animScale>
                                    <p:animScale>
                                      <p:cBhvr>
                                        <p:cTn id="37" dur="1230" accel="100000" fill="hold">
                                          <p:stCondLst>
                                            <p:cond delay="770"/>
                                          </p:stCondLst>
                                        </p:cTn>
                                        <p:tgtEl>
                                          <p:spTgt spid="4">
                                            <p:txEl>
                                              <p:pRg st="0" end="0"/>
                                            </p:txEl>
                                          </p:spTgt>
                                        </p:tgtEl>
                                      </p:cBhvr>
                                      <p:from x="200000" y="450000"/>
                                      <p:to x="100000" y="100000"/>
                                    </p:animScale>
                                    <p:set>
                                      <p:cBhvr>
                                        <p:cTn id="38" dur="770" fill="hold"/>
                                        <p:tgtEl>
                                          <p:spTgt spid="4">
                                            <p:txEl>
                                              <p:pRg st="0" end="0"/>
                                            </p:txEl>
                                          </p:spTgt>
                                        </p:tgtEl>
                                        <p:attrNameLst>
                                          <p:attrName>ppt_x</p:attrName>
                                        </p:attrNameLst>
                                      </p:cBhvr>
                                      <p:to>
                                        <p:strVal val="(0.5)"/>
                                      </p:to>
                                    </p:set>
                                    <p:anim from="(0.5)" to="(#ppt_x)" calcmode="lin" valueType="num">
                                      <p:cBhvr>
                                        <p:cTn id="39" dur="1230" accel="100000" fill="hold">
                                          <p:stCondLst>
                                            <p:cond delay="770"/>
                                          </p:stCondLst>
                                        </p:cTn>
                                        <p:tgtEl>
                                          <p:spTgt spid="4">
                                            <p:txEl>
                                              <p:pRg st="0" end="0"/>
                                            </p:txEl>
                                          </p:spTgt>
                                        </p:tgtEl>
                                        <p:attrNameLst>
                                          <p:attrName>ppt_x</p:attrName>
                                        </p:attrNameLst>
                                      </p:cBhvr>
                                    </p:anim>
                                    <p:set>
                                      <p:cBhvr>
                                        <p:cTn id="40" dur="770" fill="hold"/>
                                        <p:tgtEl>
                                          <p:spTgt spid="4">
                                            <p:txEl>
                                              <p:pRg st="0" end="0"/>
                                            </p:txEl>
                                          </p:spTgt>
                                        </p:tgtEl>
                                        <p:attrNameLst>
                                          <p:attrName>ppt_y</p:attrName>
                                        </p:attrNameLst>
                                      </p:cBhvr>
                                      <p:to>
                                        <p:strVal val="(#ppt_y+0.4)"/>
                                      </p:to>
                                    </p:set>
                                    <p:anim from="(#ppt_y+0.4)" to="(#ppt_y)" calcmode="lin" valueType="num">
                                      <p:cBhvr>
                                        <p:cTn id="41" dur="1230" accel="100000" fill="hold">
                                          <p:stCondLst>
                                            <p:cond delay="770"/>
                                          </p:stCondLst>
                                        </p:cTn>
                                        <p:tgtEl>
                                          <p:spTgt spid="4">
                                            <p:txEl>
                                              <p:pRg st="0" end="0"/>
                                            </p:txEl>
                                          </p:spTgt>
                                        </p:tgtEl>
                                        <p:attrNameLst>
                                          <p:attrName>ppt_y</p:attrName>
                                        </p:attrNameLst>
                                      </p:cBhvr>
                                    </p:anim>
                                  </p:childTnLst>
                                </p:cTn>
                              </p:par>
                              <p:par>
                                <p:cTn id="42" presetID="51" presetClass="entr" presetSubtype="0" fill="hold" nodeType="withEffect">
                                  <p:stCondLst>
                                    <p:cond delay="0"/>
                                  </p:stCondLst>
                                  <p:childTnLst>
                                    <p:set>
                                      <p:cBhvr>
                                        <p:cTn id="43" dur="1" fill="hold">
                                          <p:stCondLst>
                                            <p:cond delay="0"/>
                                          </p:stCondLst>
                                        </p:cTn>
                                        <p:tgtEl>
                                          <p:spTgt spid="4">
                                            <p:txEl>
                                              <p:pRg st="0" end="0"/>
                                            </p:txEl>
                                          </p:spTgt>
                                        </p:tgtEl>
                                        <p:attrNameLst>
                                          <p:attrName>style.visibility</p:attrName>
                                        </p:attrNameLst>
                                      </p:cBhvr>
                                      <p:to>
                                        <p:strVal val="visible"/>
                                      </p:to>
                                    </p:set>
                                    <p:animEffect transition="in" filter="fade">
                                      <p:cBhvr>
                                        <p:cTn id="44" dur="770" decel="100000"/>
                                        <p:tgtEl>
                                          <p:spTgt spid="4">
                                            <p:txEl>
                                              <p:pRg st="0" end="0"/>
                                            </p:txEl>
                                          </p:spTgt>
                                        </p:tgtEl>
                                      </p:cBhvr>
                                    </p:animEffect>
                                    <p:animScale>
                                      <p:cBhvr>
                                        <p:cTn id="45" dur="770" decel="100000"/>
                                        <p:tgtEl>
                                          <p:spTgt spid="4">
                                            <p:txEl>
                                              <p:pRg st="0" end="0"/>
                                            </p:txEl>
                                          </p:spTgt>
                                        </p:tgtEl>
                                      </p:cBhvr>
                                      <p:from x="10000" y="10000"/>
                                      <p:to x="200000" y="450000"/>
                                    </p:animScale>
                                    <p:animScale>
                                      <p:cBhvr>
                                        <p:cTn id="46" dur="1230" accel="100000" fill="hold">
                                          <p:stCondLst>
                                            <p:cond delay="770"/>
                                          </p:stCondLst>
                                        </p:cTn>
                                        <p:tgtEl>
                                          <p:spTgt spid="4">
                                            <p:txEl>
                                              <p:pRg st="0" end="0"/>
                                            </p:txEl>
                                          </p:spTgt>
                                        </p:tgtEl>
                                      </p:cBhvr>
                                      <p:from x="200000" y="450000"/>
                                      <p:to x="100000" y="100000"/>
                                    </p:animScale>
                                    <p:set>
                                      <p:cBhvr>
                                        <p:cTn id="47" dur="770" fill="hold"/>
                                        <p:tgtEl>
                                          <p:spTgt spid="4">
                                            <p:txEl>
                                              <p:pRg st="0" end="0"/>
                                            </p:txEl>
                                          </p:spTgt>
                                        </p:tgtEl>
                                        <p:attrNameLst>
                                          <p:attrName>ppt_x</p:attrName>
                                        </p:attrNameLst>
                                      </p:cBhvr>
                                      <p:to>
                                        <p:strVal val="(0.5)"/>
                                      </p:to>
                                    </p:set>
                                    <p:anim from="(0.5)" to="(#ppt_x)" calcmode="lin" valueType="num">
                                      <p:cBhvr>
                                        <p:cTn id="48" dur="1230" accel="100000" fill="hold">
                                          <p:stCondLst>
                                            <p:cond delay="770"/>
                                          </p:stCondLst>
                                        </p:cTn>
                                        <p:tgtEl>
                                          <p:spTgt spid="4">
                                            <p:txEl>
                                              <p:pRg st="0" end="0"/>
                                            </p:txEl>
                                          </p:spTgt>
                                        </p:tgtEl>
                                        <p:attrNameLst>
                                          <p:attrName>ppt_x</p:attrName>
                                        </p:attrNameLst>
                                      </p:cBhvr>
                                    </p:anim>
                                    <p:set>
                                      <p:cBhvr>
                                        <p:cTn id="49" dur="770" fill="hold"/>
                                        <p:tgtEl>
                                          <p:spTgt spid="4">
                                            <p:txEl>
                                              <p:pRg st="0" end="0"/>
                                            </p:txEl>
                                          </p:spTgt>
                                        </p:tgtEl>
                                        <p:attrNameLst>
                                          <p:attrName>ppt_y</p:attrName>
                                        </p:attrNameLst>
                                      </p:cBhvr>
                                      <p:to>
                                        <p:strVal val="(#ppt_y+0.4)"/>
                                      </p:to>
                                    </p:set>
                                    <p:anim from="(#ppt_y+0.4)" to="(#ppt_y)" calcmode="lin" valueType="num">
                                      <p:cBhvr>
                                        <p:cTn id="50" dur="1230" accel="100000" fill="hold">
                                          <p:stCondLst>
                                            <p:cond delay="770"/>
                                          </p:stCondLst>
                                        </p:cTn>
                                        <p:tgtEl>
                                          <p:spTgt spid="4">
                                            <p:txEl>
                                              <p:pRg st="0" end="0"/>
                                            </p:txEl>
                                          </p:spTgt>
                                        </p:tgtEl>
                                        <p:attrNameLst>
                                          <p:attrName>ppt_y</p:attrName>
                                        </p:attrNameLst>
                                      </p:cBhvr>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51" presetClass="entr" presetSubtype="0" fill="hold" nodeType="clickEffect">
                                  <p:stCondLst>
                                    <p:cond delay="0"/>
                                  </p:stCondLst>
                                  <p:childTnLst>
                                    <p:set>
                                      <p:cBhvr>
                                        <p:cTn id="54" dur="1" fill="hold">
                                          <p:stCondLst>
                                            <p:cond delay="0"/>
                                          </p:stCondLst>
                                        </p:cTn>
                                        <p:tgtEl>
                                          <p:spTgt spid="6">
                                            <p:txEl>
                                              <p:pRg st="1" end="1"/>
                                            </p:txEl>
                                          </p:spTgt>
                                        </p:tgtEl>
                                        <p:attrNameLst>
                                          <p:attrName>style.visibility</p:attrName>
                                        </p:attrNameLst>
                                      </p:cBhvr>
                                      <p:to>
                                        <p:strVal val="visible"/>
                                      </p:to>
                                    </p:set>
                                    <p:animEffect transition="in" filter="fade">
                                      <p:cBhvr>
                                        <p:cTn id="55" dur="770" decel="100000"/>
                                        <p:tgtEl>
                                          <p:spTgt spid="6">
                                            <p:txEl>
                                              <p:pRg st="1" end="1"/>
                                            </p:txEl>
                                          </p:spTgt>
                                        </p:tgtEl>
                                      </p:cBhvr>
                                    </p:animEffect>
                                    <p:animScale>
                                      <p:cBhvr>
                                        <p:cTn id="56" dur="770" decel="100000"/>
                                        <p:tgtEl>
                                          <p:spTgt spid="6">
                                            <p:txEl>
                                              <p:pRg st="1" end="1"/>
                                            </p:txEl>
                                          </p:spTgt>
                                        </p:tgtEl>
                                      </p:cBhvr>
                                      <p:from x="10000" y="10000"/>
                                      <p:to x="200000" y="450000"/>
                                    </p:animScale>
                                    <p:animScale>
                                      <p:cBhvr>
                                        <p:cTn id="57" dur="1230" accel="100000" fill="hold">
                                          <p:stCondLst>
                                            <p:cond delay="770"/>
                                          </p:stCondLst>
                                        </p:cTn>
                                        <p:tgtEl>
                                          <p:spTgt spid="6">
                                            <p:txEl>
                                              <p:pRg st="1" end="1"/>
                                            </p:txEl>
                                          </p:spTgt>
                                        </p:tgtEl>
                                      </p:cBhvr>
                                      <p:from x="200000" y="450000"/>
                                      <p:to x="100000" y="100000"/>
                                    </p:animScale>
                                    <p:set>
                                      <p:cBhvr>
                                        <p:cTn id="58" dur="770" fill="hold"/>
                                        <p:tgtEl>
                                          <p:spTgt spid="6">
                                            <p:txEl>
                                              <p:pRg st="1" end="1"/>
                                            </p:txEl>
                                          </p:spTgt>
                                        </p:tgtEl>
                                        <p:attrNameLst>
                                          <p:attrName>ppt_x</p:attrName>
                                        </p:attrNameLst>
                                      </p:cBhvr>
                                      <p:to>
                                        <p:strVal val="(0.5)"/>
                                      </p:to>
                                    </p:set>
                                    <p:anim from="(0.5)" to="(#ppt_x)" calcmode="lin" valueType="num">
                                      <p:cBhvr>
                                        <p:cTn id="59" dur="1230" accel="100000" fill="hold">
                                          <p:stCondLst>
                                            <p:cond delay="770"/>
                                          </p:stCondLst>
                                        </p:cTn>
                                        <p:tgtEl>
                                          <p:spTgt spid="6">
                                            <p:txEl>
                                              <p:pRg st="1" end="1"/>
                                            </p:txEl>
                                          </p:spTgt>
                                        </p:tgtEl>
                                        <p:attrNameLst>
                                          <p:attrName>ppt_x</p:attrName>
                                        </p:attrNameLst>
                                      </p:cBhvr>
                                    </p:anim>
                                    <p:set>
                                      <p:cBhvr>
                                        <p:cTn id="60" dur="770" fill="hold"/>
                                        <p:tgtEl>
                                          <p:spTgt spid="6">
                                            <p:txEl>
                                              <p:pRg st="1" end="1"/>
                                            </p:txEl>
                                          </p:spTgt>
                                        </p:tgtEl>
                                        <p:attrNameLst>
                                          <p:attrName>ppt_y</p:attrName>
                                        </p:attrNameLst>
                                      </p:cBhvr>
                                      <p:to>
                                        <p:strVal val="(#ppt_y+0.4)"/>
                                      </p:to>
                                    </p:set>
                                    <p:anim from="(#ppt_y+0.4)" to="(#ppt_y)" calcmode="lin" valueType="num">
                                      <p:cBhvr>
                                        <p:cTn id="61" dur="1230" accel="100000" fill="hold">
                                          <p:stCondLst>
                                            <p:cond delay="770"/>
                                          </p:stCondLst>
                                        </p:cTn>
                                        <p:tgtEl>
                                          <p:spTgt spid="6">
                                            <p:txEl>
                                              <p:pRg st="1" end="1"/>
                                            </p:txEl>
                                          </p:spTgt>
                                        </p:tgtEl>
                                        <p:attrNameLst>
                                          <p:attrName>ppt_y</p:attrName>
                                        </p:attrNameLst>
                                      </p:cBhvr>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51" presetClass="entr" presetSubtype="0" fill="hold" nodeType="click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770" decel="100000"/>
                                        <p:tgtEl>
                                          <p:spTgt spid="5"/>
                                        </p:tgtEl>
                                      </p:cBhvr>
                                    </p:animEffect>
                                    <p:animScale>
                                      <p:cBhvr>
                                        <p:cTn id="67" dur="770" decel="100000"/>
                                        <p:tgtEl>
                                          <p:spTgt spid="5"/>
                                        </p:tgtEl>
                                      </p:cBhvr>
                                      <p:from x="10000" y="10000"/>
                                      <p:to x="200000" y="450000"/>
                                    </p:animScale>
                                    <p:animScale>
                                      <p:cBhvr>
                                        <p:cTn id="68" dur="1230" accel="100000" fill="hold">
                                          <p:stCondLst>
                                            <p:cond delay="770"/>
                                          </p:stCondLst>
                                        </p:cTn>
                                        <p:tgtEl>
                                          <p:spTgt spid="5"/>
                                        </p:tgtEl>
                                      </p:cBhvr>
                                      <p:from x="200000" y="450000"/>
                                      <p:to x="100000" y="100000"/>
                                    </p:animScale>
                                    <p:set>
                                      <p:cBhvr>
                                        <p:cTn id="69" dur="770" fill="hold"/>
                                        <p:tgtEl>
                                          <p:spTgt spid="5"/>
                                        </p:tgtEl>
                                        <p:attrNameLst>
                                          <p:attrName>ppt_x</p:attrName>
                                        </p:attrNameLst>
                                      </p:cBhvr>
                                      <p:to>
                                        <p:strVal val="(0.5)"/>
                                      </p:to>
                                    </p:set>
                                    <p:anim from="(0.5)" to="(#ppt_x)" calcmode="lin" valueType="num">
                                      <p:cBhvr>
                                        <p:cTn id="70" dur="1230" accel="100000" fill="hold">
                                          <p:stCondLst>
                                            <p:cond delay="770"/>
                                          </p:stCondLst>
                                        </p:cTn>
                                        <p:tgtEl>
                                          <p:spTgt spid="5"/>
                                        </p:tgtEl>
                                        <p:attrNameLst>
                                          <p:attrName>ppt_x</p:attrName>
                                        </p:attrNameLst>
                                      </p:cBhvr>
                                    </p:anim>
                                    <p:set>
                                      <p:cBhvr>
                                        <p:cTn id="71" dur="770" fill="hold"/>
                                        <p:tgtEl>
                                          <p:spTgt spid="5"/>
                                        </p:tgtEl>
                                        <p:attrNameLst>
                                          <p:attrName>ppt_y</p:attrName>
                                        </p:attrNameLst>
                                      </p:cBhvr>
                                      <p:to>
                                        <p:strVal val="(#ppt_y+0.4)"/>
                                      </p:to>
                                    </p:set>
                                    <p:anim from="(#ppt_y+0.4)" to="(#ppt_y)" calcmode="lin" valueType="num">
                                      <p:cBhvr>
                                        <p:cTn id="72" dur="1230" accel="100000" fill="hold">
                                          <p:stCondLst>
                                            <p:cond delay="770"/>
                                          </p:stCondLst>
                                        </p:cTn>
                                        <p:tgtEl>
                                          <p:spTgt spid="5"/>
                                        </p:tgtEl>
                                        <p:attrNameLst>
                                          <p:attrName>ppt_y</p:attrName>
                                        </p:attrNameLst>
                                      </p:cBhvr>
                                    </p:anim>
                                  </p:childTnLst>
                                </p:cTn>
                              </p:par>
                              <p:par>
                                <p:cTn id="73" presetID="51" presetClass="entr" presetSubtype="0" fill="hold" grpId="0" nodeType="withEffect">
                                  <p:stCondLst>
                                    <p:cond delay="0"/>
                                  </p:stCondLst>
                                  <p:childTnLst>
                                    <p:set>
                                      <p:cBhvr>
                                        <p:cTn id="74" dur="1" fill="hold">
                                          <p:stCondLst>
                                            <p:cond delay="0"/>
                                          </p:stCondLst>
                                        </p:cTn>
                                        <p:tgtEl>
                                          <p:spTgt spid="8">
                                            <p:bg/>
                                          </p:spTgt>
                                        </p:tgtEl>
                                        <p:attrNameLst>
                                          <p:attrName>style.visibility</p:attrName>
                                        </p:attrNameLst>
                                      </p:cBhvr>
                                      <p:to>
                                        <p:strVal val="visible"/>
                                      </p:to>
                                    </p:set>
                                    <p:animEffect transition="in" filter="fade">
                                      <p:cBhvr>
                                        <p:cTn id="75" dur="770" decel="100000"/>
                                        <p:tgtEl>
                                          <p:spTgt spid="8">
                                            <p:bg/>
                                          </p:spTgt>
                                        </p:tgtEl>
                                      </p:cBhvr>
                                    </p:animEffect>
                                    <p:animScale>
                                      <p:cBhvr>
                                        <p:cTn id="76" dur="770" decel="100000"/>
                                        <p:tgtEl>
                                          <p:spTgt spid="8">
                                            <p:bg/>
                                          </p:spTgt>
                                        </p:tgtEl>
                                      </p:cBhvr>
                                      <p:from x="10000" y="10000"/>
                                      <p:to x="200000" y="450000"/>
                                    </p:animScale>
                                    <p:animScale>
                                      <p:cBhvr>
                                        <p:cTn id="77" dur="1230" accel="100000" fill="hold">
                                          <p:stCondLst>
                                            <p:cond delay="770"/>
                                          </p:stCondLst>
                                        </p:cTn>
                                        <p:tgtEl>
                                          <p:spTgt spid="8">
                                            <p:bg/>
                                          </p:spTgt>
                                        </p:tgtEl>
                                      </p:cBhvr>
                                      <p:from x="200000" y="450000"/>
                                      <p:to x="100000" y="100000"/>
                                    </p:animScale>
                                    <p:set>
                                      <p:cBhvr>
                                        <p:cTn id="78" dur="770" fill="hold"/>
                                        <p:tgtEl>
                                          <p:spTgt spid="8">
                                            <p:bg/>
                                          </p:spTgt>
                                        </p:tgtEl>
                                        <p:attrNameLst>
                                          <p:attrName>ppt_x</p:attrName>
                                        </p:attrNameLst>
                                      </p:cBhvr>
                                      <p:to>
                                        <p:strVal val="(0.5)"/>
                                      </p:to>
                                    </p:set>
                                    <p:anim from="(0.5)" to="(#ppt_x)" calcmode="lin" valueType="num">
                                      <p:cBhvr>
                                        <p:cTn id="79" dur="1230" accel="100000" fill="hold">
                                          <p:stCondLst>
                                            <p:cond delay="770"/>
                                          </p:stCondLst>
                                        </p:cTn>
                                        <p:tgtEl>
                                          <p:spTgt spid="8">
                                            <p:bg/>
                                          </p:spTgt>
                                        </p:tgtEl>
                                        <p:attrNameLst>
                                          <p:attrName>ppt_x</p:attrName>
                                        </p:attrNameLst>
                                      </p:cBhvr>
                                    </p:anim>
                                    <p:set>
                                      <p:cBhvr>
                                        <p:cTn id="80" dur="770" fill="hold"/>
                                        <p:tgtEl>
                                          <p:spTgt spid="8">
                                            <p:bg/>
                                          </p:spTgt>
                                        </p:tgtEl>
                                        <p:attrNameLst>
                                          <p:attrName>ppt_y</p:attrName>
                                        </p:attrNameLst>
                                      </p:cBhvr>
                                      <p:to>
                                        <p:strVal val="(#ppt_y+0.4)"/>
                                      </p:to>
                                    </p:set>
                                    <p:anim from="(#ppt_y+0.4)" to="(#ppt_y)" calcmode="lin" valueType="num">
                                      <p:cBhvr>
                                        <p:cTn id="81" dur="1230" accel="100000" fill="hold">
                                          <p:stCondLst>
                                            <p:cond delay="770"/>
                                          </p:stCondLst>
                                        </p:cTn>
                                        <p:tgtEl>
                                          <p:spTgt spid="8">
                                            <p:bg/>
                                          </p:spTgt>
                                        </p:tgtEl>
                                        <p:attrNameLst>
                                          <p:attrName>ppt_y</p:attrName>
                                        </p:attrNameLst>
                                      </p:cBhvr>
                                    </p:anim>
                                  </p:childTnLst>
                                </p:cTn>
                              </p:par>
                              <p:par>
                                <p:cTn id="82" presetID="51" presetClass="entr" presetSubtype="0" fill="hold" grpId="0" nodeType="withEffect">
                                  <p:stCondLst>
                                    <p:cond delay="0"/>
                                  </p:stCondLst>
                                  <p:childTnLst>
                                    <p:set>
                                      <p:cBhvr>
                                        <p:cTn id="83" dur="1" fill="hold">
                                          <p:stCondLst>
                                            <p:cond delay="0"/>
                                          </p:stCondLst>
                                        </p:cTn>
                                        <p:tgtEl>
                                          <p:spTgt spid="8">
                                            <p:txEl>
                                              <p:pRg st="0" end="0"/>
                                            </p:txEl>
                                          </p:spTgt>
                                        </p:tgtEl>
                                        <p:attrNameLst>
                                          <p:attrName>style.visibility</p:attrName>
                                        </p:attrNameLst>
                                      </p:cBhvr>
                                      <p:to>
                                        <p:strVal val="visible"/>
                                      </p:to>
                                    </p:set>
                                    <p:animEffect transition="in" filter="fade">
                                      <p:cBhvr>
                                        <p:cTn id="84" dur="770" decel="100000"/>
                                        <p:tgtEl>
                                          <p:spTgt spid="8">
                                            <p:txEl>
                                              <p:pRg st="0" end="0"/>
                                            </p:txEl>
                                          </p:spTgt>
                                        </p:tgtEl>
                                      </p:cBhvr>
                                    </p:animEffect>
                                    <p:animScale>
                                      <p:cBhvr>
                                        <p:cTn id="85" dur="770" decel="100000"/>
                                        <p:tgtEl>
                                          <p:spTgt spid="8">
                                            <p:txEl>
                                              <p:pRg st="0" end="0"/>
                                            </p:txEl>
                                          </p:spTgt>
                                        </p:tgtEl>
                                      </p:cBhvr>
                                      <p:from x="10000" y="10000"/>
                                      <p:to x="200000" y="450000"/>
                                    </p:animScale>
                                    <p:animScale>
                                      <p:cBhvr>
                                        <p:cTn id="86" dur="1230" accel="100000" fill="hold">
                                          <p:stCondLst>
                                            <p:cond delay="770"/>
                                          </p:stCondLst>
                                        </p:cTn>
                                        <p:tgtEl>
                                          <p:spTgt spid="8">
                                            <p:txEl>
                                              <p:pRg st="0" end="0"/>
                                            </p:txEl>
                                          </p:spTgt>
                                        </p:tgtEl>
                                      </p:cBhvr>
                                      <p:from x="200000" y="450000"/>
                                      <p:to x="100000" y="100000"/>
                                    </p:animScale>
                                    <p:set>
                                      <p:cBhvr>
                                        <p:cTn id="87" dur="770" fill="hold"/>
                                        <p:tgtEl>
                                          <p:spTgt spid="8">
                                            <p:txEl>
                                              <p:pRg st="0" end="0"/>
                                            </p:txEl>
                                          </p:spTgt>
                                        </p:tgtEl>
                                        <p:attrNameLst>
                                          <p:attrName>ppt_x</p:attrName>
                                        </p:attrNameLst>
                                      </p:cBhvr>
                                      <p:to>
                                        <p:strVal val="(0.5)"/>
                                      </p:to>
                                    </p:set>
                                    <p:anim from="(0.5)" to="(#ppt_x)" calcmode="lin" valueType="num">
                                      <p:cBhvr>
                                        <p:cTn id="88" dur="1230" accel="100000" fill="hold">
                                          <p:stCondLst>
                                            <p:cond delay="770"/>
                                          </p:stCondLst>
                                        </p:cTn>
                                        <p:tgtEl>
                                          <p:spTgt spid="8">
                                            <p:txEl>
                                              <p:pRg st="0" end="0"/>
                                            </p:txEl>
                                          </p:spTgt>
                                        </p:tgtEl>
                                        <p:attrNameLst>
                                          <p:attrName>ppt_x</p:attrName>
                                        </p:attrNameLst>
                                      </p:cBhvr>
                                    </p:anim>
                                    <p:set>
                                      <p:cBhvr>
                                        <p:cTn id="89" dur="770" fill="hold"/>
                                        <p:tgtEl>
                                          <p:spTgt spid="8">
                                            <p:txEl>
                                              <p:pRg st="0" end="0"/>
                                            </p:txEl>
                                          </p:spTgt>
                                        </p:tgtEl>
                                        <p:attrNameLst>
                                          <p:attrName>ppt_y</p:attrName>
                                        </p:attrNameLst>
                                      </p:cBhvr>
                                      <p:to>
                                        <p:strVal val="(#ppt_y+0.4)"/>
                                      </p:to>
                                    </p:set>
                                    <p:anim from="(#ppt_y+0.4)" to="(#ppt_y)" calcmode="lin" valueType="num">
                                      <p:cBhvr>
                                        <p:cTn id="90" dur="1230" accel="100000" fill="hold">
                                          <p:stCondLst>
                                            <p:cond delay="770"/>
                                          </p:stCondLst>
                                        </p:cTn>
                                        <p:tgtEl>
                                          <p:spTgt spid="8">
                                            <p:txEl>
                                              <p:pRg st="0" end="0"/>
                                            </p:txEl>
                                          </p:spTgt>
                                        </p:tgtEl>
                                        <p:attrNameLst>
                                          <p:attrName>ppt_y</p:attrName>
                                        </p:attrNameLst>
                                      </p:cBhvr>
                                    </p:anim>
                                  </p:childTnLst>
                                </p:cTn>
                              </p:par>
                              <p:par>
                                <p:cTn id="91" presetID="51" presetClass="entr" presetSubtype="0" fill="hold" nodeType="withEffect">
                                  <p:stCondLst>
                                    <p:cond delay="0"/>
                                  </p:stCondLst>
                                  <p:childTnLst>
                                    <p:set>
                                      <p:cBhvr>
                                        <p:cTn id="92" dur="1" fill="hold">
                                          <p:stCondLst>
                                            <p:cond delay="0"/>
                                          </p:stCondLst>
                                        </p:cTn>
                                        <p:tgtEl>
                                          <p:spTgt spid="8">
                                            <p:txEl>
                                              <p:pRg st="0" end="0"/>
                                            </p:txEl>
                                          </p:spTgt>
                                        </p:tgtEl>
                                        <p:attrNameLst>
                                          <p:attrName>style.visibility</p:attrName>
                                        </p:attrNameLst>
                                      </p:cBhvr>
                                      <p:to>
                                        <p:strVal val="visible"/>
                                      </p:to>
                                    </p:set>
                                    <p:animEffect transition="in" filter="fade">
                                      <p:cBhvr>
                                        <p:cTn id="93" dur="770" decel="100000"/>
                                        <p:tgtEl>
                                          <p:spTgt spid="8">
                                            <p:txEl>
                                              <p:pRg st="0" end="0"/>
                                            </p:txEl>
                                          </p:spTgt>
                                        </p:tgtEl>
                                      </p:cBhvr>
                                    </p:animEffect>
                                    <p:animScale>
                                      <p:cBhvr>
                                        <p:cTn id="94" dur="770" decel="100000"/>
                                        <p:tgtEl>
                                          <p:spTgt spid="8">
                                            <p:txEl>
                                              <p:pRg st="0" end="0"/>
                                            </p:txEl>
                                          </p:spTgt>
                                        </p:tgtEl>
                                      </p:cBhvr>
                                      <p:from x="10000" y="10000"/>
                                      <p:to x="200000" y="450000"/>
                                    </p:animScale>
                                    <p:animScale>
                                      <p:cBhvr>
                                        <p:cTn id="95" dur="1230" accel="100000" fill="hold">
                                          <p:stCondLst>
                                            <p:cond delay="770"/>
                                          </p:stCondLst>
                                        </p:cTn>
                                        <p:tgtEl>
                                          <p:spTgt spid="8">
                                            <p:txEl>
                                              <p:pRg st="0" end="0"/>
                                            </p:txEl>
                                          </p:spTgt>
                                        </p:tgtEl>
                                      </p:cBhvr>
                                      <p:from x="200000" y="450000"/>
                                      <p:to x="100000" y="100000"/>
                                    </p:animScale>
                                    <p:set>
                                      <p:cBhvr>
                                        <p:cTn id="96" dur="770" fill="hold"/>
                                        <p:tgtEl>
                                          <p:spTgt spid="8">
                                            <p:txEl>
                                              <p:pRg st="0" end="0"/>
                                            </p:txEl>
                                          </p:spTgt>
                                        </p:tgtEl>
                                        <p:attrNameLst>
                                          <p:attrName>ppt_x</p:attrName>
                                        </p:attrNameLst>
                                      </p:cBhvr>
                                      <p:to>
                                        <p:strVal val="(0.5)"/>
                                      </p:to>
                                    </p:set>
                                    <p:anim from="(0.5)" to="(#ppt_x)" calcmode="lin" valueType="num">
                                      <p:cBhvr>
                                        <p:cTn id="97" dur="1230" accel="100000" fill="hold">
                                          <p:stCondLst>
                                            <p:cond delay="770"/>
                                          </p:stCondLst>
                                        </p:cTn>
                                        <p:tgtEl>
                                          <p:spTgt spid="8">
                                            <p:txEl>
                                              <p:pRg st="0" end="0"/>
                                            </p:txEl>
                                          </p:spTgt>
                                        </p:tgtEl>
                                        <p:attrNameLst>
                                          <p:attrName>ppt_x</p:attrName>
                                        </p:attrNameLst>
                                      </p:cBhvr>
                                    </p:anim>
                                    <p:set>
                                      <p:cBhvr>
                                        <p:cTn id="98" dur="770" fill="hold"/>
                                        <p:tgtEl>
                                          <p:spTgt spid="8">
                                            <p:txEl>
                                              <p:pRg st="0" end="0"/>
                                            </p:txEl>
                                          </p:spTgt>
                                        </p:tgtEl>
                                        <p:attrNameLst>
                                          <p:attrName>ppt_y</p:attrName>
                                        </p:attrNameLst>
                                      </p:cBhvr>
                                      <p:to>
                                        <p:strVal val="(#ppt_y+0.4)"/>
                                      </p:to>
                                    </p:set>
                                    <p:anim from="(#ppt_y+0.4)" to="(#ppt_y)" calcmode="lin" valueType="num">
                                      <p:cBhvr>
                                        <p:cTn id="99" dur="1230" accel="100000" fill="hold">
                                          <p:stCondLst>
                                            <p:cond delay="770"/>
                                          </p:stCondLst>
                                        </p:cTn>
                                        <p:tgtEl>
                                          <p:spTgt spid="8">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8" grpId="0" build="allAtOnce"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custDataLst>
              <p:tags r:id="rId1"/>
            </p:custDataLst>
          </p:nvPr>
        </p:nvPicPr>
        <p:blipFill>
          <a:blip r:embed="rId5" cstate="print"/>
          <a:srcRect/>
          <a:stretch>
            <a:fillRect/>
          </a:stretch>
        </p:blipFill>
        <p:spPr bwMode="auto">
          <a:xfrm>
            <a:off x="357188" y="285750"/>
            <a:ext cx="4546600" cy="3071813"/>
          </a:xfrm>
          <a:prstGeom prst="rect">
            <a:avLst/>
          </a:prstGeom>
          <a:noFill/>
          <a:ln w="9525">
            <a:noFill/>
            <a:miter lim="800000"/>
            <a:headEnd/>
            <a:tailEnd/>
          </a:ln>
        </p:spPr>
      </p:pic>
      <p:pic>
        <p:nvPicPr>
          <p:cNvPr id="46083" name="Picture 3"/>
          <p:cNvPicPr>
            <a:picLocks noChangeAspect="1" noChangeArrowheads="1"/>
          </p:cNvPicPr>
          <p:nvPr>
            <p:custDataLst>
              <p:tags r:id="rId2"/>
            </p:custDataLst>
          </p:nvPr>
        </p:nvPicPr>
        <p:blipFill>
          <a:blip r:embed="rId6" cstate="print"/>
          <a:srcRect/>
          <a:stretch>
            <a:fillRect/>
          </a:stretch>
        </p:blipFill>
        <p:spPr bwMode="auto">
          <a:xfrm>
            <a:off x="357188" y="3429000"/>
            <a:ext cx="3781425" cy="3071813"/>
          </a:xfrm>
          <a:prstGeom prst="rect">
            <a:avLst/>
          </a:prstGeom>
          <a:noFill/>
          <a:ln w="9525">
            <a:noFill/>
            <a:miter lim="800000"/>
            <a:headEnd/>
            <a:tailEnd/>
          </a:ln>
        </p:spPr>
      </p:pic>
      <p:pic>
        <p:nvPicPr>
          <p:cNvPr id="46084" name="Picture 4"/>
          <p:cNvPicPr>
            <a:picLocks noChangeAspect="1" noChangeArrowheads="1"/>
          </p:cNvPicPr>
          <p:nvPr>
            <p:custDataLst>
              <p:tags r:id="rId3"/>
            </p:custDataLst>
          </p:nvPr>
        </p:nvPicPr>
        <p:blipFill>
          <a:blip r:embed="rId7" cstate="print"/>
          <a:srcRect/>
          <a:stretch>
            <a:fillRect/>
          </a:stretch>
        </p:blipFill>
        <p:spPr bwMode="auto">
          <a:xfrm>
            <a:off x="4286250" y="3000375"/>
            <a:ext cx="4562475" cy="3500438"/>
          </a:xfrm>
          <a:prstGeom prst="rect">
            <a:avLst/>
          </a:prstGeom>
          <a:noFill/>
          <a:ln w="9525">
            <a:noFill/>
            <a:miter lim="800000"/>
            <a:headEnd/>
            <a:tailEnd/>
          </a:ln>
        </p:spPr>
      </p:pic>
      <p:sp>
        <p:nvSpPr>
          <p:cNvPr id="46085" name="TextBox 6"/>
          <p:cNvSpPr txBox="1">
            <a:spLocks noChangeArrowheads="1"/>
          </p:cNvSpPr>
          <p:nvPr/>
        </p:nvSpPr>
        <p:spPr bwMode="auto">
          <a:xfrm>
            <a:off x="5000625" y="714375"/>
            <a:ext cx="4000500" cy="1323975"/>
          </a:xfrm>
          <a:prstGeom prst="rect">
            <a:avLst/>
          </a:prstGeom>
          <a:noFill/>
          <a:ln w="9525">
            <a:noFill/>
            <a:miter lim="800000"/>
            <a:headEnd/>
            <a:tailEnd/>
          </a:ln>
        </p:spPr>
        <p:txBody>
          <a:bodyPr>
            <a:spAutoFit/>
          </a:bodyPr>
          <a:lstStyle/>
          <a:p>
            <a:pPr algn="ctr"/>
            <a:r>
              <a:rPr lang="uk-UA" sz="4000">
                <a:solidFill>
                  <a:srgbClr val="FF0000"/>
                </a:solidFill>
                <a:latin typeface="Arial Black" pitchFamily="34" charset="0"/>
              </a:rPr>
              <a:t>Північне море</a:t>
            </a:r>
            <a:endParaRPr lang="ru-RU" sz="4000">
              <a:solidFill>
                <a:srgbClr val="FF0000"/>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custDataLst>
              <p:tags r:id="rId1"/>
            </p:custDataLst>
          </p:nvPr>
        </p:nvPicPr>
        <p:blipFill>
          <a:blip r:embed="rId5" cstate="print"/>
          <a:srcRect/>
          <a:stretch>
            <a:fillRect/>
          </a:stretch>
        </p:blipFill>
        <p:spPr bwMode="auto">
          <a:xfrm>
            <a:off x="214313" y="214313"/>
            <a:ext cx="2840037" cy="3786187"/>
          </a:xfrm>
          <a:prstGeom prst="rect">
            <a:avLst/>
          </a:prstGeom>
          <a:noFill/>
          <a:ln w="9525">
            <a:noFill/>
            <a:miter lim="800000"/>
            <a:headEnd/>
            <a:tailEnd/>
          </a:ln>
        </p:spPr>
      </p:pic>
      <p:pic>
        <p:nvPicPr>
          <p:cNvPr id="47107" name="Picture 3"/>
          <p:cNvPicPr>
            <a:picLocks noChangeAspect="1" noChangeArrowheads="1"/>
          </p:cNvPicPr>
          <p:nvPr>
            <p:custDataLst>
              <p:tags r:id="rId2"/>
            </p:custDataLst>
          </p:nvPr>
        </p:nvPicPr>
        <p:blipFill>
          <a:blip r:embed="rId6" cstate="print"/>
          <a:srcRect/>
          <a:stretch>
            <a:fillRect/>
          </a:stretch>
        </p:blipFill>
        <p:spPr bwMode="auto">
          <a:xfrm>
            <a:off x="3143250" y="214313"/>
            <a:ext cx="2603500" cy="3786187"/>
          </a:xfrm>
          <a:prstGeom prst="rect">
            <a:avLst/>
          </a:prstGeom>
          <a:noFill/>
          <a:ln w="9525">
            <a:noFill/>
            <a:miter lim="800000"/>
            <a:headEnd/>
            <a:tailEnd/>
          </a:ln>
        </p:spPr>
      </p:pic>
      <p:pic>
        <p:nvPicPr>
          <p:cNvPr id="47108" name="Picture 4"/>
          <p:cNvPicPr>
            <a:picLocks noChangeAspect="1" noChangeArrowheads="1"/>
          </p:cNvPicPr>
          <p:nvPr>
            <p:custDataLst>
              <p:tags r:id="rId3"/>
            </p:custDataLst>
          </p:nvPr>
        </p:nvPicPr>
        <p:blipFill>
          <a:blip r:embed="rId7" cstate="print"/>
          <a:srcRect/>
          <a:stretch>
            <a:fillRect/>
          </a:stretch>
        </p:blipFill>
        <p:spPr bwMode="auto">
          <a:xfrm>
            <a:off x="5000625" y="3429000"/>
            <a:ext cx="3857625" cy="3214688"/>
          </a:xfrm>
          <a:prstGeom prst="rect">
            <a:avLst/>
          </a:prstGeom>
          <a:noFill/>
          <a:ln w="9525">
            <a:noFill/>
            <a:miter lim="800000"/>
            <a:headEnd/>
            <a:tailEnd/>
          </a:ln>
        </p:spPr>
      </p:pic>
      <p:sp>
        <p:nvSpPr>
          <p:cNvPr id="47109" name="TextBox 6"/>
          <p:cNvSpPr txBox="1">
            <a:spLocks noChangeArrowheads="1"/>
          </p:cNvSpPr>
          <p:nvPr/>
        </p:nvSpPr>
        <p:spPr bwMode="auto">
          <a:xfrm>
            <a:off x="285750" y="4572000"/>
            <a:ext cx="4429125" cy="1323975"/>
          </a:xfrm>
          <a:prstGeom prst="rect">
            <a:avLst/>
          </a:prstGeom>
          <a:noFill/>
          <a:ln w="9525">
            <a:noFill/>
            <a:miter lim="800000"/>
            <a:headEnd/>
            <a:tailEnd/>
          </a:ln>
        </p:spPr>
        <p:txBody>
          <a:bodyPr>
            <a:spAutoFit/>
          </a:bodyPr>
          <a:lstStyle/>
          <a:p>
            <a:pPr algn="ctr"/>
            <a:r>
              <a:rPr lang="uk-UA" sz="4000">
                <a:solidFill>
                  <a:srgbClr val="FF0000"/>
                </a:solidFill>
                <a:latin typeface="Arial Black" pitchFamily="34" charset="0"/>
              </a:rPr>
              <a:t>Балтійське море</a:t>
            </a:r>
            <a:endParaRPr lang="ru-RU" sz="4000">
              <a:solidFill>
                <a:srgbClr val="FF0000"/>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p:cNvPicPr>
            <a:picLocks noChangeAspect="1" noChangeArrowheads="1"/>
          </p:cNvPicPr>
          <p:nvPr>
            <p:custDataLst>
              <p:tags r:id="rId1"/>
            </p:custDataLst>
          </p:nvPr>
        </p:nvPicPr>
        <p:blipFill>
          <a:blip r:embed="rId5" cstate="print"/>
          <a:srcRect/>
          <a:stretch>
            <a:fillRect/>
          </a:stretch>
        </p:blipFill>
        <p:spPr bwMode="auto">
          <a:xfrm>
            <a:off x="214313" y="142875"/>
            <a:ext cx="3806825" cy="4143375"/>
          </a:xfrm>
          <a:prstGeom prst="rect">
            <a:avLst/>
          </a:prstGeom>
          <a:noFill/>
          <a:ln w="9525">
            <a:noFill/>
            <a:miter lim="800000"/>
            <a:headEnd/>
            <a:tailEnd/>
          </a:ln>
        </p:spPr>
      </p:pic>
      <p:pic>
        <p:nvPicPr>
          <p:cNvPr id="48131" name="Picture 4"/>
          <p:cNvPicPr>
            <a:picLocks noChangeAspect="1" noChangeArrowheads="1"/>
          </p:cNvPicPr>
          <p:nvPr>
            <p:custDataLst>
              <p:tags r:id="rId2"/>
            </p:custDataLst>
          </p:nvPr>
        </p:nvPicPr>
        <p:blipFill>
          <a:blip r:embed="rId6" cstate="print"/>
          <a:srcRect/>
          <a:stretch>
            <a:fillRect/>
          </a:stretch>
        </p:blipFill>
        <p:spPr bwMode="auto">
          <a:xfrm>
            <a:off x="4214813" y="142875"/>
            <a:ext cx="4643437" cy="3000375"/>
          </a:xfrm>
          <a:prstGeom prst="rect">
            <a:avLst/>
          </a:prstGeom>
          <a:noFill/>
          <a:ln w="9525">
            <a:noFill/>
            <a:miter lim="800000"/>
            <a:headEnd/>
            <a:tailEnd/>
          </a:ln>
        </p:spPr>
      </p:pic>
      <p:pic>
        <p:nvPicPr>
          <p:cNvPr id="48132" name="Picture 2"/>
          <p:cNvPicPr>
            <a:picLocks noChangeAspect="1" noChangeArrowheads="1"/>
          </p:cNvPicPr>
          <p:nvPr>
            <p:custDataLst>
              <p:tags r:id="rId3"/>
            </p:custDataLst>
          </p:nvPr>
        </p:nvPicPr>
        <p:blipFill>
          <a:blip r:embed="rId7" cstate="print"/>
          <a:srcRect/>
          <a:stretch>
            <a:fillRect/>
          </a:stretch>
        </p:blipFill>
        <p:spPr bwMode="auto">
          <a:xfrm>
            <a:off x="1857375" y="3286125"/>
            <a:ext cx="4143375" cy="3435350"/>
          </a:xfrm>
          <a:prstGeom prst="rect">
            <a:avLst/>
          </a:prstGeom>
          <a:noFill/>
          <a:ln w="9525">
            <a:noFill/>
            <a:miter lim="800000"/>
            <a:headEnd/>
            <a:tailEnd/>
          </a:ln>
        </p:spPr>
      </p:pic>
      <p:sp>
        <p:nvSpPr>
          <p:cNvPr id="48133" name="TextBox 6"/>
          <p:cNvSpPr txBox="1">
            <a:spLocks noChangeArrowheads="1"/>
          </p:cNvSpPr>
          <p:nvPr/>
        </p:nvSpPr>
        <p:spPr bwMode="auto">
          <a:xfrm>
            <a:off x="6286500" y="4357688"/>
            <a:ext cx="2500313" cy="1323975"/>
          </a:xfrm>
          <a:prstGeom prst="rect">
            <a:avLst/>
          </a:prstGeom>
          <a:noFill/>
          <a:ln w="9525">
            <a:noFill/>
            <a:miter lim="800000"/>
            <a:headEnd/>
            <a:tailEnd/>
          </a:ln>
        </p:spPr>
        <p:txBody>
          <a:bodyPr>
            <a:spAutoFit/>
          </a:bodyPr>
          <a:lstStyle/>
          <a:p>
            <a:pPr algn="ctr"/>
            <a:r>
              <a:rPr lang="uk-UA" sz="4000">
                <a:solidFill>
                  <a:srgbClr val="FF0000"/>
                </a:solidFill>
                <a:latin typeface="Arial Black" pitchFamily="34" charset="0"/>
              </a:rPr>
              <a:t>Чорне море</a:t>
            </a:r>
            <a:endParaRPr lang="ru-RU" sz="4000">
              <a:solidFill>
                <a:srgbClr val="FF0000"/>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custDataLst>
              <p:tags r:id="rId1"/>
            </p:custDataLst>
          </p:nvPr>
        </p:nvPicPr>
        <p:blipFill>
          <a:blip r:embed="rId5" cstate="print"/>
          <a:srcRect/>
          <a:stretch>
            <a:fillRect/>
          </a:stretch>
        </p:blipFill>
        <p:spPr bwMode="auto">
          <a:xfrm>
            <a:off x="214313" y="142875"/>
            <a:ext cx="4429125" cy="2957513"/>
          </a:xfrm>
          <a:prstGeom prst="rect">
            <a:avLst/>
          </a:prstGeom>
          <a:noFill/>
          <a:ln w="9525">
            <a:noFill/>
            <a:miter lim="800000"/>
            <a:headEnd/>
            <a:tailEnd/>
          </a:ln>
        </p:spPr>
      </p:pic>
      <p:pic>
        <p:nvPicPr>
          <p:cNvPr id="49155" name="Picture 3"/>
          <p:cNvPicPr>
            <a:picLocks noChangeAspect="1" noChangeArrowheads="1"/>
          </p:cNvPicPr>
          <p:nvPr>
            <p:custDataLst>
              <p:tags r:id="rId2"/>
            </p:custDataLst>
          </p:nvPr>
        </p:nvPicPr>
        <p:blipFill>
          <a:blip r:embed="rId6" cstate="print"/>
          <a:srcRect/>
          <a:stretch>
            <a:fillRect/>
          </a:stretch>
        </p:blipFill>
        <p:spPr bwMode="auto">
          <a:xfrm>
            <a:off x="3579813" y="3214688"/>
            <a:ext cx="5311775" cy="3262312"/>
          </a:xfrm>
          <a:prstGeom prst="rect">
            <a:avLst/>
          </a:prstGeom>
          <a:noFill/>
          <a:ln w="9525">
            <a:noFill/>
            <a:miter lim="800000"/>
            <a:headEnd/>
            <a:tailEnd/>
          </a:ln>
        </p:spPr>
      </p:pic>
      <p:pic>
        <p:nvPicPr>
          <p:cNvPr id="49156" name="Picture 4"/>
          <p:cNvPicPr>
            <a:picLocks noChangeAspect="1" noChangeArrowheads="1"/>
          </p:cNvPicPr>
          <p:nvPr>
            <p:custDataLst>
              <p:tags r:id="rId3"/>
            </p:custDataLst>
          </p:nvPr>
        </p:nvPicPr>
        <p:blipFill>
          <a:blip r:embed="rId7" cstate="print"/>
          <a:srcRect/>
          <a:stretch>
            <a:fillRect/>
          </a:stretch>
        </p:blipFill>
        <p:spPr bwMode="auto">
          <a:xfrm>
            <a:off x="4786313" y="142875"/>
            <a:ext cx="4000500" cy="2928938"/>
          </a:xfrm>
          <a:prstGeom prst="rect">
            <a:avLst/>
          </a:prstGeom>
          <a:noFill/>
          <a:ln w="9525">
            <a:noFill/>
            <a:miter lim="800000"/>
            <a:headEnd/>
            <a:tailEnd/>
          </a:ln>
        </p:spPr>
      </p:pic>
      <p:sp>
        <p:nvSpPr>
          <p:cNvPr id="49157" name="TextBox 6"/>
          <p:cNvSpPr txBox="1">
            <a:spLocks noChangeArrowheads="1"/>
          </p:cNvSpPr>
          <p:nvPr/>
        </p:nvSpPr>
        <p:spPr bwMode="auto">
          <a:xfrm>
            <a:off x="285750" y="4214813"/>
            <a:ext cx="2928938" cy="1323975"/>
          </a:xfrm>
          <a:prstGeom prst="rect">
            <a:avLst/>
          </a:prstGeom>
          <a:noFill/>
          <a:ln w="9525">
            <a:noFill/>
            <a:miter lim="800000"/>
            <a:headEnd/>
            <a:tailEnd/>
          </a:ln>
        </p:spPr>
        <p:txBody>
          <a:bodyPr>
            <a:spAutoFit/>
          </a:bodyPr>
          <a:lstStyle/>
          <a:p>
            <a:pPr algn="ctr"/>
            <a:r>
              <a:rPr lang="uk-UA" sz="4000">
                <a:solidFill>
                  <a:srgbClr val="FF0000"/>
                </a:solidFill>
                <a:latin typeface="Arial Black" pitchFamily="34" charset="0"/>
              </a:rPr>
              <a:t>Охотське море</a:t>
            </a:r>
            <a:endParaRPr lang="ru-RU" sz="4000">
              <a:solidFill>
                <a:srgbClr val="FF0000"/>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custDataLst>
              <p:tags r:id="rId1"/>
            </p:custDataLst>
          </p:nvPr>
        </p:nvPicPr>
        <p:blipFill>
          <a:blip r:embed="rId5" cstate="print"/>
          <a:srcRect/>
          <a:stretch>
            <a:fillRect/>
          </a:stretch>
        </p:blipFill>
        <p:spPr bwMode="auto">
          <a:xfrm>
            <a:off x="5000625" y="4071938"/>
            <a:ext cx="3900488" cy="2571750"/>
          </a:xfrm>
          <a:prstGeom prst="rect">
            <a:avLst/>
          </a:prstGeom>
          <a:noFill/>
          <a:ln w="9525">
            <a:noFill/>
            <a:miter lim="800000"/>
            <a:headEnd/>
            <a:tailEnd/>
          </a:ln>
        </p:spPr>
      </p:pic>
      <p:pic>
        <p:nvPicPr>
          <p:cNvPr id="50179" name="Picture 3"/>
          <p:cNvPicPr>
            <a:picLocks noChangeAspect="1" noChangeArrowheads="1"/>
          </p:cNvPicPr>
          <p:nvPr>
            <p:custDataLst>
              <p:tags r:id="rId2"/>
            </p:custDataLst>
          </p:nvPr>
        </p:nvPicPr>
        <p:blipFill>
          <a:blip r:embed="rId6" cstate="print"/>
          <a:srcRect/>
          <a:stretch>
            <a:fillRect/>
          </a:stretch>
        </p:blipFill>
        <p:spPr bwMode="auto">
          <a:xfrm>
            <a:off x="214313" y="2357438"/>
            <a:ext cx="4643437" cy="4240212"/>
          </a:xfrm>
          <a:prstGeom prst="rect">
            <a:avLst/>
          </a:prstGeom>
          <a:noFill/>
          <a:ln w="9525">
            <a:noFill/>
            <a:miter lim="800000"/>
            <a:headEnd/>
            <a:tailEnd/>
          </a:ln>
        </p:spPr>
      </p:pic>
      <p:pic>
        <p:nvPicPr>
          <p:cNvPr id="50180" name="Picture 4"/>
          <p:cNvPicPr>
            <a:picLocks noChangeAspect="1" noChangeArrowheads="1"/>
          </p:cNvPicPr>
          <p:nvPr>
            <p:custDataLst>
              <p:tags r:id="rId3"/>
            </p:custDataLst>
          </p:nvPr>
        </p:nvPicPr>
        <p:blipFill>
          <a:blip r:embed="rId7" cstate="print"/>
          <a:srcRect/>
          <a:stretch>
            <a:fillRect/>
          </a:stretch>
        </p:blipFill>
        <p:spPr bwMode="auto">
          <a:xfrm>
            <a:off x="5000625" y="142875"/>
            <a:ext cx="3933825" cy="3813175"/>
          </a:xfrm>
          <a:prstGeom prst="rect">
            <a:avLst/>
          </a:prstGeom>
          <a:noFill/>
          <a:ln w="9525">
            <a:noFill/>
            <a:miter lim="800000"/>
            <a:headEnd/>
            <a:tailEnd/>
          </a:ln>
        </p:spPr>
      </p:pic>
      <p:sp>
        <p:nvSpPr>
          <p:cNvPr id="50181" name="TextBox 6"/>
          <p:cNvSpPr txBox="1">
            <a:spLocks noChangeArrowheads="1"/>
          </p:cNvSpPr>
          <p:nvPr/>
        </p:nvSpPr>
        <p:spPr bwMode="auto">
          <a:xfrm>
            <a:off x="285750" y="857250"/>
            <a:ext cx="4143375" cy="708025"/>
          </a:xfrm>
          <a:prstGeom prst="rect">
            <a:avLst/>
          </a:prstGeom>
          <a:noFill/>
          <a:ln w="9525">
            <a:noFill/>
            <a:miter lim="800000"/>
            <a:headEnd/>
            <a:tailEnd/>
          </a:ln>
        </p:spPr>
        <p:txBody>
          <a:bodyPr>
            <a:spAutoFit/>
          </a:bodyPr>
          <a:lstStyle/>
          <a:p>
            <a:pPr algn="ctr"/>
            <a:r>
              <a:rPr lang="uk-UA" sz="4000">
                <a:solidFill>
                  <a:srgbClr val="0000FF"/>
                </a:solidFill>
                <a:latin typeface="Arial Black" pitchFamily="34" charset="0"/>
              </a:rPr>
              <a:t>о. Ірландія</a:t>
            </a:r>
            <a:endParaRPr lang="ru-RU" sz="4000">
              <a:solidFill>
                <a:srgbClr val="0000FF"/>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custDataLst>
              <p:tags r:id="rId1"/>
            </p:custDataLst>
          </p:nvPr>
        </p:nvPicPr>
        <p:blipFill>
          <a:blip r:embed="rId5" cstate="print"/>
          <a:srcRect/>
          <a:stretch>
            <a:fillRect/>
          </a:stretch>
        </p:blipFill>
        <p:spPr bwMode="auto">
          <a:xfrm>
            <a:off x="5857875" y="4572000"/>
            <a:ext cx="3071813" cy="2143125"/>
          </a:xfrm>
          <a:prstGeom prst="rect">
            <a:avLst/>
          </a:prstGeom>
          <a:noFill/>
          <a:ln w="9525">
            <a:noFill/>
            <a:miter lim="800000"/>
            <a:headEnd/>
            <a:tailEnd/>
          </a:ln>
        </p:spPr>
      </p:pic>
      <p:pic>
        <p:nvPicPr>
          <p:cNvPr id="51203" name="Picture 3"/>
          <p:cNvPicPr>
            <a:picLocks noChangeAspect="1" noChangeArrowheads="1"/>
          </p:cNvPicPr>
          <p:nvPr>
            <p:custDataLst>
              <p:tags r:id="rId2"/>
            </p:custDataLst>
          </p:nvPr>
        </p:nvPicPr>
        <p:blipFill>
          <a:blip r:embed="rId6" cstate="print"/>
          <a:srcRect/>
          <a:stretch>
            <a:fillRect/>
          </a:stretch>
        </p:blipFill>
        <p:spPr bwMode="auto">
          <a:xfrm>
            <a:off x="285750" y="2357438"/>
            <a:ext cx="5381625" cy="3857625"/>
          </a:xfrm>
          <a:prstGeom prst="rect">
            <a:avLst/>
          </a:prstGeom>
          <a:noFill/>
          <a:ln w="9525">
            <a:noFill/>
            <a:miter lim="800000"/>
            <a:headEnd/>
            <a:tailEnd/>
          </a:ln>
        </p:spPr>
      </p:pic>
      <p:pic>
        <p:nvPicPr>
          <p:cNvPr id="51204" name="Picture 4"/>
          <p:cNvPicPr>
            <a:picLocks noChangeAspect="1" noChangeArrowheads="1"/>
          </p:cNvPicPr>
          <p:nvPr>
            <p:custDataLst>
              <p:tags r:id="rId3"/>
            </p:custDataLst>
          </p:nvPr>
        </p:nvPicPr>
        <p:blipFill>
          <a:blip r:embed="rId7" cstate="print"/>
          <a:srcRect/>
          <a:stretch>
            <a:fillRect/>
          </a:stretch>
        </p:blipFill>
        <p:spPr bwMode="auto">
          <a:xfrm>
            <a:off x="5843588" y="142875"/>
            <a:ext cx="3095625" cy="4357688"/>
          </a:xfrm>
          <a:prstGeom prst="rect">
            <a:avLst/>
          </a:prstGeom>
          <a:noFill/>
          <a:ln w="9525">
            <a:noFill/>
            <a:miter lim="800000"/>
            <a:headEnd/>
            <a:tailEnd/>
          </a:ln>
        </p:spPr>
      </p:pic>
      <p:sp>
        <p:nvSpPr>
          <p:cNvPr id="51205" name="TextBox 6"/>
          <p:cNvSpPr txBox="1">
            <a:spLocks noChangeArrowheads="1"/>
          </p:cNvSpPr>
          <p:nvPr/>
        </p:nvSpPr>
        <p:spPr bwMode="auto">
          <a:xfrm>
            <a:off x="357188" y="785813"/>
            <a:ext cx="5072062" cy="708025"/>
          </a:xfrm>
          <a:prstGeom prst="rect">
            <a:avLst/>
          </a:prstGeom>
          <a:noFill/>
          <a:ln w="9525">
            <a:noFill/>
            <a:miter lim="800000"/>
            <a:headEnd/>
            <a:tailEnd/>
          </a:ln>
        </p:spPr>
        <p:txBody>
          <a:bodyPr>
            <a:spAutoFit/>
          </a:bodyPr>
          <a:lstStyle/>
          <a:p>
            <a:pPr algn="ctr"/>
            <a:r>
              <a:rPr lang="uk-UA" sz="4000">
                <a:solidFill>
                  <a:srgbClr val="0000FF"/>
                </a:solidFill>
                <a:latin typeface="Arial Black" pitchFamily="34" charset="0"/>
              </a:rPr>
              <a:t>о. Нова Земля</a:t>
            </a:r>
            <a:endParaRPr lang="ru-RU" sz="4000">
              <a:solidFill>
                <a:srgbClr val="0000FF"/>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custDataLst>
              <p:tags r:id="rId1"/>
            </p:custDataLst>
          </p:nvPr>
        </p:nvPicPr>
        <p:blipFill>
          <a:blip r:embed="rId5" cstate="print"/>
          <a:srcRect/>
          <a:stretch>
            <a:fillRect/>
          </a:stretch>
        </p:blipFill>
        <p:spPr bwMode="auto">
          <a:xfrm>
            <a:off x="5808663" y="214313"/>
            <a:ext cx="3154362" cy="4071937"/>
          </a:xfrm>
          <a:prstGeom prst="rect">
            <a:avLst/>
          </a:prstGeom>
          <a:noFill/>
          <a:ln w="9525">
            <a:noFill/>
            <a:miter lim="800000"/>
            <a:headEnd/>
            <a:tailEnd/>
          </a:ln>
        </p:spPr>
      </p:pic>
      <p:pic>
        <p:nvPicPr>
          <p:cNvPr id="52227" name="Picture 3"/>
          <p:cNvPicPr>
            <a:picLocks noChangeAspect="1" noChangeArrowheads="1"/>
          </p:cNvPicPr>
          <p:nvPr>
            <p:custDataLst>
              <p:tags r:id="rId2"/>
            </p:custDataLst>
          </p:nvPr>
        </p:nvPicPr>
        <p:blipFill>
          <a:blip r:embed="rId6" cstate="print"/>
          <a:srcRect/>
          <a:stretch>
            <a:fillRect/>
          </a:stretch>
        </p:blipFill>
        <p:spPr bwMode="auto">
          <a:xfrm>
            <a:off x="5786438" y="4357688"/>
            <a:ext cx="3157537" cy="2360612"/>
          </a:xfrm>
          <a:prstGeom prst="rect">
            <a:avLst/>
          </a:prstGeom>
          <a:noFill/>
          <a:ln w="9525">
            <a:noFill/>
            <a:miter lim="800000"/>
            <a:headEnd/>
            <a:tailEnd/>
          </a:ln>
        </p:spPr>
      </p:pic>
      <p:pic>
        <p:nvPicPr>
          <p:cNvPr id="52228" name="Picture 4"/>
          <p:cNvPicPr>
            <a:picLocks noChangeAspect="1" noChangeArrowheads="1"/>
          </p:cNvPicPr>
          <p:nvPr>
            <p:custDataLst>
              <p:tags r:id="rId3"/>
            </p:custDataLst>
          </p:nvPr>
        </p:nvPicPr>
        <p:blipFill>
          <a:blip r:embed="rId7" cstate="print"/>
          <a:srcRect/>
          <a:stretch>
            <a:fillRect/>
          </a:stretch>
        </p:blipFill>
        <p:spPr bwMode="auto">
          <a:xfrm>
            <a:off x="214313" y="2500313"/>
            <a:ext cx="5413375" cy="4214812"/>
          </a:xfrm>
          <a:prstGeom prst="rect">
            <a:avLst/>
          </a:prstGeom>
          <a:noFill/>
          <a:ln w="9525">
            <a:noFill/>
            <a:miter lim="800000"/>
            <a:headEnd/>
            <a:tailEnd/>
          </a:ln>
        </p:spPr>
      </p:pic>
      <p:sp>
        <p:nvSpPr>
          <p:cNvPr id="52229" name="TextBox 6"/>
          <p:cNvSpPr txBox="1">
            <a:spLocks noChangeArrowheads="1"/>
          </p:cNvSpPr>
          <p:nvPr/>
        </p:nvSpPr>
        <p:spPr bwMode="auto">
          <a:xfrm>
            <a:off x="571500" y="785813"/>
            <a:ext cx="4643438" cy="708025"/>
          </a:xfrm>
          <a:prstGeom prst="rect">
            <a:avLst/>
          </a:prstGeom>
          <a:noFill/>
          <a:ln w="9525">
            <a:noFill/>
            <a:miter lim="800000"/>
            <a:headEnd/>
            <a:tailEnd/>
          </a:ln>
        </p:spPr>
        <p:txBody>
          <a:bodyPr>
            <a:spAutoFit/>
          </a:bodyPr>
          <a:lstStyle/>
          <a:p>
            <a:pPr algn="ctr"/>
            <a:r>
              <a:rPr lang="uk-UA" sz="4000">
                <a:solidFill>
                  <a:srgbClr val="0000FF"/>
                </a:solidFill>
                <a:latin typeface="Arial Black" pitchFamily="34" charset="0"/>
              </a:rPr>
              <a:t>о. Сахалін</a:t>
            </a:r>
            <a:endParaRPr lang="ru-RU" sz="4000">
              <a:solidFill>
                <a:srgbClr val="0000FF"/>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custDataLst>
              <p:tags r:id="rId1"/>
            </p:custDataLst>
          </p:nvPr>
        </p:nvPicPr>
        <p:blipFill>
          <a:blip r:embed="rId5" cstate="print"/>
          <a:srcRect/>
          <a:stretch>
            <a:fillRect/>
          </a:stretch>
        </p:blipFill>
        <p:spPr bwMode="auto">
          <a:xfrm>
            <a:off x="214313" y="2214563"/>
            <a:ext cx="5126037" cy="3857625"/>
          </a:xfrm>
          <a:prstGeom prst="rect">
            <a:avLst/>
          </a:prstGeom>
          <a:noFill/>
          <a:ln w="9525">
            <a:noFill/>
            <a:miter lim="800000"/>
            <a:headEnd/>
            <a:tailEnd/>
          </a:ln>
        </p:spPr>
      </p:pic>
      <p:pic>
        <p:nvPicPr>
          <p:cNvPr id="53251" name="Picture 3"/>
          <p:cNvPicPr>
            <a:picLocks noChangeAspect="1" noChangeArrowheads="1"/>
          </p:cNvPicPr>
          <p:nvPr>
            <p:custDataLst>
              <p:tags r:id="rId2"/>
            </p:custDataLst>
          </p:nvPr>
        </p:nvPicPr>
        <p:blipFill>
          <a:blip r:embed="rId6" cstate="print"/>
          <a:srcRect/>
          <a:stretch>
            <a:fillRect/>
          </a:stretch>
        </p:blipFill>
        <p:spPr bwMode="auto">
          <a:xfrm>
            <a:off x="5500688" y="4071938"/>
            <a:ext cx="3462337" cy="2571750"/>
          </a:xfrm>
          <a:prstGeom prst="rect">
            <a:avLst/>
          </a:prstGeom>
          <a:noFill/>
          <a:ln w="9525">
            <a:noFill/>
            <a:miter lim="800000"/>
            <a:headEnd/>
            <a:tailEnd/>
          </a:ln>
        </p:spPr>
      </p:pic>
      <p:pic>
        <p:nvPicPr>
          <p:cNvPr id="53252" name="Picture 4"/>
          <p:cNvPicPr>
            <a:picLocks noChangeAspect="1" noChangeArrowheads="1"/>
          </p:cNvPicPr>
          <p:nvPr>
            <p:custDataLst>
              <p:tags r:id="rId3"/>
            </p:custDataLst>
          </p:nvPr>
        </p:nvPicPr>
        <p:blipFill>
          <a:blip r:embed="rId7" cstate="print"/>
          <a:srcRect/>
          <a:stretch>
            <a:fillRect/>
          </a:stretch>
        </p:blipFill>
        <p:spPr bwMode="auto">
          <a:xfrm>
            <a:off x="5500688" y="142875"/>
            <a:ext cx="3467100" cy="3865563"/>
          </a:xfrm>
          <a:prstGeom prst="rect">
            <a:avLst/>
          </a:prstGeom>
          <a:noFill/>
          <a:ln w="9525">
            <a:noFill/>
            <a:miter lim="800000"/>
            <a:headEnd/>
            <a:tailEnd/>
          </a:ln>
        </p:spPr>
      </p:pic>
      <p:sp>
        <p:nvSpPr>
          <p:cNvPr id="53253" name="TextBox 6"/>
          <p:cNvSpPr txBox="1">
            <a:spLocks noChangeArrowheads="1"/>
          </p:cNvSpPr>
          <p:nvPr/>
        </p:nvSpPr>
        <p:spPr bwMode="auto">
          <a:xfrm>
            <a:off x="285750" y="714375"/>
            <a:ext cx="5000625" cy="708025"/>
          </a:xfrm>
          <a:prstGeom prst="rect">
            <a:avLst/>
          </a:prstGeom>
          <a:noFill/>
          <a:ln w="9525">
            <a:noFill/>
            <a:miter lim="800000"/>
            <a:headEnd/>
            <a:tailEnd/>
          </a:ln>
        </p:spPr>
        <p:txBody>
          <a:bodyPr>
            <a:spAutoFit/>
          </a:bodyPr>
          <a:lstStyle/>
          <a:p>
            <a:pPr algn="ctr"/>
            <a:r>
              <a:rPr lang="uk-UA" sz="4000">
                <a:solidFill>
                  <a:srgbClr val="0000FF"/>
                </a:solidFill>
                <a:latin typeface="Arial Black" pitchFamily="34" charset="0"/>
              </a:rPr>
              <a:t>о. Калімантан</a:t>
            </a:r>
            <a:endParaRPr lang="ru-RU" sz="4000">
              <a:solidFill>
                <a:srgbClr val="0000FF"/>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Title 1"/>
          <p:cNvSpPr>
            <a:spLocks noGrp="1"/>
          </p:cNvSpPr>
          <p:nvPr>
            <p:ph type="ctrTitle"/>
          </p:nvPr>
        </p:nvSpPr>
        <p:spPr/>
        <p:txBody>
          <a:bodyPr/>
          <a:lstStyle/>
          <a:p>
            <a:pPr>
              <a:defRPr/>
            </a:pPr>
            <a:r>
              <a:rPr lang="uk-UA" smtClean="0"/>
              <a:t/>
            </a:r>
            <a:br>
              <a:rPr lang="uk-UA" smtClean="0"/>
            </a:br>
            <a:r>
              <a:rPr lang="uk-UA" smtClean="0"/>
              <a:t/>
            </a:r>
            <a:br>
              <a:rPr lang="uk-UA" smtClean="0"/>
            </a:br>
            <a:r>
              <a:rPr lang="uk-UA" smtClean="0"/>
              <a:t/>
            </a:r>
            <a:br>
              <a:rPr lang="uk-UA" smtClean="0"/>
            </a:br>
            <a:r>
              <a:rPr lang="uk-UA" smtClean="0"/>
              <a:t/>
            </a:r>
            <a:br>
              <a:rPr lang="uk-UA" smtClean="0"/>
            </a:br>
            <a:r>
              <a:rPr lang="uk-UA" smtClean="0"/>
              <a:t/>
            </a:r>
            <a:br>
              <a:rPr lang="uk-UA" smtClean="0"/>
            </a:br>
            <a:r>
              <a:rPr lang="uk-UA" smtClean="0"/>
              <a:t/>
            </a:r>
            <a:br>
              <a:rPr lang="uk-UA" smtClean="0"/>
            </a:br>
            <a:endParaRPr lang="en-US" smtClean="0"/>
          </a:p>
        </p:txBody>
      </p:sp>
      <p:sp>
        <p:nvSpPr>
          <p:cNvPr id="11" name="Подзаголовок 10"/>
          <p:cNvSpPr>
            <a:spLocks noGrp="1"/>
          </p:cNvSpPr>
          <p:nvPr>
            <p:ph type="subTitle" idx="1"/>
          </p:nvPr>
        </p:nvSpPr>
        <p:spPr>
          <a:xfrm>
            <a:off x="3059113" y="2133600"/>
            <a:ext cx="5689600" cy="4248150"/>
          </a:xfrm>
        </p:spPr>
        <p:txBody>
          <a:bodyPr/>
          <a:lstStyle/>
          <a:p>
            <a:pPr algn="ctr"/>
            <a:r>
              <a:rPr lang="uk-UA" sz="3600" smtClean="0">
                <a:solidFill>
                  <a:srgbClr val="FFFF00"/>
                </a:solidFill>
              </a:rPr>
              <a:t>1.Найсухіший материк.</a:t>
            </a:r>
          </a:p>
          <a:p>
            <a:pPr algn="ctr"/>
            <a:endParaRPr lang="uk-UA" sz="3600" smtClean="0">
              <a:solidFill>
                <a:srgbClr val="FFFF00"/>
              </a:solidFill>
            </a:endParaRPr>
          </a:p>
          <a:p>
            <a:pPr algn="ctr"/>
            <a:r>
              <a:rPr lang="uk-UA" sz="3600" smtClean="0">
                <a:solidFill>
                  <a:srgbClr val="FFFF00"/>
                </a:solidFill>
              </a:rPr>
              <a:t>2.Найменший за площею.</a:t>
            </a:r>
          </a:p>
          <a:p>
            <a:pPr algn="ctr"/>
            <a:endParaRPr lang="uk-UA" sz="3600" smtClean="0">
              <a:solidFill>
                <a:srgbClr val="FFFF00"/>
              </a:solidFill>
            </a:endParaRPr>
          </a:p>
          <a:p>
            <a:pPr algn="ctr"/>
            <a:r>
              <a:rPr lang="uk-UA" sz="3600" smtClean="0">
                <a:solidFill>
                  <a:srgbClr val="FFFF00"/>
                </a:solidFill>
              </a:rPr>
              <a:t>3.Найвіддаленіший материк.</a:t>
            </a:r>
          </a:p>
          <a:p>
            <a:endParaRPr lang="uk-UA" smtClean="0"/>
          </a:p>
        </p:txBody>
      </p:sp>
      <p:sp>
        <p:nvSpPr>
          <p:cNvPr id="6" name="Subtitle 2"/>
          <p:cNvSpPr txBox="1">
            <a:spLocks/>
          </p:cNvSpPr>
          <p:nvPr/>
        </p:nvSpPr>
        <p:spPr bwMode="auto">
          <a:xfrm>
            <a:off x="2484438" y="2205038"/>
            <a:ext cx="6335712" cy="4032250"/>
          </a:xfrm>
          <a:prstGeom prst="rect">
            <a:avLst/>
          </a:prstGeom>
          <a:noFill/>
          <a:ln w="9525">
            <a:noFill/>
            <a:miter lim="800000"/>
            <a:headEnd/>
            <a:tailEnd/>
          </a:ln>
        </p:spPr>
        <p:txBody>
          <a:bodyPr/>
          <a:lstStyle/>
          <a:p>
            <a:pPr algn="ctr">
              <a:spcBef>
                <a:spcPct val="20000"/>
              </a:spcBef>
              <a:defRPr/>
            </a:pPr>
            <a:endParaRPr lang="uk-UA" sz="4000" kern="0" dirty="0">
              <a:solidFill>
                <a:srgbClr val="FFFF00"/>
              </a:solidFill>
              <a:latin typeface="+mn-lt"/>
            </a:endParaRPr>
          </a:p>
        </p:txBody>
      </p:sp>
      <p:sp>
        <p:nvSpPr>
          <p:cNvPr id="8197" name="Subtitle 2"/>
          <p:cNvSpPr>
            <a:spLocks noGrp="1"/>
          </p:cNvSpPr>
          <p:nvPr/>
        </p:nvSpPr>
        <p:spPr bwMode="auto">
          <a:xfrm>
            <a:off x="1403350" y="14128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
        <p:nvSpPr>
          <p:cNvPr id="8198" name="Subtitle 2"/>
          <p:cNvSpPr>
            <a:spLocks noGrp="1"/>
          </p:cNvSpPr>
          <p:nvPr/>
        </p:nvSpPr>
        <p:spPr bwMode="auto">
          <a:xfrm>
            <a:off x="1555750" y="15652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 calcmode="lin" valueType="num">
                                      <p:cBhvr additive="base">
                                        <p:cTn id="13" dur="50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anim calcmode="lin" valueType="num">
                                      <p:cBhvr additive="base">
                                        <p:cTn id="19" dur="50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custDataLst>
              <p:tags r:id="rId1"/>
            </p:custDataLst>
          </p:nvPr>
        </p:nvPicPr>
        <p:blipFill>
          <a:blip r:embed="rId5" cstate="print"/>
          <a:srcRect/>
          <a:stretch>
            <a:fillRect/>
          </a:stretch>
        </p:blipFill>
        <p:spPr bwMode="auto">
          <a:xfrm>
            <a:off x="4819650" y="214313"/>
            <a:ext cx="4162425" cy="4000500"/>
          </a:xfrm>
          <a:prstGeom prst="rect">
            <a:avLst/>
          </a:prstGeom>
          <a:noFill/>
          <a:ln w="9525">
            <a:noFill/>
            <a:miter lim="800000"/>
            <a:headEnd/>
            <a:tailEnd/>
          </a:ln>
        </p:spPr>
      </p:pic>
      <p:pic>
        <p:nvPicPr>
          <p:cNvPr id="54275" name="Picture 3"/>
          <p:cNvPicPr>
            <a:picLocks noChangeAspect="1" noChangeArrowheads="1"/>
          </p:cNvPicPr>
          <p:nvPr>
            <p:custDataLst>
              <p:tags r:id="rId2"/>
            </p:custDataLst>
          </p:nvPr>
        </p:nvPicPr>
        <p:blipFill>
          <a:blip r:embed="rId6" cstate="print"/>
          <a:srcRect/>
          <a:stretch>
            <a:fillRect/>
          </a:stretch>
        </p:blipFill>
        <p:spPr bwMode="auto">
          <a:xfrm>
            <a:off x="4857750" y="4286250"/>
            <a:ext cx="4086225" cy="2428875"/>
          </a:xfrm>
          <a:prstGeom prst="rect">
            <a:avLst/>
          </a:prstGeom>
          <a:noFill/>
          <a:ln w="9525">
            <a:noFill/>
            <a:miter lim="800000"/>
            <a:headEnd/>
            <a:tailEnd/>
          </a:ln>
        </p:spPr>
      </p:pic>
      <p:pic>
        <p:nvPicPr>
          <p:cNvPr id="54276" name="Picture 4"/>
          <p:cNvPicPr>
            <a:picLocks noChangeAspect="1" noChangeArrowheads="1"/>
          </p:cNvPicPr>
          <p:nvPr>
            <p:custDataLst>
              <p:tags r:id="rId3"/>
            </p:custDataLst>
          </p:nvPr>
        </p:nvPicPr>
        <p:blipFill>
          <a:blip r:embed="rId7" cstate="print"/>
          <a:srcRect/>
          <a:stretch>
            <a:fillRect/>
          </a:stretch>
        </p:blipFill>
        <p:spPr bwMode="auto">
          <a:xfrm>
            <a:off x="214313" y="2214563"/>
            <a:ext cx="4473575" cy="3857625"/>
          </a:xfrm>
          <a:prstGeom prst="rect">
            <a:avLst/>
          </a:prstGeom>
          <a:noFill/>
          <a:ln w="9525">
            <a:noFill/>
            <a:miter lim="800000"/>
            <a:headEnd/>
            <a:tailEnd/>
          </a:ln>
        </p:spPr>
      </p:pic>
      <p:sp>
        <p:nvSpPr>
          <p:cNvPr id="54277" name="TextBox 6"/>
          <p:cNvSpPr txBox="1">
            <a:spLocks noChangeArrowheads="1"/>
          </p:cNvSpPr>
          <p:nvPr/>
        </p:nvSpPr>
        <p:spPr bwMode="auto">
          <a:xfrm>
            <a:off x="285750" y="857250"/>
            <a:ext cx="4357688" cy="708025"/>
          </a:xfrm>
          <a:prstGeom prst="rect">
            <a:avLst/>
          </a:prstGeom>
          <a:noFill/>
          <a:ln w="9525">
            <a:noFill/>
            <a:miter lim="800000"/>
            <a:headEnd/>
            <a:tailEnd/>
          </a:ln>
        </p:spPr>
        <p:txBody>
          <a:bodyPr>
            <a:spAutoFit/>
          </a:bodyPr>
          <a:lstStyle/>
          <a:p>
            <a:pPr algn="ctr"/>
            <a:r>
              <a:rPr lang="uk-UA" sz="4000">
                <a:solidFill>
                  <a:srgbClr val="0000FF"/>
                </a:solidFill>
                <a:latin typeface="Arial Black" pitchFamily="34" charset="0"/>
              </a:rPr>
              <a:t>о. Суматра</a:t>
            </a:r>
            <a:endParaRPr lang="ru-RU" sz="4000">
              <a:solidFill>
                <a:srgbClr val="0000FF"/>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custDataLst>
              <p:tags r:id="rId1"/>
            </p:custDataLst>
          </p:nvPr>
        </p:nvPicPr>
        <p:blipFill>
          <a:blip r:embed="rId5" cstate="print"/>
          <a:srcRect/>
          <a:stretch>
            <a:fillRect/>
          </a:stretch>
        </p:blipFill>
        <p:spPr bwMode="auto">
          <a:xfrm>
            <a:off x="4076700" y="214313"/>
            <a:ext cx="4905375" cy="3214687"/>
          </a:xfrm>
          <a:prstGeom prst="rect">
            <a:avLst/>
          </a:prstGeom>
          <a:noFill/>
          <a:ln w="9525">
            <a:noFill/>
            <a:miter lim="800000"/>
            <a:headEnd/>
            <a:tailEnd/>
          </a:ln>
        </p:spPr>
      </p:pic>
      <p:pic>
        <p:nvPicPr>
          <p:cNvPr id="55299" name="Picture 3"/>
          <p:cNvPicPr>
            <a:picLocks noChangeAspect="1" noChangeArrowheads="1"/>
          </p:cNvPicPr>
          <p:nvPr>
            <p:custDataLst>
              <p:tags r:id="rId2"/>
            </p:custDataLst>
          </p:nvPr>
        </p:nvPicPr>
        <p:blipFill>
          <a:blip r:embed="rId6" cstate="print"/>
          <a:srcRect/>
          <a:stretch>
            <a:fillRect/>
          </a:stretch>
        </p:blipFill>
        <p:spPr bwMode="auto">
          <a:xfrm>
            <a:off x="4071938" y="3571875"/>
            <a:ext cx="4910137" cy="3071813"/>
          </a:xfrm>
          <a:prstGeom prst="rect">
            <a:avLst/>
          </a:prstGeom>
          <a:noFill/>
          <a:ln w="9525">
            <a:noFill/>
            <a:miter lim="800000"/>
            <a:headEnd/>
            <a:tailEnd/>
          </a:ln>
        </p:spPr>
      </p:pic>
      <p:pic>
        <p:nvPicPr>
          <p:cNvPr id="55300" name="Picture 4"/>
          <p:cNvPicPr>
            <a:picLocks noChangeAspect="1" noChangeArrowheads="1"/>
          </p:cNvPicPr>
          <p:nvPr>
            <p:custDataLst>
              <p:tags r:id="rId3"/>
            </p:custDataLst>
          </p:nvPr>
        </p:nvPicPr>
        <p:blipFill>
          <a:blip r:embed="rId7" cstate="print"/>
          <a:srcRect/>
          <a:stretch>
            <a:fillRect/>
          </a:stretch>
        </p:blipFill>
        <p:spPr bwMode="auto">
          <a:xfrm>
            <a:off x="142875" y="2357438"/>
            <a:ext cx="3794125" cy="3143250"/>
          </a:xfrm>
          <a:prstGeom prst="rect">
            <a:avLst/>
          </a:prstGeom>
          <a:noFill/>
          <a:ln w="9525">
            <a:noFill/>
            <a:miter lim="800000"/>
            <a:headEnd/>
            <a:tailEnd/>
          </a:ln>
        </p:spPr>
      </p:pic>
      <p:sp>
        <p:nvSpPr>
          <p:cNvPr id="55301" name="TextBox 6"/>
          <p:cNvSpPr txBox="1">
            <a:spLocks noChangeArrowheads="1"/>
          </p:cNvSpPr>
          <p:nvPr/>
        </p:nvSpPr>
        <p:spPr bwMode="auto">
          <a:xfrm>
            <a:off x="285750" y="1000125"/>
            <a:ext cx="3500438" cy="708025"/>
          </a:xfrm>
          <a:prstGeom prst="rect">
            <a:avLst/>
          </a:prstGeom>
          <a:noFill/>
          <a:ln w="9525">
            <a:noFill/>
            <a:miter lim="800000"/>
            <a:headEnd/>
            <a:tailEnd/>
          </a:ln>
        </p:spPr>
        <p:txBody>
          <a:bodyPr>
            <a:spAutoFit/>
          </a:bodyPr>
          <a:lstStyle/>
          <a:p>
            <a:pPr algn="ctr"/>
            <a:r>
              <a:rPr lang="uk-UA" sz="4000">
                <a:solidFill>
                  <a:srgbClr val="0000FF"/>
                </a:solidFill>
                <a:latin typeface="Arial Black" pitchFamily="34" charset="0"/>
              </a:rPr>
              <a:t>о. Ява</a:t>
            </a:r>
            <a:endParaRPr lang="ru-RU" sz="4000">
              <a:solidFill>
                <a:srgbClr val="0000FF"/>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custDataLst>
              <p:tags r:id="rId1"/>
            </p:custDataLst>
          </p:nvPr>
        </p:nvPicPr>
        <p:blipFill>
          <a:blip r:embed="rId5" cstate="print"/>
          <a:srcRect/>
          <a:stretch>
            <a:fillRect/>
          </a:stretch>
        </p:blipFill>
        <p:spPr bwMode="auto">
          <a:xfrm>
            <a:off x="214313" y="2071688"/>
            <a:ext cx="4762500" cy="3571875"/>
          </a:xfrm>
          <a:prstGeom prst="rect">
            <a:avLst/>
          </a:prstGeom>
          <a:noFill/>
          <a:ln w="9525">
            <a:noFill/>
            <a:miter lim="800000"/>
            <a:headEnd/>
            <a:tailEnd/>
          </a:ln>
        </p:spPr>
      </p:pic>
      <p:pic>
        <p:nvPicPr>
          <p:cNvPr id="56323" name="Picture 3"/>
          <p:cNvPicPr>
            <a:picLocks noChangeAspect="1" noChangeArrowheads="1"/>
          </p:cNvPicPr>
          <p:nvPr>
            <p:custDataLst>
              <p:tags r:id="rId2"/>
            </p:custDataLst>
          </p:nvPr>
        </p:nvPicPr>
        <p:blipFill>
          <a:blip r:embed="rId6" cstate="print"/>
          <a:srcRect/>
          <a:stretch>
            <a:fillRect/>
          </a:stretch>
        </p:blipFill>
        <p:spPr bwMode="auto">
          <a:xfrm>
            <a:off x="5143500" y="4286250"/>
            <a:ext cx="3795713" cy="2428875"/>
          </a:xfrm>
          <a:prstGeom prst="rect">
            <a:avLst/>
          </a:prstGeom>
          <a:noFill/>
          <a:ln w="9525">
            <a:noFill/>
            <a:miter lim="800000"/>
            <a:headEnd/>
            <a:tailEnd/>
          </a:ln>
        </p:spPr>
      </p:pic>
      <p:pic>
        <p:nvPicPr>
          <p:cNvPr id="56324" name="Picture 4"/>
          <p:cNvPicPr>
            <a:picLocks noChangeAspect="1" noChangeArrowheads="1"/>
          </p:cNvPicPr>
          <p:nvPr>
            <p:custDataLst>
              <p:tags r:id="rId3"/>
            </p:custDataLst>
          </p:nvPr>
        </p:nvPicPr>
        <p:blipFill>
          <a:blip r:embed="rId7" cstate="print"/>
          <a:srcRect/>
          <a:stretch>
            <a:fillRect/>
          </a:stretch>
        </p:blipFill>
        <p:spPr bwMode="auto">
          <a:xfrm>
            <a:off x="5143500" y="142875"/>
            <a:ext cx="3814763" cy="4060825"/>
          </a:xfrm>
          <a:prstGeom prst="rect">
            <a:avLst/>
          </a:prstGeom>
          <a:noFill/>
          <a:ln w="9525">
            <a:noFill/>
            <a:miter lim="800000"/>
            <a:headEnd/>
            <a:tailEnd/>
          </a:ln>
        </p:spPr>
      </p:pic>
      <p:sp>
        <p:nvSpPr>
          <p:cNvPr id="56325" name="TextBox 6"/>
          <p:cNvSpPr txBox="1">
            <a:spLocks noChangeArrowheads="1"/>
          </p:cNvSpPr>
          <p:nvPr/>
        </p:nvSpPr>
        <p:spPr bwMode="auto">
          <a:xfrm>
            <a:off x="357188" y="428625"/>
            <a:ext cx="4500562" cy="1323975"/>
          </a:xfrm>
          <a:prstGeom prst="rect">
            <a:avLst/>
          </a:prstGeom>
          <a:noFill/>
          <a:ln w="9525">
            <a:noFill/>
            <a:miter lim="800000"/>
            <a:headEnd/>
            <a:tailEnd/>
          </a:ln>
        </p:spPr>
        <p:txBody>
          <a:bodyPr>
            <a:spAutoFit/>
          </a:bodyPr>
          <a:lstStyle/>
          <a:p>
            <a:pPr algn="ctr"/>
            <a:r>
              <a:rPr lang="uk-UA" sz="4000">
                <a:solidFill>
                  <a:srgbClr val="0000FF"/>
                </a:solidFill>
                <a:latin typeface="Arial Black" pitchFamily="34" charset="0"/>
              </a:rPr>
              <a:t>Філіппінські острови</a:t>
            </a:r>
            <a:endParaRPr lang="ru-RU" sz="4000">
              <a:solidFill>
                <a:srgbClr val="0000FF"/>
              </a:solidFill>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Рисунок 1" descr="Рисунок1.jpg"/>
          <p:cNvPicPr>
            <a:picLocks noChangeAspect="1"/>
          </p:cNvPicPr>
          <p:nvPr/>
        </p:nvPicPr>
        <p:blipFill>
          <a:blip r:embed="rId2" cstate="print"/>
          <a:srcRect/>
          <a:stretch>
            <a:fillRect/>
          </a:stretch>
        </p:blipFill>
        <p:spPr bwMode="auto">
          <a:xfrm>
            <a:off x="0" y="31750"/>
            <a:ext cx="9144000" cy="6826250"/>
          </a:xfrm>
          <a:prstGeom prst="rect">
            <a:avLst/>
          </a:prstGeom>
          <a:noFill/>
          <a:ln w="9525">
            <a:noFill/>
            <a:miter lim="800000"/>
            <a:headEnd/>
            <a:tailEnd/>
          </a:ln>
        </p:spPr>
      </p:pic>
      <p:sp>
        <p:nvSpPr>
          <p:cNvPr id="3" name="Прямоугольник 2"/>
          <p:cNvSpPr>
            <a:spLocks noChangeArrowheads="1"/>
          </p:cNvSpPr>
          <p:nvPr/>
        </p:nvSpPr>
        <p:spPr bwMode="auto">
          <a:xfrm>
            <a:off x="1979613" y="0"/>
            <a:ext cx="6840537" cy="7324725"/>
          </a:xfrm>
          <a:prstGeom prst="rect">
            <a:avLst/>
          </a:prstGeom>
          <a:noFill/>
          <a:ln w="9525">
            <a:noFill/>
            <a:miter lim="800000"/>
            <a:headEnd/>
            <a:tailEnd/>
          </a:ln>
        </p:spPr>
        <p:txBody>
          <a:bodyPr>
            <a:spAutoFit/>
          </a:bodyPr>
          <a:lstStyle/>
          <a:p>
            <a:pPr algn="ctr"/>
            <a:r>
              <a:rPr lang="uk-UA" sz="4000" b="1"/>
              <a:t>Чи вірите ви, що:</a:t>
            </a:r>
          </a:p>
          <a:p>
            <a:pPr algn="ctr"/>
            <a:r>
              <a:rPr lang="uk-UA" sz="2800" b="1">
                <a:solidFill>
                  <a:srgbClr val="C00000"/>
                </a:solidFill>
              </a:rPr>
              <a:t>1-Євразія-материк,що складається з    двох частин світу;</a:t>
            </a:r>
          </a:p>
          <a:p>
            <a:r>
              <a:rPr lang="uk-UA" sz="2800" b="1"/>
              <a:t>2-Україна розташована в Азії;</a:t>
            </a:r>
          </a:p>
          <a:p>
            <a:r>
              <a:rPr lang="uk-UA" sz="2800" b="1">
                <a:solidFill>
                  <a:srgbClr val="C00000"/>
                </a:solidFill>
              </a:rPr>
              <a:t>3-Крайньою західною точкою   материка є мис Рока;</a:t>
            </a:r>
          </a:p>
          <a:p>
            <a:r>
              <a:rPr lang="uk-UA" sz="2800" b="1"/>
              <a:t>4-Із півночі материк омивають води Тихого океану;</a:t>
            </a:r>
          </a:p>
          <a:p>
            <a:r>
              <a:rPr lang="uk-UA" sz="2800" b="1">
                <a:solidFill>
                  <a:srgbClr val="C00000"/>
                </a:solidFill>
              </a:rPr>
              <a:t>5-Найбільшим півостровом материка є Аравійський півострів;</a:t>
            </a:r>
          </a:p>
          <a:p>
            <a:r>
              <a:rPr lang="uk-UA" sz="2800" b="1"/>
              <a:t>6-Близьким сусідом Євразії є Південна Америка;</a:t>
            </a:r>
          </a:p>
          <a:p>
            <a:r>
              <a:rPr lang="uk-UA" sz="2800" b="1">
                <a:solidFill>
                  <a:srgbClr val="C00000"/>
                </a:solidFill>
              </a:rPr>
              <a:t>7-Материк омивається водами чотирьох океанів;</a:t>
            </a:r>
          </a:p>
          <a:p>
            <a:r>
              <a:rPr lang="uk-UA" sz="2800" b="1"/>
              <a:t>8-Береги Євразії слабо розчленовані. </a:t>
            </a:r>
          </a:p>
          <a:p>
            <a:endParaRPr lang="uk-UA" sz="2800" b="1"/>
          </a:p>
          <a:p>
            <a:r>
              <a:rPr lang="uk-UA" sz="1000"/>
              <a:t> </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additive="base">
                                        <p:cTn id="26"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7"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additive="base">
                                        <p:cTn id="38"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9"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 calcmode="lin" valueType="num">
                                      <p:cBhvr additive="base">
                                        <p:cTn id="44"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5"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4" fill="hold" nodeType="click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 calcmode="lin" valueType="num">
                                      <p:cBhvr additive="base">
                                        <p:cTn id="50"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1" dur="2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2" presetClass="entr" presetSubtype="4" fill="hold"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 calcmode="lin" valueType="num">
                                      <p:cBhvr additive="base">
                                        <p:cTn id="56" dur="2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7" dur="2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idx="4294967295"/>
          </p:nvPr>
        </p:nvSpPr>
        <p:spPr>
          <a:xfrm>
            <a:off x="468313" y="260350"/>
            <a:ext cx="8229600" cy="417513"/>
          </a:xfrm>
        </p:spPr>
        <p:txBody>
          <a:bodyPr/>
          <a:lstStyle/>
          <a:p>
            <a:r>
              <a:rPr lang="uk-UA" altLang="uk-UA" sz="4000" smtClean="0"/>
              <a:t>Підсумок  уроку</a:t>
            </a:r>
            <a:endParaRPr lang="ru-RU" altLang="uk-UA" sz="4000" smtClean="0"/>
          </a:p>
        </p:txBody>
      </p:sp>
      <p:sp>
        <p:nvSpPr>
          <p:cNvPr id="58371" name="Rectangle 3"/>
          <p:cNvSpPr>
            <a:spLocks noGrp="1"/>
          </p:cNvSpPr>
          <p:nvPr>
            <p:ph type="body" idx="4294967295"/>
          </p:nvPr>
        </p:nvSpPr>
        <p:spPr>
          <a:xfrm>
            <a:off x="323850" y="1125538"/>
            <a:ext cx="8640763" cy="5040312"/>
          </a:xfrm>
        </p:spPr>
        <p:txBody>
          <a:bodyPr/>
          <a:lstStyle/>
          <a:p>
            <a:r>
              <a:rPr lang="uk-UA" altLang="uk-UA" smtClean="0"/>
              <a:t>Яка  площа  Євразії?</a:t>
            </a:r>
          </a:p>
          <a:p>
            <a:r>
              <a:rPr lang="uk-UA" altLang="uk-UA" smtClean="0"/>
              <a:t>Яка  протяжність  материка із пн. на пд.?</a:t>
            </a:r>
          </a:p>
          <a:p>
            <a:r>
              <a:rPr lang="uk-UA" altLang="uk-UA" smtClean="0"/>
              <a:t>На  які  частини світу ділиться Євразія?</a:t>
            </a:r>
          </a:p>
          <a:p>
            <a:r>
              <a:rPr lang="uk-UA" altLang="uk-UA" smtClean="0"/>
              <a:t>Води  яких  океанів  омивають Євразію?</a:t>
            </a:r>
          </a:p>
          <a:p>
            <a:r>
              <a:rPr lang="uk-UA" altLang="uk-UA" smtClean="0"/>
              <a:t>В  яких  півкулях  світу  лежить Євразія?</a:t>
            </a:r>
          </a:p>
          <a:p>
            <a:r>
              <a:rPr lang="uk-UA" altLang="uk-UA" smtClean="0"/>
              <a:t>Як  відокремлена  Євразія  від Північної Америки?</a:t>
            </a:r>
          </a:p>
          <a:p>
            <a:r>
              <a:rPr lang="uk-UA" altLang="uk-UA" smtClean="0"/>
              <a:t>Яка  крайня  південна точка Євразії?</a:t>
            </a:r>
            <a:endParaRPr lang="ru-RU" altLang="uk-UA" smtClean="0"/>
          </a:p>
        </p:txBody>
      </p:sp>
    </p:spTree>
  </p:cSld>
  <p:clrMapOvr>
    <a:masterClrMapping/>
  </p:clrMapOvr>
  <p:transition>
    <p:wheel spokes="8"/>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cstate="print"/>
          <a:srcRect/>
          <a:stretch>
            <a:fillRect/>
          </a:stretch>
        </p:blipFill>
        <p:spPr bwMode="auto">
          <a:xfrm>
            <a:off x="428625" y="571500"/>
            <a:ext cx="8215313" cy="6143625"/>
          </a:xfrm>
          <a:prstGeom prst="rect">
            <a:avLst/>
          </a:prstGeom>
          <a:noFill/>
          <a:ln w="9525">
            <a:noFill/>
            <a:miter lim="800000"/>
            <a:headEnd/>
            <a:tailEnd/>
          </a:ln>
        </p:spPr>
      </p:pic>
      <p:graphicFrame>
        <p:nvGraphicFramePr>
          <p:cNvPr id="7" name="Схема 6"/>
          <p:cNvGraphicFramePr/>
          <p:nvPr/>
        </p:nvGraphicFramePr>
        <p:xfrm>
          <a:off x="428596" y="2000240"/>
          <a:ext cx="8715404" cy="4857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1000100" y="0"/>
            <a:ext cx="7215238" cy="646331"/>
          </a:xfrm>
          <a:prstGeom prst="rect">
            <a:avLst/>
          </a:prstGeom>
          <a:noFill/>
        </p:spPr>
        <p:txBody>
          <a:bodyPr>
            <a:spAutoFit/>
          </a:bodyPr>
          <a:lstStyle/>
          <a:p>
            <a:pPr algn="ctr" fontAlgn="auto">
              <a:spcBef>
                <a:spcPts val="0"/>
              </a:spcBef>
              <a:spcAft>
                <a:spcPts val="0"/>
              </a:spcAft>
              <a:defRPr/>
            </a:pPr>
            <a:r>
              <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Практична робота. 10</a:t>
            </a:r>
          </a:p>
        </p:txBody>
      </p:sp>
      <p:sp>
        <p:nvSpPr>
          <p:cNvPr id="10" name="Прямоугольник 9"/>
          <p:cNvSpPr/>
          <p:nvPr/>
        </p:nvSpPr>
        <p:spPr>
          <a:xfrm>
            <a:off x="1331913" y="908050"/>
            <a:ext cx="6696075"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200" dirty="0">
                <a:latin typeface="Times New Roman" pitchFamily="18" charset="0"/>
                <a:cs typeface="Times New Roman" pitchFamily="18" charset="0"/>
              </a:rPr>
              <a:t>На </a:t>
            </a:r>
            <a:r>
              <a:rPr lang="ru-RU" sz="3200" dirty="0" err="1">
                <a:latin typeface="Times New Roman" pitchFamily="18" charset="0"/>
                <a:cs typeface="Times New Roman" pitchFamily="18" charset="0"/>
              </a:rPr>
              <a:t>контурній</a:t>
            </a:r>
            <a:r>
              <a:rPr lang="ru-RU" sz="3200" dirty="0">
                <a:latin typeface="Times New Roman" pitchFamily="18" charset="0"/>
                <a:cs typeface="Times New Roman" pitchFamily="18" charset="0"/>
              </a:rPr>
              <a:t> </a:t>
            </a:r>
            <a:r>
              <a:rPr lang="ru-RU" sz="3200" dirty="0" err="1">
                <a:latin typeface="Times New Roman" pitchFamily="18" charset="0"/>
                <a:cs typeface="Times New Roman" pitchFamily="18" charset="0"/>
              </a:rPr>
              <a:t>карті</a:t>
            </a:r>
            <a:r>
              <a:rPr lang="ru-RU" sz="3200" dirty="0">
                <a:latin typeface="Times New Roman" pitchFamily="18" charset="0"/>
                <a:cs typeface="Times New Roman" pitchFamily="18" charset="0"/>
              </a:rPr>
              <a:t> </a:t>
            </a:r>
            <a:r>
              <a:rPr lang="ru-RU" sz="3200" dirty="0" err="1">
                <a:latin typeface="Times New Roman" pitchFamily="18" charset="0"/>
                <a:cs typeface="Times New Roman" pitchFamily="18" charset="0"/>
              </a:rPr>
              <a:t>позначити</a:t>
            </a:r>
            <a:r>
              <a:rPr lang="ru-RU" sz="3200" dirty="0">
                <a:latin typeface="Times New Roman" pitchFamily="18" charset="0"/>
                <a:cs typeface="Times New Roman" pitchFamily="18" charset="0"/>
              </a:rPr>
              <a:t> </a:t>
            </a:r>
            <a:r>
              <a:rPr lang="ru-RU" sz="3200" dirty="0" err="1">
                <a:latin typeface="Times New Roman" pitchFamily="18" charset="0"/>
                <a:cs typeface="Times New Roman" pitchFamily="18" charset="0"/>
              </a:rPr>
              <a:t>крайні</a:t>
            </a:r>
            <a:r>
              <a:rPr lang="ru-RU" sz="3200" dirty="0">
                <a:latin typeface="Times New Roman" pitchFamily="18" charset="0"/>
                <a:cs typeface="Times New Roman" pitchFamily="18" charset="0"/>
              </a:rPr>
              <a:t> точки </a:t>
            </a:r>
            <a:r>
              <a:rPr lang="ru-RU" sz="3200" dirty="0" err="1">
                <a:latin typeface="Times New Roman" pitchFamily="18" charset="0"/>
                <a:cs typeface="Times New Roman" pitchFamily="18" charset="0"/>
              </a:rPr>
              <a:t>Євразії</a:t>
            </a:r>
            <a:r>
              <a:rPr lang="ru-RU" sz="2000" dirty="0">
                <a:latin typeface="Times New Roman" pitchFamily="18" charset="0"/>
                <a:cs typeface="Times New Roman" pitchFamily="18" charset="0"/>
              </a:rPr>
              <a:t>,</a:t>
            </a:r>
          </a:p>
        </p:txBody>
      </p:sp>
      <p:sp>
        <p:nvSpPr>
          <p:cNvPr id="11" name="Овал 10"/>
          <p:cNvSpPr/>
          <p:nvPr/>
        </p:nvSpPr>
        <p:spPr>
          <a:xfrm>
            <a:off x="428625" y="3500438"/>
            <a:ext cx="428625"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F0000"/>
                </a:solidFill>
                <a:latin typeface="Times New Roman" pitchFamily="18" charset="0"/>
                <a:cs typeface="Times New Roman" pitchFamily="18" charset="0"/>
              </a:rPr>
              <a:t>1</a:t>
            </a:r>
          </a:p>
        </p:txBody>
      </p:sp>
      <p:sp>
        <p:nvSpPr>
          <p:cNvPr id="14" name="Овал 13"/>
          <p:cNvSpPr/>
          <p:nvPr/>
        </p:nvSpPr>
        <p:spPr>
          <a:xfrm>
            <a:off x="428625" y="4214813"/>
            <a:ext cx="428625"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F0000"/>
                </a:solidFill>
                <a:latin typeface="Times New Roman" pitchFamily="18" charset="0"/>
                <a:cs typeface="Times New Roman" pitchFamily="18" charset="0"/>
              </a:rPr>
              <a:t>2</a:t>
            </a:r>
          </a:p>
        </p:txBody>
      </p:sp>
      <p:sp>
        <p:nvSpPr>
          <p:cNvPr id="15" name="Овал 14"/>
          <p:cNvSpPr/>
          <p:nvPr/>
        </p:nvSpPr>
        <p:spPr>
          <a:xfrm>
            <a:off x="428625" y="4857750"/>
            <a:ext cx="428625"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F0000"/>
                </a:solidFill>
                <a:latin typeface="Times New Roman" pitchFamily="18" charset="0"/>
                <a:cs typeface="Times New Roman" pitchFamily="18" charset="0"/>
              </a:rPr>
              <a:t>3</a:t>
            </a:r>
          </a:p>
        </p:txBody>
      </p:sp>
      <p:sp>
        <p:nvSpPr>
          <p:cNvPr id="16" name="Овал 15"/>
          <p:cNvSpPr/>
          <p:nvPr/>
        </p:nvSpPr>
        <p:spPr>
          <a:xfrm>
            <a:off x="428625" y="5500688"/>
            <a:ext cx="428625"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F0000"/>
                </a:solidFill>
                <a:latin typeface="Times New Roman" pitchFamily="18" charset="0"/>
                <a:cs typeface="Times New Roman" pitchFamily="18" charset="0"/>
              </a:rPr>
              <a:t>4</a:t>
            </a:r>
          </a:p>
        </p:txBody>
      </p:sp>
      <p:sp>
        <p:nvSpPr>
          <p:cNvPr id="17" name="Овал 16"/>
          <p:cNvSpPr/>
          <p:nvPr/>
        </p:nvSpPr>
        <p:spPr>
          <a:xfrm>
            <a:off x="428625" y="6143625"/>
            <a:ext cx="428625"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F0000"/>
                </a:solidFill>
                <a:latin typeface="Times New Roman" pitchFamily="18" charset="0"/>
                <a:cs typeface="Times New Roman" pitchFamily="18" charset="0"/>
              </a:rPr>
              <a:t>5</a:t>
            </a:r>
          </a:p>
        </p:txBody>
      </p:sp>
      <p:sp>
        <p:nvSpPr>
          <p:cNvPr id="20" name="Овал 19"/>
          <p:cNvSpPr/>
          <p:nvPr/>
        </p:nvSpPr>
        <p:spPr>
          <a:xfrm>
            <a:off x="2357438" y="5286375"/>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10</a:t>
            </a:r>
          </a:p>
        </p:txBody>
      </p:sp>
      <p:sp>
        <p:nvSpPr>
          <p:cNvPr id="21" name="Овал 20"/>
          <p:cNvSpPr/>
          <p:nvPr/>
        </p:nvSpPr>
        <p:spPr>
          <a:xfrm>
            <a:off x="2500313" y="4857750"/>
            <a:ext cx="428625"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F0000"/>
                </a:solidFill>
                <a:latin typeface="Times New Roman" pitchFamily="18" charset="0"/>
                <a:cs typeface="Times New Roman" pitchFamily="18" charset="0"/>
              </a:rPr>
              <a:t>9</a:t>
            </a:r>
          </a:p>
        </p:txBody>
      </p:sp>
      <p:sp>
        <p:nvSpPr>
          <p:cNvPr id="22" name="Овал 21"/>
          <p:cNvSpPr/>
          <p:nvPr/>
        </p:nvSpPr>
        <p:spPr>
          <a:xfrm>
            <a:off x="2500313" y="4357688"/>
            <a:ext cx="428625"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F0000"/>
                </a:solidFill>
                <a:latin typeface="Times New Roman" pitchFamily="18" charset="0"/>
                <a:cs typeface="Times New Roman" pitchFamily="18" charset="0"/>
              </a:rPr>
              <a:t>8</a:t>
            </a:r>
          </a:p>
        </p:txBody>
      </p:sp>
      <p:sp>
        <p:nvSpPr>
          <p:cNvPr id="23" name="Овал 22"/>
          <p:cNvSpPr/>
          <p:nvPr/>
        </p:nvSpPr>
        <p:spPr>
          <a:xfrm>
            <a:off x="2500313" y="3929063"/>
            <a:ext cx="428625"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F0000"/>
                </a:solidFill>
                <a:latin typeface="Times New Roman" pitchFamily="18" charset="0"/>
                <a:cs typeface="Times New Roman" pitchFamily="18" charset="0"/>
              </a:rPr>
              <a:t>7</a:t>
            </a:r>
          </a:p>
        </p:txBody>
      </p:sp>
      <p:sp>
        <p:nvSpPr>
          <p:cNvPr id="24" name="Овал 23"/>
          <p:cNvSpPr/>
          <p:nvPr/>
        </p:nvSpPr>
        <p:spPr>
          <a:xfrm>
            <a:off x="2500313" y="3500438"/>
            <a:ext cx="428625"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F0000"/>
                </a:solidFill>
                <a:latin typeface="Times New Roman" pitchFamily="18" charset="0"/>
                <a:cs typeface="Times New Roman" pitchFamily="18" charset="0"/>
              </a:rPr>
              <a:t>6</a:t>
            </a:r>
          </a:p>
        </p:txBody>
      </p:sp>
      <p:sp>
        <p:nvSpPr>
          <p:cNvPr id="37" name="Овал 36"/>
          <p:cNvSpPr/>
          <p:nvPr/>
        </p:nvSpPr>
        <p:spPr>
          <a:xfrm>
            <a:off x="2357438" y="5715000"/>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11</a:t>
            </a:r>
          </a:p>
        </p:txBody>
      </p:sp>
      <p:sp>
        <p:nvSpPr>
          <p:cNvPr id="38" name="Овал 37"/>
          <p:cNvSpPr/>
          <p:nvPr/>
        </p:nvSpPr>
        <p:spPr>
          <a:xfrm>
            <a:off x="2357438" y="6143625"/>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12</a:t>
            </a:r>
          </a:p>
        </p:txBody>
      </p:sp>
      <p:sp>
        <p:nvSpPr>
          <p:cNvPr id="39" name="Овал 38"/>
          <p:cNvSpPr/>
          <p:nvPr/>
        </p:nvSpPr>
        <p:spPr>
          <a:xfrm>
            <a:off x="4714875" y="3714750"/>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13</a:t>
            </a:r>
          </a:p>
        </p:txBody>
      </p:sp>
      <p:sp>
        <p:nvSpPr>
          <p:cNvPr id="40" name="Овал 39"/>
          <p:cNvSpPr/>
          <p:nvPr/>
        </p:nvSpPr>
        <p:spPr>
          <a:xfrm>
            <a:off x="4714875" y="4857750"/>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14</a:t>
            </a:r>
          </a:p>
        </p:txBody>
      </p:sp>
      <p:sp>
        <p:nvSpPr>
          <p:cNvPr id="41" name="Овал 40"/>
          <p:cNvSpPr/>
          <p:nvPr/>
        </p:nvSpPr>
        <p:spPr>
          <a:xfrm>
            <a:off x="4714875" y="5929313"/>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15</a:t>
            </a:r>
          </a:p>
        </p:txBody>
      </p:sp>
      <p:sp>
        <p:nvSpPr>
          <p:cNvPr id="42" name="Овал 41"/>
          <p:cNvSpPr/>
          <p:nvPr/>
        </p:nvSpPr>
        <p:spPr>
          <a:xfrm>
            <a:off x="6786563" y="3571875"/>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16</a:t>
            </a:r>
          </a:p>
        </p:txBody>
      </p:sp>
      <p:sp>
        <p:nvSpPr>
          <p:cNvPr id="43" name="Овал 42"/>
          <p:cNvSpPr/>
          <p:nvPr/>
        </p:nvSpPr>
        <p:spPr>
          <a:xfrm>
            <a:off x="6786563" y="6072188"/>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20</a:t>
            </a:r>
          </a:p>
        </p:txBody>
      </p:sp>
      <p:sp>
        <p:nvSpPr>
          <p:cNvPr id="44" name="Овал 43"/>
          <p:cNvSpPr/>
          <p:nvPr/>
        </p:nvSpPr>
        <p:spPr>
          <a:xfrm>
            <a:off x="6786563" y="4214813"/>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17</a:t>
            </a:r>
          </a:p>
        </p:txBody>
      </p:sp>
      <p:sp>
        <p:nvSpPr>
          <p:cNvPr id="45" name="Овал 44"/>
          <p:cNvSpPr/>
          <p:nvPr/>
        </p:nvSpPr>
        <p:spPr>
          <a:xfrm>
            <a:off x="6786563" y="4857750"/>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18</a:t>
            </a:r>
          </a:p>
        </p:txBody>
      </p:sp>
      <p:sp>
        <p:nvSpPr>
          <p:cNvPr id="46" name="Овал 45"/>
          <p:cNvSpPr/>
          <p:nvPr/>
        </p:nvSpPr>
        <p:spPr>
          <a:xfrm>
            <a:off x="6786563" y="5500688"/>
            <a:ext cx="571500" cy="42862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solidFill>
                  <a:srgbClr val="FF0000"/>
                </a:solidFill>
                <a:latin typeface="Times New Roman" pitchFamily="18" charset="0"/>
                <a:cs typeface="Times New Roman" pitchFamily="18" charset="0"/>
              </a:rPr>
              <a:t>19</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circle(in)">
                                      <p:cBhvr>
                                        <p:cTn id="20" dur="2000"/>
                                        <p:tgtEl>
                                          <p:spTgt spid="14"/>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circle(in)">
                                      <p:cBhvr>
                                        <p:cTn id="23" dur="2000"/>
                                        <p:tgtEl>
                                          <p:spTgt spid="15"/>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circle(in)">
                                      <p:cBhvr>
                                        <p:cTn id="26" dur="2000"/>
                                        <p:tgtEl>
                                          <p:spTgt spid="16"/>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circle(in)">
                                      <p:cBhvr>
                                        <p:cTn id="29" dur="2000"/>
                                        <p:tgtEl>
                                          <p:spTgt spid="17"/>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circle(in)">
                                      <p:cBhvr>
                                        <p:cTn id="32" dur="2000"/>
                                        <p:tgtEl>
                                          <p:spTgt spid="24"/>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circle(in)">
                                      <p:cBhvr>
                                        <p:cTn id="35" dur="2000"/>
                                        <p:tgtEl>
                                          <p:spTgt spid="23"/>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circle(in)">
                                      <p:cBhvr>
                                        <p:cTn id="38" dur="2000"/>
                                        <p:tgtEl>
                                          <p:spTgt spid="22"/>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circle(in)">
                                      <p:cBhvr>
                                        <p:cTn id="41" dur="2000"/>
                                        <p:tgtEl>
                                          <p:spTgt spid="21"/>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circle(in)">
                                      <p:cBhvr>
                                        <p:cTn id="44" dur="2000"/>
                                        <p:tgtEl>
                                          <p:spTgt spid="20"/>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circle(in)">
                                      <p:cBhvr>
                                        <p:cTn id="47" dur="2000"/>
                                        <p:tgtEl>
                                          <p:spTgt spid="37"/>
                                        </p:tgtEl>
                                      </p:cBhvr>
                                    </p:animEffect>
                                  </p:childTnLst>
                                </p:cTn>
                              </p:par>
                              <p:par>
                                <p:cTn id="48" presetID="6" presetClass="entr" presetSubtype="16"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circle(in)">
                                      <p:cBhvr>
                                        <p:cTn id="50" dur="2000"/>
                                        <p:tgtEl>
                                          <p:spTgt spid="38"/>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circle(in)">
                                      <p:cBhvr>
                                        <p:cTn id="53" dur="2000"/>
                                        <p:tgtEl>
                                          <p:spTgt spid="39"/>
                                        </p:tgtEl>
                                      </p:cBhvr>
                                    </p:animEffect>
                                  </p:childTnLst>
                                </p:cTn>
                              </p:par>
                              <p:par>
                                <p:cTn id="54" presetID="6" presetClass="entr" presetSubtype="16"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circle(in)">
                                      <p:cBhvr>
                                        <p:cTn id="56" dur="2000"/>
                                        <p:tgtEl>
                                          <p:spTgt spid="40"/>
                                        </p:tgtEl>
                                      </p:cBhvr>
                                    </p:animEffect>
                                  </p:childTnLst>
                                </p:cTn>
                              </p:par>
                              <p:par>
                                <p:cTn id="57" presetID="6" presetClass="entr" presetSubtype="16"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circle(in)">
                                      <p:cBhvr>
                                        <p:cTn id="59" dur="2000"/>
                                        <p:tgtEl>
                                          <p:spTgt spid="41"/>
                                        </p:tgtEl>
                                      </p:cBhvr>
                                    </p:animEffect>
                                  </p:childTnLst>
                                </p:cTn>
                              </p:par>
                              <p:par>
                                <p:cTn id="60" presetID="6" presetClass="entr" presetSubtype="16"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circle(in)">
                                      <p:cBhvr>
                                        <p:cTn id="62" dur="2000"/>
                                        <p:tgtEl>
                                          <p:spTgt spid="42"/>
                                        </p:tgtEl>
                                      </p:cBhvr>
                                    </p:animEffect>
                                  </p:childTnLst>
                                </p:cTn>
                              </p:par>
                              <p:par>
                                <p:cTn id="63" presetID="6" presetClass="entr" presetSubtype="16"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circle(in)">
                                      <p:cBhvr>
                                        <p:cTn id="65" dur="2000"/>
                                        <p:tgtEl>
                                          <p:spTgt spid="44"/>
                                        </p:tgtEl>
                                      </p:cBhvr>
                                    </p:animEffect>
                                  </p:childTnLst>
                                </p:cTn>
                              </p:par>
                              <p:par>
                                <p:cTn id="66" presetID="6" presetClass="entr" presetSubtype="16"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circle(in)">
                                      <p:cBhvr>
                                        <p:cTn id="68" dur="2000"/>
                                        <p:tgtEl>
                                          <p:spTgt spid="45"/>
                                        </p:tgtEl>
                                      </p:cBhvr>
                                    </p:animEffect>
                                  </p:childTnLst>
                                </p:cTn>
                              </p:par>
                              <p:par>
                                <p:cTn id="69" presetID="6" presetClass="entr" presetSubtype="16"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circle(in)">
                                      <p:cBhvr>
                                        <p:cTn id="71" dur="2000"/>
                                        <p:tgtEl>
                                          <p:spTgt spid="46"/>
                                        </p:tgtEl>
                                      </p:cBhvr>
                                    </p:animEffect>
                                  </p:childTnLst>
                                </p:cTn>
                              </p:par>
                              <p:par>
                                <p:cTn id="72" presetID="6" presetClass="entr" presetSubtype="16" fill="hold" grpId="0" nodeType="with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circle(in)">
                                      <p:cBhvr>
                                        <p:cTn id="74"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10" grpId="0" animBg="1"/>
      <p:bldP spid="11" grpId="0" animBg="1"/>
      <p:bldP spid="14" grpId="0" animBg="1"/>
      <p:bldP spid="15" grpId="0" animBg="1"/>
      <p:bldP spid="16" grpId="0" animBg="1"/>
      <p:bldP spid="17" grpId="0" animBg="1"/>
      <p:bldP spid="20" grpId="0" animBg="1"/>
      <p:bldP spid="21" grpId="0" animBg="1"/>
      <p:bldP spid="22" grpId="0" animBg="1"/>
      <p:bldP spid="23" grpId="0" animBg="1"/>
      <p:bldP spid="24"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Title 1"/>
          <p:cNvSpPr>
            <a:spLocks noGrp="1"/>
          </p:cNvSpPr>
          <p:nvPr>
            <p:ph type="ctrTitle"/>
          </p:nvPr>
        </p:nvSpPr>
        <p:spPr>
          <a:xfrm>
            <a:off x="323850" y="476250"/>
            <a:ext cx="8564563" cy="2232025"/>
          </a:xfrm>
        </p:spPr>
        <p:txBody>
          <a:bodyPr/>
          <a:lstStyle/>
          <a:p>
            <a:pPr>
              <a:defRPr/>
            </a:pPr>
            <a:r>
              <a:rPr lang="uk-UA" smtClean="0"/>
              <a:t/>
            </a:r>
            <a:br>
              <a:rPr lang="uk-UA" smtClean="0"/>
            </a:br>
            <a:r>
              <a:rPr lang="uk-UA" smtClean="0"/>
              <a:t/>
            </a:r>
            <a:br>
              <a:rPr lang="uk-UA" smtClean="0"/>
            </a:br>
            <a:r>
              <a:rPr lang="uk-UA" smtClean="0"/>
              <a:t/>
            </a:r>
            <a:br>
              <a:rPr lang="uk-UA" smtClean="0"/>
            </a:br>
            <a:r>
              <a:rPr lang="uk-UA" smtClean="0"/>
              <a:t/>
            </a:r>
            <a:br>
              <a:rPr lang="uk-UA" smtClean="0"/>
            </a:br>
            <a:r>
              <a:rPr lang="uk-UA" smtClean="0"/>
              <a:t/>
            </a:r>
            <a:br>
              <a:rPr lang="uk-UA" smtClean="0"/>
            </a:br>
            <a:r>
              <a:rPr lang="uk-UA" smtClean="0"/>
              <a:t/>
            </a:r>
            <a:br>
              <a:rPr lang="uk-UA" smtClean="0"/>
            </a:br>
            <a:endParaRPr lang="en-US" smtClean="0"/>
          </a:p>
        </p:txBody>
      </p:sp>
      <p:sp>
        <p:nvSpPr>
          <p:cNvPr id="60419" name="Подзаголовок 10"/>
          <p:cNvSpPr>
            <a:spLocks noGrp="1"/>
          </p:cNvSpPr>
          <p:nvPr>
            <p:ph type="subTitle" idx="1"/>
          </p:nvPr>
        </p:nvSpPr>
        <p:spPr>
          <a:xfrm>
            <a:off x="357188" y="500063"/>
            <a:ext cx="8429625" cy="6357937"/>
          </a:xfrm>
        </p:spPr>
        <p:txBody>
          <a:bodyPr/>
          <a:lstStyle/>
          <a:p>
            <a:pPr algn="ctr"/>
            <a:r>
              <a:rPr lang="uk-UA" sz="3600" dirty="0" smtClean="0">
                <a:solidFill>
                  <a:srgbClr val="FFFF00"/>
                </a:solidFill>
              </a:rPr>
              <a:t>Домашнє завдання.</a:t>
            </a:r>
          </a:p>
          <a:p>
            <a:pPr algn="ctr"/>
            <a:r>
              <a:rPr lang="uk-UA" sz="3600" smtClean="0">
                <a:solidFill>
                  <a:srgbClr val="FFFF00"/>
                </a:solidFill>
              </a:rPr>
              <a:t>Вивчити § </a:t>
            </a:r>
            <a:r>
              <a:rPr lang="uk-UA" sz="3600" smtClean="0">
                <a:solidFill>
                  <a:srgbClr val="FFFF00"/>
                </a:solidFill>
              </a:rPr>
              <a:t> </a:t>
            </a:r>
            <a:r>
              <a:rPr lang="uk-UA" sz="3600" smtClean="0">
                <a:solidFill>
                  <a:srgbClr val="FFFF00"/>
                </a:solidFill>
              </a:rPr>
              <a:t>  </a:t>
            </a:r>
            <a:r>
              <a:rPr lang="uk-UA" sz="3600" smtClean="0">
                <a:solidFill>
                  <a:srgbClr val="FFFF00"/>
                </a:solidFill>
              </a:rPr>
              <a:t>,закінчити </a:t>
            </a:r>
            <a:r>
              <a:rPr lang="uk-UA" sz="3600" smtClean="0">
                <a:solidFill>
                  <a:srgbClr val="FFFF00"/>
                </a:solidFill>
              </a:rPr>
              <a:t>практичну роботу.</a:t>
            </a:r>
          </a:p>
          <a:p>
            <a:pPr algn="ctr"/>
            <a:r>
              <a:rPr lang="uk-UA" sz="3600" dirty="0" smtClean="0">
                <a:solidFill>
                  <a:srgbClr val="FFFF00"/>
                </a:solidFill>
              </a:rPr>
              <a:t>Випереджальне завдання.</a:t>
            </a:r>
          </a:p>
          <a:p>
            <a:pPr algn="ctr"/>
            <a:r>
              <a:rPr lang="uk-UA" sz="3600" dirty="0" smtClean="0">
                <a:solidFill>
                  <a:srgbClr val="FFFF00"/>
                </a:solidFill>
              </a:rPr>
              <a:t>Використовуючи додаткові джерела знань,підготувати повідомлення про дослідження території Євразії </a:t>
            </a:r>
          </a:p>
          <a:p>
            <a:pPr algn="ctr"/>
            <a:r>
              <a:rPr lang="uk-UA" sz="3600" dirty="0" smtClean="0">
                <a:solidFill>
                  <a:srgbClr val="FFFF00"/>
                </a:solidFill>
              </a:rPr>
              <a:t>(</a:t>
            </a:r>
            <a:r>
              <a:rPr lang="ru-RU" sz="3600" dirty="0" smtClean="0">
                <a:solidFill>
                  <a:srgbClr val="FFFF00"/>
                </a:solidFill>
              </a:rPr>
              <a:t>С. </a:t>
            </a:r>
            <a:r>
              <a:rPr lang="ru-RU" sz="3600" dirty="0" err="1" smtClean="0">
                <a:solidFill>
                  <a:srgbClr val="FFFF00"/>
                </a:solidFill>
              </a:rPr>
              <a:t>Дежньов</a:t>
            </a:r>
            <a:r>
              <a:rPr lang="ru-RU" sz="3600" dirty="0" smtClean="0">
                <a:solidFill>
                  <a:srgbClr val="FFFF00"/>
                </a:solidFill>
              </a:rPr>
              <a:t>, М. </a:t>
            </a:r>
            <a:r>
              <a:rPr lang="ru-RU" sz="3600" dirty="0" err="1" smtClean="0">
                <a:solidFill>
                  <a:srgbClr val="FFFF00"/>
                </a:solidFill>
              </a:rPr>
              <a:t>Пржевальський</a:t>
            </a:r>
            <a:r>
              <a:rPr lang="ru-RU" sz="3600" dirty="0" smtClean="0">
                <a:solidFill>
                  <a:srgbClr val="FFFF00"/>
                </a:solidFill>
              </a:rPr>
              <a:t>, </a:t>
            </a:r>
          </a:p>
          <a:p>
            <a:pPr algn="ctr"/>
            <a:r>
              <a:rPr lang="ru-RU" sz="3600" dirty="0" smtClean="0">
                <a:solidFill>
                  <a:srgbClr val="FFFF00"/>
                </a:solidFill>
              </a:rPr>
              <a:t>П. </a:t>
            </a:r>
            <a:r>
              <a:rPr lang="ru-RU" sz="3600" dirty="0" err="1" smtClean="0">
                <a:solidFill>
                  <a:srgbClr val="FFFF00"/>
                </a:solidFill>
              </a:rPr>
              <a:t>Семенов-Тянь-Шанський</a:t>
            </a:r>
            <a:r>
              <a:rPr lang="uk-UA" sz="3600" dirty="0" smtClean="0">
                <a:solidFill>
                  <a:srgbClr val="FFFF00"/>
                </a:solidFill>
              </a:rPr>
              <a:t>).</a:t>
            </a:r>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a:p>
            <a:endParaRPr lang="uk-UA" dirty="0" smtClean="0"/>
          </a:p>
        </p:txBody>
      </p:sp>
      <p:sp>
        <p:nvSpPr>
          <p:cNvPr id="6" name="Subtitle 2"/>
          <p:cNvSpPr txBox="1">
            <a:spLocks/>
          </p:cNvSpPr>
          <p:nvPr/>
        </p:nvSpPr>
        <p:spPr bwMode="auto">
          <a:xfrm>
            <a:off x="2484438" y="1844675"/>
            <a:ext cx="6191250" cy="4392613"/>
          </a:xfrm>
          <a:prstGeom prst="rect">
            <a:avLst/>
          </a:prstGeom>
          <a:noFill/>
          <a:ln w="9525">
            <a:noFill/>
            <a:miter lim="800000"/>
            <a:headEnd/>
            <a:tailEnd/>
          </a:ln>
        </p:spPr>
        <p:txBody>
          <a:bodyPr/>
          <a:lstStyle/>
          <a:p>
            <a:pPr algn="ctr">
              <a:spcBef>
                <a:spcPct val="20000"/>
              </a:spcBef>
              <a:defRPr/>
            </a:pPr>
            <a:endParaRPr lang="uk-UA" sz="4000" kern="0" dirty="0">
              <a:solidFill>
                <a:srgbClr val="FFFF00"/>
              </a:solidFill>
              <a:latin typeface="+mn-lt"/>
            </a:endParaRPr>
          </a:p>
        </p:txBody>
      </p:sp>
      <p:sp>
        <p:nvSpPr>
          <p:cNvPr id="60421" name="Subtitle 2"/>
          <p:cNvSpPr>
            <a:spLocks noGrp="1"/>
          </p:cNvSpPr>
          <p:nvPr/>
        </p:nvSpPr>
        <p:spPr bwMode="auto">
          <a:xfrm>
            <a:off x="1403350" y="14128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
        <p:nvSpPr>
          <p:cNvPr id="60422" name="Subtitle 2"/>
          <p:cNvSpPr>
            <a:spLocks noGrp="1"/>
          </p:cNvSpPr>
          <p:nvPr/>
        </p:nvSpPr>
        <p:spPr bwMode="auto">
          <a:xfrm>
            <a:off x="214313" y="1565275"/>
            <a:ext cx="8358187"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71500" y="357188"/>
            <a:ext cx="8215313" cy="4246562"/>
          </a:xfrm>
          <a:prstGeom prst="rect">
            <a:avLst/>
          </a:prstGeom>
        </p:spPr>
        <p:txBody>
          <a:bodyPr>
            <a:spAutoFit/>
          </a:bodyPr>
          <a:lstStyle/>
          <a:p>
            <a:pPr algn="ctr">
              <a:defRPr/>
            </a:pPr>
            <a:r>
              <a:rPr lang="ru-RU" sz="3600" b="1" dirty="0">
                <a:solidFill>
                  <a:srgbClr val="FFFF00"/>
                </a:solidFill>
                <a:latin typeface="+mj-lt"/>
              </a:rPr>
              <a:t>Одна Батьківщина, </a:t>
            </a:r>
            <a:r>
              <a:rPr lang="ru-RU" sz="3600" b="1" dirty="0" err="1">
                <a:solidFill>
                  <a:srgbClr val="FFFF00"/>
                </a:solidFill>
                <a:latin typeface="+mj-lt"/>
              </a:rPr>
              <a:t>і</a:t>
            </a:r>
            <a:r>
              <a:rPr lang="ru-RU" sz="3600" b="1" dirty="0">
                <a:solidFill>
                  <a:srgbClr val="FFFF00"/>
                </a:solidFill>
                <a:latin typeface="+mj-lt"/>
              </a:rPr>
              <a:t> двох не буває.</a:t>
            </a:r>
          </a:p>
          <a:p>
            <a:pPr algn="ctr">
              <a:defRPr/>
            </a:pPr>
            <a:r>
              <a:rPr lang="ru-RU" sz="3600" b="1" dirty="0">
                <a:solidFill>
                  <a:srgbClr val="FFFF00"/>
                </a:solidFill>
                <a:latin typeface="+mj-lt"/>
              </a:rPr>
              <a:t>Місця, де родилися, завжди святі,</a:t>
            </a:r>
          </a:p>
          <a:p>
            <a:pPr algn="ctr">
              <a:defRPr/>
            </a:pPr>
            <a:r>
              <a:rPr lang="ru-RU" sz="3600" b="1" dirty="0">
                <a:solidFill>
                  <a:srgbClr val="FFFF00"/>
                </a:solidFill>
                <a:latin typeface="+mj-lt"/>
              </a:rPr>
              <a:t>Хто рідну оселю свою забуває,</a:t>
            </a:r>
          </a:p>
          <a:p>
            <a:pPr algn="ctr">
              <a:defRPr/>
            </a:pPr>
            <a:r>
              <a:rPr lang="ru-RU" sz="3600" b="1" dirty="0">
                <a:solidFill>
                  <a:srgbClr val="FFFF00"/>
                </a:solidFill>
                <a:latin typeface="+mj-lt"/>
              </a:rPr>
              <a:t>Той долі не знайде в житті.</a:t>
            </a:r>
          </a:p>
          <a:p>
            <a:pPr algn="ctr">
              <a:defRPr/>
            </a:pPr>
            <a:endParaRPr lang="ru-RU" sz="3600" b="1" dirty="0">
              <a:solidFill>
                <a:schemeClr val="bg1"/>
              </a:solidFill>
              <a:latin typeface="+mj-lt"/>
            </a:endParaRPr>
          </a:p>
          <a:p>
            <a:pPr algn="ctr">
              <a:defRPr/>
            </a:pPr>
            <a:endParaRPr lang="ru-RU" sz="3600" b="1" dirty="0">
              <a:solidFill>
                <a:schemeClr val="bg1"/>
              </a:solidFill>
              <a:latin typeface="+mj-lt"/>
            </a:endParaRPr>
          </a:p>
          <a:p>
            <a:pPr>
              <a:defRPr/>
            </a:pPr>
            <a:endParaRPr lang="ru-RU" b="1" dirty="0">
              <a:solidFill>
                <a:srgbClr val="FF0000"/>
              </a:solidFill>
              <a:latin typeface="+mj-lt"/>
            </a:endParaRPr>
          </a:p>
          <a:p>
            <a:pPr>
              <a:defRPr/>
            </a:pPr>
            <a:endParaRPr lang="ru-RU" b="1" dirty="0">
              <a:solidFill>
                <a:srgbClr val="FF0000"/>
              </a:solidFill>
              <a:latin typeface="+mj-lt"/>
            </a:endParaRPr>
          </a:p>
          <a:p>
            <a:pPr>
              <a:defRPr/>
            </a:pPr>
            <a:endParaRPr lang="ru-RU" b="1" dirty="0">
              <a:solidFill>
                <a:srgbClr val="FF0000"/>
              </a:solidFill>
              <a:latin typeface="+mj-lt"/>
            </a:endParaRPr>
          </a:p>
        </p:txBody>
      </p:sp>
      <p:pic>
        <p:nvPicPr>
          <p:cNvPr id="61443" name="Picture 4" descr="http://solonrmo-vihovn.at.ua/Ukraine/10354142_797386713646206_3023508665144710591_n.jpg"/>
          <p:cNvPicPr>
            <a:picLocks noChangeAspect="1" noChangeArrowheads="1"/>
          </p:cNvPicPr>
          <p:nvPr/>
        </p:nvPicPr>
        <p:blipFill>
          <a:blip r:embed="rId2" cstate="print"/>
          <a:srcRect/>
          <a:stretch>
            <a:fillRect/>
          </a:stretch>
        </p:blipFill>
        <p:spPr bwMode="auto">
          <a:xfrm>
            <a:off x="1714500" y="2714625"/>
            <a:ext cx="5929313" cy="38608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endParaRPr lang="uk-UA" smtClean="0"/>
          </a:p>
        </p:txBody>
      </p:sp>
      <p:pic>
        <p:nvPicPr>
          <p:cNvPr id="9219" name="Picture 2"/>
          <p:cNvPicPr>
            <a:picLocks noChangeAspect="1" noChangeArrowheads="1"/>
          </p:cNvPicPr>
          <p:nvPr/>
        </p:nvPicPr>
        <p:blipFill>
          <a:blip r:embed="rId2" cstate="print"/>
          <a:srcRect l="18311" t="21484" r="34106" b="20898"/>
          <a:stretch>
            <a:fillRect/>
          </a:stretch>
        </p:blipFill>
        <p:spPr bwMode="auto">
          <a:xfrm>
            <a:off x="0" y="0"/>
            <a:ext cx="9144000" cy="6858000"/>
          </a:xfrm>
          <a:prstGeom prst="rect">
            <a:avLst/>
          </a:prstGeom>
          <a:noFill/>
          <a:ln w="9525">
            <a:noFill/>
            <a:miter lim="800000"/>
            <a:headEnd/>
            <a:tailEnd/>
          </a:ln>
        </p:spPr>
      </p:pic>
      <p:pic>
        <p:nvPicPr>
          <p:cNvPr id="5125" name="Picture 5" descr="C:\Documents and Settings\Пользователь\Рабочий стол\a_010i.bmp"/>
          <p:cNvPicPr>
            <a:picLocks noChangeAspect="1" noChangeArrowheads="1"/>
          </p:cNvPicPr>
          <p:nvPr/>
        </p:nvPicPr>
        <p:blipFill>
          <a:blip r:embed="rId3" cstate="print"/>
          <a:srcRect/>
          <a:stretch>
            <a:fillRect/>
          </a:stretch>
        </p:blipFill>
        <p:spPr bwMode="auto">
          <a:xfrm>
            <a:off x="0" y="4149080"/>
            <a:ext cx="2555776" cy="2708919"/>
          </a:xfrm>
          <a:prstGeom prst="rect">
            <a:avLst/>
          </a:prstGeom>
          <a:ln>
            <a:noFill/>
          </a:ln>
          <a:effectLst>
            <a:softEdge rad="112500"/>
          </a:effectLst>
        </p:spPr>
      </p:pic>
      <p:sp>
        <p:nvSpPr>
          <p:cNvPr id="8" name="Прямоугольник 7"/>
          <p:cNvSpPr/>
          <p:nvPr/>
        </p:nvSpPr>
        <p:spPr>
          <a:xfrm>
            <a:off x="971600" y="2967335"/>
            <a:ext cx="5112568" cy="923330"/>
          </a:xfrm>
          <a:prstGeom prst="rect">
            <a:avLst/>
          </a:prstGeom>
          <a:noFill/>
        </p:spPr>
        <p:txBody>
          <a:bodyPr>
            <a:spAutoFit/>
          </a:bodyPr>
          <a:lstStyle/>
          <a:p>
            <a:pPr algn="ctr">
              <a:defRPr/>
            </a:pPr>
            <a:r>
              <a:rPr lang="ru-RU" sz="5400" b="1" spc="300" dirty="0" err="1">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Австралія</a:t>
            </a: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p>
        </p:txBody>
      </p:sp>
      <p:pic>
        <p:nvPicPr>
          <p:cNvPr id="10" name="Содержимое 9" descr="opera_index.jpg"/>
          <p:cNvPicPr>
            <a:picLocks noGrp="1" noChangeAspect="1"/>
          </p:cNvPicPr>
          <p:nvPr>
            <p:ph idx="1"/>
          </p:nvPr>
        </p:nvPicPr>
        <p:blipFill>
          <a:blip r:embed="rId4" cstate="print"/>
          <a:srcRect/>
          <a:stretch>
            <a:fillRect/>
          </a:stretch>
        </p:blipFill>
        <p:spPr>
          <a:xfrm>
            <a:off x="5003800" y="0"/>
            <a:ext cx="3779838" cy="2789238"/>
          </a:xfrm>
        </p:spPr>
      </p:pic>
      <p:pic>
        <p:nvPicPr>
          <p:cNvPr id="11" name="Рисунок 10" descr="152.gif"/>
          <p:cNvPicPr>
            <a:picLocks noChangeAspect="1"/>
          </p:cNvPicPr>
          <p:nvPr/>
        </p:nvPicPr>
        <p:blipFill>
          <a:blip r:embed="rId5" cstate="print"/>
          <a:srcRect/>
          <a:stretch>
            <a:fillRect/>
          </a:stretch>
        </p:blipFill>
        <p:spPr bwMode="auto">
          <a:xfrm>
            <a:off x="5148263" y="3644900"/>
            <a:ext cx="3995737" cy="3213100"/>
          </a:xfrm>
          <a:prstGeom prst="rect">
            <a:avLst/>
          </a:prstGeom>
          <a:noFill/>
          <a:ln w="9525">
            <a:noFill/>
            <a:miter lim="800000"/>
            <a:headEnd/>
            <a:tailEnd/>
          </a:ln>
        </p:spPr>
      </p:pic>
      <p:pic>
        <p:nvPicPr>
          <p:cNvPr id="12" name="Рисунок 11" descr="images.jpg"/>
          <p:cNvPicPr>
            <a:picLocks noChangeAspect="1"/>
          </p:cNvPicPr>
          <p:nvPr/>
        </p:nvPicPr>
        <p:blipFill>
          <a:blip r:embed="rId6" cstate="print"/>
          <a:srcRect/>
          <a:stretch>
            <a:fillRect/>
          </a:stretch>
        </p:blipFill>
        <p:spPr bwMode="auto">
          <a:xfrm>
            <a:off x="0" y="188913"/>
            <a:ext cx="2466975" cy="184785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nodeType="afterGroup">
                            <p:stCondLst>
                              <p:cond delay="1000"/>
                            </p:stCondLst>
                            <p:childTnLst>
                              <p:par>
                                <p:cTn id="11" presetID="53"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0" fill="hold"/>
                                        <p:tgtEl>
                                          <p:spTgt spid="11"/>
                                        </p:tgtEl>
                                        <p:attrNameLst>
                                          <p:attrName>ppt_w</p:attrName>
                                        </p:attrNameLst>
                                      </p:cBhvr>
                                      <p:tavLst>
                                        <p:tav tm="0">
                                          <p:val>
                                            <p:fltVal val="0"/>
                                          </p:val>
                                        </p:tav>
                                        <p:tav tm="100000">
                                          <p:val>
                                            <p:strVal val="#ppt_w"/>
                                          </p:val>
                                        </p:tav>
                                      </p:tavLst>
                                    </p:anim>
                                    <p:anim calcmode="lin" valueType="num">
                                      <p:cBhvr>
                                        <p:cTn id="14" dur="5000" fill="hold"/>
                                        <p:tgtEl>
                                          <p:spTgt spid="11"/>
                                        </p:tgtEl>
                                        <p:attrNameLst>
                                          <p:attrName>ppt_h</p:attrName>
                                        </p:attrNameLst>
                                      </p:cBhvr>
                                      <p:tavLst>
                                        <p:tav tm="0">
                                          <p:val>
                                            <p:fltVal val="0"/>
                                          </p:val>
                                        </p:tav>
                                        <p:tav tm="100000">
                                          <p:val>
                                            <p:strVal val="#ppt_h"/>
                                          </p:val>
                                        </p:tav>
                                      </p:tavLst>
                                    </p:anim>
                                    <p:animEffect transition="in" filter="fade">
                                      <p:cBhvr>
                                        <p:cTn id="15" dur="5000"/>
                                        <p:tgtEl>
                                          <p:spTgt spid="11"/>
                                        </p:tgtEl>
                                      </p:cBhvr>
                                    </p:animEffect>
                                  </p:childTnLst>
                                </p:cTn>
                              </p:par>
                            </p:childTnLst>
                          </p:cTn>
                        </p:par>
                        <p:par>
                          <p:cTn id="16" fill="hold" nodeType="afterGroup">
                            <p:stCondLst>
                              <p:cond delay="6000"/>
                            </p:stCondLst>
                            <p:childTnLst>
                              <p:par>
                                <p:cTn id="17" presetID="53"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2000" fill="hold"/>
                                        <p:tgtEl>
                                          <p:spTgt spid="12"/>
                                        </p:tgtEl>
                                        <p:attrNameLst>
                                          <p:attrName>ppt_w</p:attrName>
                                        </p:attrNameLst>
                                      </p:cBhvr>
                                      <p:tavLst>
                                        <p:tav tm="0">
                                          <p:val>
                                            <p:fltVal val="0"/>
                                          </p:val>
                                        </p:tav>
                                        <p:tav tm="100000">
                                          <p:val>
                                            <p:strVal val="#ppt_w"/>
                                          </p:val>
                                        </p:tav>
                                      </p:tavLst>
                                    </p:anim>
                                    <p:anim calcmode="lin" valueType="num">
                                      <p:cBhvr>
                                        <p:cTn id="20" dur="2000" fill="hold"/>
                                        <p:tgtEl>
                                          <p:spTgt spid="12"/>
                                        </p:tgtEl>
                                        <p:attrNameLst>
                                          <p:attrName>ppt_h</p:attrName>
                                        </p:attrNameLst>
                                      </p:cBhvr>
                                      <p:tavLst>
                                        <p:tav tm="0">
                                          <p:val>
                                            <p:fltVal val="0"/>
                                          </p:val>
                                        </p:tav>
                                        <p:tav tm="100000">
                                          <p:val>
                                            <p:strVal val="#ppt_h"/>
                                          </p:val>
                                        </p:tav>
                                      </p:tavLst>
                                    </p:anim>
                                    <p:animEffect transition="in" filter="fade">
                                      <p:cBhvr>
                                        <p:cTn id="21" dur="2000"/>
                                        <p:tgtEl>
                                          <p:spTgt spid="12"/>
                                        </p:tgtEl>
                                      </p:cBhvr>
                                    </p:animEffect>
                                  </p:childTnLst>
                                </p:cTn>
                              </p:par>
                            </p:childTnLst>
                          </p:cTn>
                        </p:par>
                        <p:par>
                          <p:cTn id="22" fill="hold" nodeType="afterGroup">
                            <p:stCondLst>
                              <p:cond delay="8000"/>
                            </p:stCondLst>
                            <p:childTnLst>
                              <p:par>
                                <p:cTn id="23" presetID="53"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000" fill="hold"/>
                                        <p:tgtEl>
                                          <p:spTgt spid="10"/>
                                        </p:tgtEl>
                                        <p:attrNameLst>
                                          <p:attrName>ppt_w</p:attrName>
                                        </p:attrNameLst>
                                      </p:cBhvr>
                                      <p:tavLst>
                                        <p:tav tm="0">
                                          <p:val>
                                            <p:fltVal val="0"/>
                                          </p:val>
                                        </p:tav>
                                        <p:tav tm="100000">
                                          <p:val>
                                            <p:strVal val="#ppt_w"/>
                                          </p:val>
                                        </p:tav>
                                      </p:tavLst>
                                    </p:anim>
                                    <p:anim calcmode="lin" valueType="num">
                                      <p:cBhvr>
                                        <p:cTn id="26" dur="2000" fill="hold"/>
                                        <p:tgtEl>
                                          <p:spTgt spid="10"/>
                                        </p:tgtEl>
                                        <p:attrNameLst>
                                          <p:attrName>ppt_h</p:attrName>
                                        </p:attrNameLst>
                                      </p:cBhvr>
                                      <p:tavLst>
                                        <p:tav tm="0">
                                          <p:val>
                                            <p:fltVal val="0"/>
                                          </p:val>
                                        </p:tav>
                                        <p:tav tm="100000">
                                          <p:val>
                                            <p:strVal val="#ppt_h"/>
                                          </p:val>
                                        </p:tav>
                                      </p:tavLst>
                                    </p:anim>
                                    <p:animEffect transition="in" filter="fade">
                                      <p:cBhvr>
                                        <p:cTn id="27" dur="2000"/>
                                        <p:tgtEl>
                                          <p:spTgt spid="10"/>
                                        </p:tgtEl>
                                      </p:cBhvr>
                                    </p:animEffect>
                                  </p:childTnLst>
                                </p:cTn>
                              </p:par>
                            </p:childTnLst>
                          </p:cTn>
                        </p:par>
                        <p:par>
                          <p:cTn id="28" fill="hold" nodeType="afterGroup">
                            <p:stCondLst>
                              <p:cond delay="10000"/>
                            </p:stCondLst>
                            <p:childTnLst>
                              <p:par>
                                <p:cTn id="29" presetID="53" presetClass="entr" presetSubtype="0" fill="hold" nodeType="afterEffect">
                                  <p:stCondLst>
                                    <p:cond delay="0"/>
                                  </p:stCondLst>
                                  <p:childTnLst>
                                    <p:set>
                                      <p:cBhvr>
                                        <p:cTn id="30" dur="1" fill="hold">
                                          <p:stCondLst>
                                            <p:cond delay="0"/>
                                          </p:stCondLst>
                                        </p:cTn>
                                        <p:tgtEl>
                                          <p:spTgt spid="5125"/>
                                        </p:tgtEl>
                                        <p:attrNameLst>
                                          <p:attrName>style.visibility</p:attrName>
                                        </p:attrNameLst>
                                      </p:cBhvr>
                                      <p:to>
                                        <p:strVal val="visible"/>
                                      </p:to>
                                    </p:set>
                                    <p:anim calcmode="lin" valueType="num">
                                      <p:cBhvr>
                                        <p:cTn id="31" dur="2000" fill="hold"/>
                                        <p:tgtEl>
                                          <p:spTgt spid="5125"/>
                                        </p:tgtEl>
                                        <p:attrNameLst>
                                          <p:attrName>ppt_w</p:attrName>
                                        </p:attrNameLst>
                                      </p:cBhvr>
                                      <p:tavLst>
                                        <p:tav tm="0">
                                          <p:val>
                                            <p:fltVal val="0"/>
                                          </p:val>
                                        </p:tav>
                                        <p:tav tm="100000">
                                          <p:val>
                                            <p:strVal val="#ppt_w"/>
                                          </p:val>
                                        </p:tav>
                                      </p:tavLst>
                                    </p:anim>
                                    <p:anim calcmode="lin" valueType="num">
                                      <p:cBhvr>
                                        <p:cTn id="32" dur="2000" fill="hold"/>
                                        <p:tgtEl>
                                          <p:spTgt spid="5125"/>
                                        </p:tgtEl>
                                        <p:attrNameLst>
                                          <p:attrName>ppt_h</p:attrName>
                                        </p:attrNameLst>
                                      </p:cBhvr>
                                      <p:tavLst>
                                        <p:tav tm="0">
                                          <p:val>
                                            <p:fltVal val="0"/>
                                          </p:val>
                                        </p:tav>
                                        <p:tav tm="100000">
                                          <p:val>
                                            <p:strVal val="#ppt_h"/>
                                          </p:val>
                                        </p:tav>
                                      </p:tavLst>
                                    </p:anim>
                                    <p:animEffect transition="in" filter="fade">
                                      <p:cBhvr>
                                        <p:cTn id="33" dur="20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Title 1"/>
          <p:cNvSpPr>
            <a:spLocks noGrp="1"/>
          </p:cNvSpPr>
          <p:nvPr>
            <p:ph type="ctrTitle"/>
          </p:nvPr>
        </p:nvSpPr>
        <p:spPr>
          <a:xfrm>
            <a:off x="323850" y="1196975"/>
            <a:ext cx="8564563" cy="1511300"/>
          </a:xfrm>
        </p:spPr>
        <p:txBody>
          <a:bodyPr/>
          <a:lstStyle/>
          <a:p>
            <a:pPr>
              <a:defRPr/>
            </a:pPr>
            <a:r>
              <a:rPr lang="uk-UA" dirty="0" smtClean="0"/>
              <a:t/>
            </a:r>
            <a:br>
              <a:rPr lang="uk-UA" dirty="0" smtClean="0"/>
            </a:br>
            <a:r>
              <a:rPr lang="uk-UA" dirty="0" smtClean="0"/>
              <a:t/>
            </a:r>
            <a:br>
              <a:rPr lang="uk-UA" dirty="0" smtClean="0"/>
            </a:br>
            <a:r>
              <a:rPr lang="uk-UA" dirty="0" smtClean="0"/>
              <a:t/>
            </a:r>
            <a:br>
              <a:rPr lang="uk-UA" dirty="0" smtClean="0"/>
            </a:br>
            <a:r>
              <a:rPr lang="uk-UA" dirty="0" smtClean="0"/>
              <a:t/>
            </a:r>
            <a:br>
              <a:rPr lang="uk-UA" dirty="0" smtClean="0"/>
            </a:br>
            <a:r>
              <a:rPr lang="uk-UA" dirty="0" smtClean="0"/>
              <a:t/>
            </a:r>
            <a:br>
              <a:rPr lang="uk-UA" dirty="0" smtClean="0"/>
            </a:br>
            <a:r>
              <a:rPr lang="uk-UA" dirty="0" smtClean="0"/>
              <a:t/>
            </a:r>
            <a:br>
              <a:rPr lang="uk-UA" dirty="0" smtClean="0"/>
            </a:br>
            <a:endParaRPr lang="en-US" dirty="0" smtClean="0"/>
          </a:p>
        </p:txBody>
      </p:sp>
      <p:sp>
        <p:nvSpPr>
          <p:cNvPr id="23555" name="Подзаголовок 10"/>
          <p:cNvSpPr>
            <a:spLocks noGrp="1"/>
          </p:cNvSpPr>
          <p:nvPr>
            <p:ph type="subTitle" idx="1"/>
          </p:nvPr>
        </p:nvSpPr>
        <p:spPr>
          <a:xfrm>
            <a:off x="2700338" y="260350"/>
            <a:ext cx="6119812" cy="5616575"/>
          </a:xfrm>
        </p:spPr>
        <p:txBody>
          <a:bodyPr/>
          <a:lstStyle/>
          <a:p>
            <a:pPr algn="ctr"/>
            <a:endParaRPr lang="uk-UA" sz="3600" b="1" smtClean="0">
              <a:solidFill>
                <a:srgbClr val="FFFF00"/>
              </a:solidFill>
            </a:endParaRPr>
          </a:p>
          <a:p>
            <a:pPr algn="ctr"/>
            <a:r>
              <a:rPr lang="uk-UA" sz="3600" b="1" smtClean="0">
                <a:solidFill>
                  <a:srgbClr val="FFFF00"/>
                </a:solidFill>
              </a:rPr>
              <a:t>1.Материк вкритий потужним крижаним покривом.</a:t>
            </a:r>
          </a:p>
          <a:p>
            <a:pPr algn="ctr"/>
            <a:r>
              <a:rPr lang="uk-UA" sz="3600" b="1" smtClean="0">
                <a:solidFill>
                  <a:srgbClr val="FFFF00"/>
                </a:solidFill>
              </a:rPr>
              <a:t>2.Його відкрили Фадей Беллінсгаузен і Михайло Лазарев.</a:t>
            </a:r>
          </a:p>
          <a:p>
            <a:pPr algn="ctr"/>
            <a:r>
              <a:rPr lang="uk-UA" sz="3600" b="1" smtClean="0">
                <a:solidFill>
                  <a:srgbClr val="FFFF00"/>
                </a:solidFill>
              </a:rPr>
              <a:t>3.На материку не має постійного населення</a:t>
            </a:r>
          </a:p>
        </p:txBody>
      </p:sp>
      <p:sp>
        <p:nvSpPr>
          <p:cNvPr id="6" name="Subtitle 2"/>
          <p:cNvSpPr txBox="1">
            <a:spLocks/>
          </p:cNvSpPr>
          <p:nvPr/>
        </p:nvSpPr>
        <p:spPr bwMode="auto">
          <a:xfrm>
            <a:off x="2484438" y="2205038"/>
            <a:ext cx="6335712" cy="4032250"/>
          </a:xfrm>
          <a:prstGeom prst="rect">
            <a:avLst/>
          </a:prstGeom>
          <a:noFill/>
          <a:ln w="9525">
            <a:noFill/>
            <a:miter lim="800000"/>
            <a:headEnd/>
            <a:tailEnd/>
          </a:ln>
        </p:spPr>
        <p:txBody>
          <a:bodyPr/>
          <a:lstStyle/>
          <a:p>
            <a:pPr algn="ctr">
              <a:spcBef>
                <a:spcPct val="20000"/>
              </a:spcBef>
              <a:defRPr/>
            </a:pPr>
            <a:endParaRPr lang="uk-UA" sz="4000" kern="0" dirty="0">
              <a:solidFill>
                <a:srgbClr val="FFFF00"/>
              </a:solidFill>
              <a:latin typeface="+mn-lt"/>
            </a:endParaRPr>
          </a:p>
        </p:txBody>
      </p:sp>
      <p:sp>
        <p:nvSpPr>
          <p:cNvPr id="10245" name="Subtitle 2"/>
          <p:cNvSpPr>
            <a:spLocks noGrp="1"/>
          </p:cNvSpPr>
          <p:nvPr/>
        </p:nvSpPr>
        <p:spPr bwMode="auto">
          <a:xfrm>
            <a:off x="1403350" y="14128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
        <p:nvSpPr>
          <p:cNvPr id="10246" name="Subtitle 2"/>
          <p:cNvSpPr>
            <a:spLocks noGrp="1"/>
          </p:cNvSpPr>
          <p:nvPr/>
        </p:nvSpPr>
        <p:spPr bwMode="auto">
          <a:xfrm>
            <a:off x="1692275" y="981075"/>
            <a:ext cx="7119938" cy="4608513"/>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 calcmode="lin" valueType="num">
                                      <p:cBhvr additive="base">
                                        <p:cTn id="7" dur="50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2" end="2"/>
                                            </p:txEl>
                                          </p:spTgt>
                                        </p:tgtEl>
                                        <p:attrNameLst>
                                          <p:attrName>style.visibility</p:attrName>
                                        </p:attrNameLst>
                                      </p:cBhvr>
                                      <p:to>
                                        <p:strVal val="visible"/>
                                      </p:to>
                                    </p:set>
                                    <p:anim calcmode="lin" valueType="num">
                                      <p:cBhvr additive="base">
                                        <p:cTn id="13" dur="50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3" end="3"/>
                                            </p:txEl>
                                          </p:spTgt>
                                        </p:tgtEl>
                                        <p:attrNameLst>
                                          <p:attrName>style.visibility</p:attrName>
                                        </p:attrNameLst>
                                      </p:cBhvr>
                                      <p:to>
                                        <p:strVal val="visible"/>
                                      </p:to>
                                    </p:set>
                                    <p:anim calcmode="lin" valueType="num">
                                      <p:cBhvr additive="base">
                                        <p:cTn id="19" dur="50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Рисунок 1" descr="image046.gif"/>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 name="Рисунок 2" descr="b7a0b961ed_193221.jpg"/>
          <p:cNvPicPr>
            <a:picLocks noChangeAspect="1"/>
          </p:cNvPicPr>
          <p:nvPr/>
        </p:nvPicPr>
        <p:blipFill>
          <a:blip r:embed="rId3" cstate="print"/>
          <a:srcRect/>
          <a:stretch>
            <a:fillRect/>
          </a:stretch>
        </p:blipFill>
        <p:spPr bwMode="auto">
          <a:xfrm>
            <a:off x="0" y="188913"/>
            <a:ext cx="2124075" cy="2016125"/>
          </a:xfrm>
          <a:prstGeom prst="rect">
            <a:avLst/>
          </a:prstGeom>
          <a:noFill/>
          <a:ln w="9525">
            <a:noFill/>
            <a:miter lim="800000"/>
            <a:headEnd/>
            <a:tailEnd/>
          </a:ln>
        </p:spPr>
      </p:pic>
      <p:pic>
        <p:nvPicPr>
          <p:cNvPr id="4" name="Рисунок 3" descr="antarktida_13.jpg"/>
          <p:cNvPicPr>
            <a:picLocks noChangeAspect="1"/>
          </p:cNvPicPr>
          <p:nvPr/>
        </p:nvPicPr>
        <p:blipFill>
          <a:blip r:embed="rId4" cstate="print"/>
          <a:srcRect/>
          <a:stretch>
            <a:fillRect/>
          </a:stretch>
        </p:blipFill>
        <p:spPr bwMode="auto">
          <a:xfrm>
            <a:off x="6875463" y="188913"/>
            <a:ext cx="2268537" cy="2232025"/>
          </a:xfrm>
          <a:prstGeom prst="rect">
            <a:avLst/>
          </a:prstGeom>
          <a:noFill/>
          <a:ln w="9525">
            <a:noFill/>
            <a:miter lim="800000"/>
            <a:headEnd/>
            <a:tailEnd/>
          </a:ln>
        </p:spPr>
      </p:pic>
      <p:pic>
        <p:nvPicPr>
          <p:cNvPr id="5" name="Рисунок 4" descr="images.jpg"/>
          <p:cNvPicPr>
            <a:picLocks noChangeAspect="1"/>
          </p:cNvPicPr>
          <p:nvPr/>
        </p:nvPicPr>
        <p:blipFill>
          <a:blip r:embed="rId5" cstate="print"/>
          <a:srcRect/>
          <a:stretch>
            <a:fillRect/>
          </a:stretch>
        </p:blipFill>
        <p:spPr bwMode="auto">
          <a:xfrm>
            <a:off x="6438900" y="5172075"/>
            <a:ext cx="2705100" cy="1685925"/>
          </a:xfrm>
          <a:prstGeom prst="rect">
            <a:avLst/>
          </a:prstGeom>
          <a:noFill/>
          <a:ln w="9525">
            <a:noFill/>
            <a:miter lim="800000"/>
            <a:headEnd/>
            <a:tailEnd/>
          </a:ln>
        </p:spPr>
      </p:pic>
      <p:pic>
        <p:nvPicPr>
          <p:cNvPr id="6" name="Рисунок 5" descr="83933498_Antarktida_zagadki_9.jpg"/>
          <p:cNvPicPr>
            <a:picLocks noChangeAspect="1"/>
          </p:cNvPicPr>
          <p:nvPr/>
        </p:nvPicPr>
        <p:blipFill>
          <a:blip r:embed="rId6" cstate="print"/>
          <a:srcRect/>
          <a:stretch>
            <a:fillRect/>
          </a:stretch>
        </p:blipFill>
        <p:spPr bwMode="auto">
          <a:xfrm>
            <a:off x="179388" y="4941888"/>
            <a:ext cx="1871662" cy="1916112"/>
          </a:xfrm>
          <a:prstGeom prst="rect">
            <a:avLst/>
          </a:prstGeom>
          <a:noFill/>
          <a:ln w="9525">
            <a:noFill/>
            <a:miter lim="800000"/>
            <a:headEnd/>
            <a:tailEnd/>
          </a:ln>
        </p:spPr>
      </p:pic>
      <p:sp>
        <p:nvSpPr>
          <p:cNvPr id="7" name="Прямоугольник 6"/>
          <p:cNvSpPr/>
          <p:nvPr/>
        </p:nvSpPr>
        <p:spPr>
          <a:xfrm>
            <a:off x="2483768" y="2967335"/>
            <a:ext cx="4968553" cy="923330"/>
          </a:xfrm>
          <a:prstGeom prst="rect">
            <a:avLst/>
          </a:prstGeom>
          <a:noFill/>
        </p:spPr>
        <p:txBody>
          <a:bodyPr>
            <a:spAutoFit/>
          </a:bodyPr>
          <a:lstStyle/>
          <a:p>
            <a:pPr algn="ctr">
              <a:defRPr/>
            </a:pP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Антарктида </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0" fill="hold"/>
                                        <p:tgtEl>
                                          <p:spTgt spid="7"/>
                                        </p:tgtEl>
                                        <p:attrNameLst>
                                          <p:attrName>ppt_w</p:attrName>
                                        </p:attrNameLst>
                                      </p:cBhvr>
                                      <p:tavLst>
                                        <p:tav tm="0">
                                          <p:val>
                                            <p:fltVal val="0"/>
                                          </p:val>
                                        </p:tav>
                                        <p:tav tm="100000">
                                          <p:val>
                                            <p:strVal val="#ppt_w"/>
                                          </p:val>
                                        </p:tav>
                                      </p:tavLst>
                                    </p:anim>
                                    <p:anim calcmode="lin" valueType="num">
                                      <p:cBhvr>
                                        <p:cTn id="8" dur="3000" fill="hold"/>
                                        <p:tgtEl>
                                          <p:spTgt spid="7"/>
                                        </p:tgtEl>
                                        <p:attrNameLst>
                                          <p:attrName>ppt_h</p:attrName>
                                        </p:attrNameLst>
                                      </p:cBhvr>
                                      <p:tavLst>
                                        <p:tav tm="0">
                                          <p:val>
                                            <p:fltVal val="0"/>
                                          </p:val>
                                        </p:tav>
                                        <p:tav tm="100000">
                                          <p:val>
                                            <p:strVal val="#ppt_h"/>
                                          </p:val>
                                        </p:tav>
                                      </p:tavLst>
                                    </p:anim>
                                    <p:animEffect transition="in" filter="fade">
                                      <p:cBhvr>
                                        <p:cTn id="9" dur="3000"/>
                                        <p:tgtEl>
                                          <p:spTgt spid="7"/>
                                        </p:tgtEl>
                                      </p:cBhvr>
                                    </p:animEffect>
                                  </p:childTnLst>
                                </p:cTn>
                              </p:par>
                            </p:childTnLst>
                          </p:cTn>
                        </p:par>
                        <p:par>
                          <p:cTn id="10" fill="hold" nodeType="afterGroup">
                            <p:stCondLst>
                              <p:cond delay="3000"/>
                            </p:stCondLst>
                            <p:childTnLst>
                              <p:par>
                                <p:cTn id="11" presetID="53"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0" fill="hold"/>
                                        <p:tgtEl>
                                          <p:spTgt spid="3"/>
                                        </p:tgtEl>
                                        <p:attrNameLst>
                                          <p:attrName>ppt_w</p:attrName>
                                        </p:attrNameLst>
                                      </p:cBhvr>
                                      <p:tavLst>
                                        <p:tav tm="0">
                                          <p:val>
                                            <p:fltVal val="0"/>
                                          </p:val>
                                        </p:tav>
                                        <p:tav tm="100000">
                                          <p:val>
                                            <p:strVal val="#ppt_w"/>
                                          </p:val>
                                        </p:tav>
                                      </p:tavLst>
                                    </p:anim>
                                    <p:anim calcmode="lin" valueType="num">
                                      <p:cBhvr>
                                        <p:cTn id="14" dur="3000" fill="hold"/>
                                        <p:tgtEl>
                                          <p:spTgt spid="3"/>
                                        </p:tgtEl>
                                        <p:attrNameLst>
                                          <p:attrName>ppt_h</p:attrName>
                                        </p:attrNameLst>
                                      </p:cBhvr>
                                      <p:tavLst>
                                        <p:tav tm="0">
                                          <p:val>
                                            <p:fltVal val="0"/>
                                          </p:val>
                                        </p:tav>
                                        <p:tav tm="100000">
                                          <p:val>
                                            <p:strVal val="#ppt_h"/>
                                          </p:val>
                                        </p:tav>
                                      </p:tavLst>
                                    </p:anim>
                                    <p:animEffect transition="in" filter="fade">
                                      <p:cBhvr>
                                        <p:cTn id="15" dur="3000"/>
                                        <p:tgtEl>
                                          <p:spTgt spid="3"/>
                                        </p:tgtEl>
                                      </p:cBhvr>
                                    </p:animEffect>
                                  </p:childTnLst>
                                </p:cTn>
                              </p:par>
                            </p:childTnLst>
                          </p:cTn>
                        </p:par>
                        <p:par>
                          <p:cTn id="16" fill="hold" nodeType="afterGroup">
                            <p:stCondLst>
                              <p:cond delay="6000"/>
                            </p:stCondLst>
                            <p:childTnLst>
                              <p:par>
                                <p:cTn id="17" presetID="53"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2000" fill="hold"/>
                                        <p:tgtEl>
                                          <p:spTgt spid="4"/>
                                        </p:tgtEl>
                                        <p:attrNameLst>
                                          <p:attrName>ppt_w</p:attrName>
                                        </p:attrNameLst>
                                      </p:cBhvr>
                                      <p:tavLst>
                                        <p:tav tm="0">
                                          <p:val>
                                            <p:fltVal val="0"/>
                                          </p:val>
                                        </p:tav>
                                        <p:tav tm="100000">
                                          <p:val>
                                            <p:strVal val="#ppt_w"/>
                                          </p:val>
                                        </p:tav>
                                      </p:tavLst>
                                    </p:anim>
                                    <p:anim calcmode="lin" valueType="num">
                                      <p:cBhvr>
                                        <p:cTn id="20" dur="2000" fill="hold"/>
                                        <p:tgtEl>
                                          <p:spTgt spid="4"/>
                                        </p:tgtEl>
                                        <p:attrNameLst>
                                          <p:attrName>ppt_h</p:attrName>
                                        </p:attrNameLst>
                                      </p:cBhvr>
                                      <p:tavLst>
                                        <p:tav tm="0">
                                          <p:val>
                                            <p:fltVal val="0"/>
                                          </p:val>
                                        </p:tav>
                                        <p:tav tm="100000">
                                          <p:val>
                                            <p:strVal val="#ppt_h"/>
                                          </p:val>
                                        </p:tav>
                                      </p:tavLst>
                                    </p:anim>
                                    <p:animEffect transition="in" filter="fade">
                                      <p:cBhvr>
                                        <p:cTn id="21" dur="2000"/>
                                        <p:tgtEl>
                                          <p:spTgt spid="4"/>
                                        </p:tgtEl>
                                      </p:cBhvr>
                                    </p:animEffect>
                                  </p:childTnLst>
                                </p:cTn>
                              </p:par>
                            </p:childTnLst>
                          </p:cTn>
                        </p:par>
                        <p:par>
                          <p:cTn id="22" fill="hold" nodeType="afterGroup">
                            <p:stCondLst>
                              <p:cond delay="8000"/>
                            </p:stCondLst>
                            <p:childTnLst>
                              <p:par>
                                <p:cTn id="23" presetID="53"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2000" fill="hold"/>
                                        <p:tgtEl>
                                          <p:spTgt spid="6"/>
                                        </p:tgtEl>
                                        <p:attrNameLst>
                                          <p:attrName>ppt_w</p:attrName>
                                        </p:attrNameLst>
                                      </p:cBhvr>
                                      <p:tavLst>
                                        <p:tav tm="0">
                                          <p:val>
                                            <p:fltVal val="0"/>
                                          </p:val>
                                        </p:tav>
                                        <p:tav tm="100000">
                                          <p:val>
                                            <p:strVal val="#ppt_w"/>
                                          </p:val>
                                        </p:tav>
                                      </p:tavLst>
                                    </p:anim>
                                    <p:anim calcmode="lin" valueType="num">
                                      <p:cBhvr>
                                        <p:cTn id="26" dur="2000" fill="hold"/>
                                        <p:tgtEl>
                                          <p:spTgt spid="6"/>
                                        </p:tgtEl>
                                        <p:attrNameLst>
                                          <p:attrName>ppt_h</p:attrName>
                                        </p:attrNameLst>
                                      </p:cBhvr>
                                      <p:tavLst>
                                        <p:tav tm="0">
                                          <p:val>
                                            <p:fltVal val="0"/>
                                          </p:val>
                                        </p:tav>
                                        <p:tav tm="100000">
                                          <p:val>
                                            <p:strVal val="#ppt_h"/>
                                          </p:val>
                                        </p:tav>
                                      </p:tavLst>
                                    </p:anim>
                                    <p:animEffect transition="in" filter="fade">
                                      <p:cBhvr>
                                        <p:cTn id="27" dur="2000"/>
                                        <p:tgtEl>
                                          <p:spTgt spid="6"/>
                                        </p:tgtEl>
                                      </p:cBhvr>
                                    </p:animEffect>
                                  </p:childTnLst>
                                </p:cTn>
                              </p:par>
                            </p:childTnLst>
                          </p:cTn>
                        </p:par>
                        <p:par>
                          <p:cTn id="28" fill="hold" nodeType="afterGroup">
                            <p:stCondLst>
                              <p:cond delay="10000"/>
                            </p:stCondLst>
                            <p:childTnLst>
                              <p:par>
                                <p:cTn id="29" presetID="53"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2000" fill="hold"/>
                                        <p:tgtEl>
                                          <p:spTgt spid="5"/>
                                        </p:tgtEl>
                                        <p:attrNameLst>
                                          <p:attrName>ppt_w</p:attrName>
                                        </p:attrNameLst>
                                      </p:cBhvr>
                                      <p:tavLst>
                                        <p:tav tm="0">
                                          <p:val>
                                            <p:fltVal val="0"/>
                                          </p:val>
                                        </p:tav>
                                        <p:tav tm="100000">
                                          <p:val>
                                            <p:strVal val="#ppt_w"/>
                                          </p:val>
                                        </p:tav>
                                      </p:tavLst>
                                    </p:anim>
                                    <p:anim calcmode="lin" valueType="num">
                                      <p:cBhvr>
                                        <p:cTn id="32" dur="2000" fill="hold"/>
                                        <p:tgtEl>
                                          <p:spTgt spid="5"/>
                                        </p:tgtEl>
                                        <p:attrNameLst>
                                          <p:attrName>ppt_h</p:attrName>
                                        </p:attrNameLst>
                                      </p:cBhvr>
                                      <p:tavLst>
                                        <p:tav tm="0">
                                          <p:val>
                                            <p:fltVal val="0"/>
                                          </p:val>
                                        </p:tav>
                                        <p:tav tm="100000">
                                          <p:val>
                                            <p:strVal val="#ppt_h"/>
                                          </p:val>
                                        </p:tav>
                                      </p:tavLst>
                                    </p:anim>
                                    <p:animEffect transition="in" filter="fade">
                                      <p:cBhvr>
                                        <p:cTn id="3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Title 1"/>
          <p:cNvSpPr>
            <a:spLocks noGrp="1"/>
          </p:cNvSpPr>
          <p:nvPr>
            <p:ph type="ctrTitle"/>
          </p:nvPr>
        </p:nvSpPr>
        <p:spPr>
          <a:xfrm>
            <a:off x="323850" y="1196975"/>
            <a:ext cx="8564563" cy="1511300"/>
          </a:xfrm>
        </p:spPr>
        <p:txBody>
          <a:bodyPr/>
          <a:lstStyle/>
          <a:p>
            <a:pPr>
              <a:defRPr/>
            </a:pPr>
            <a:r>
              <a:rPr lang="uk-UA" dirty="0" smtClean="0"/>
              <a:t/>
            </a:r>
            <a:br>
              <a:rPr lang="uk-UA" dirty="0" smtClean="0"/>
            </a:br>
            <a:r>
              <a:rPr lang="uk-UA" dirty="0" smtClean="0"/>
              <a:t/>
            </a:r>
            <a:br>
              <a:rPr lang="uk-UA" dirty="0" smtClean="0"/>
            </a:br>
            <a:r>
              <a:rPr lang="uk-UA" dirty="0" smtClean="0"/>
              <a:t/>
            </a:r>
            <a:br>
              <a:rPr lang="uk-UA" dirty="0" smtClean="0"/>
            </a:br>
            <a:r>
              <a:rPr lang="uk-UA" dirty="0" smtClean="0"/>
              <a:t/>
            </a:r>
            <a:br>
              <a:rPr lang="uk-UA" dirty="0" smtClean="0"/>
            </a:br>
            <a:r>
              <a:rPr lang="uk-UA" dirty="0" smtClean="0"/>
              <a:t/>
            </a:r>
            <a:br>
              <a:rPr lang="uk-UA" dirty="0" smtClean="0"/>
            </a:br>
            <a:r>
              <a:rPr lang="uk-UA" dirty="0" smtClean="0"/>
              <a:t/>
            </a:r>
            <a:br>
              <a:rPr lang="uk-UA" dirty="0" smtClean="0"/>
            </a:br>
            <a:endParaRPr lang="en-US" dirty="0" smtClean="0"/>
          </a:p>
        </p:txBody>
      </p:sp>
      <p:sp>
        <p:nvSpPr>
          <p:cNvPr id="22531" name="Подзаголовок 10"/>
          <p:cNvSpPr>
            <a:spLocks noGrp="1"/>
          </p:cNvSpPr>
          <p:nvPr>
            <p:ph type="subTitle" idx="1"/>
          </p:nvPr>
        </p:nvSpPr>
        <p:spPr>
          <a:xfrm>
            <a:off x="2627313" y="333375"/>
            <a:ext cx="5976937" cy="5399088"/>
          </a:xfrm>
        </p:spPr>
        <p:txBody>
          <a:bodyPr/>
          <a:lstStyle/>
          <a:p>
            <a:pPr algn="ctr"/>
            <a:endParaRPr lang="uk-UA" b="1" smtClean="0">
              <a:solidFill>
                <a:srgbClr val="FFFF00"/>
              </a:solidFill>
            </a:endParaRPr>
          </a:p>
          <a:p>
            <a:pPr algn="ctr"/>
            <a:r>
              <a:rPr lang="uk-UA" b="1" smtClean="0">
                <a:solidFill>
                  <a:srgbClr val="FFFF00"/>
                </a:solidFill>
              </a:rPr>
              <a:t>1.Материк розташований в Північній і Західній півкулях.</a:t>
            </a:r>
          </a:p>
          <a:p>
            <a:pPr algn="ctr"/>
            <a:r>
              <a:rPr lang="uk-UA" b="1" smtClean="0">
                <a:solidFill>
                  <a:srgbClr val="FFFF00"/>
                </a:solidFill>
              </a:rPr>
              <a:t>2.Частина цього материка належала Росії.</a:t>
            </a:r>
          </a:p>
          <a:p>
            <a:pPr algn="ctr"/>
            <a:r>
              <a:rPr lang="uk-UA" b="1" smtClean="0">
                <a:solidFill>
                  <a:srgbClr val="FFFF00"/>
                </a:solidFill>
              </a:rPr>
              <a:t>3.Недалеко від східних берегів материка знаходиться єдине в світі море без берегів-Саргасове.</a:t>
            </a:r>
          </a:p>
        </p:txBody>
      </p:sp>
      <p:sp>
        <p:nvSpPr>
          <p:cNvPr id="6" name="Subtitle 2"/>
          <p:cNvSpPr txBox="1">
            <a:spLocks/>
          </p:cNvSpPr>
          <p:nvPr/>
        </p:nvSpPr>
        <p:spPr bwMode="auto">
          <a:xfrm>
            <a:off x="2484438" y="2205038"/>
            <a:ext cx="6335712" cy="4032250"/>
          </a:xfrm>
          <a:prstGeom prst="rect">
            <a:avLst/>
          </a:prstGeom>
          <a:noFill/>
          <a:ln w="9525">
            <a:noFill/>
            <a:miter lim="800000"/>
            <a:headEnd/>
            <a:tailEnd/>
          </a:ln>
        </p:spPr>
        <p:txBody>
          <a:bodyPr/>
          <a:lstStyle/>
          <a:p>
            <a:pPr algn="ctr">
              <a:spcBef>
                <a:spcPct val="20000"/>
              </a:spcBef>
              <a:defRPr/>
            </a:pPr>
            <a:endParaRPr lang="uk-UA" sz="4000" kern="0" dirty="0">
              <a:solidFill>
                <a:srgbClr val="FFFF00"/>
              </a:solidFill>
              <a:latin typeface="+mn-lt"/>
            </a:endParaRPr>
          </a:p>
        </p:txBody>
      </p:sp>
      <p:sp>
        <p:nvSpPr>
          <p:cNvPr id="12293" name="Subtitle 2"/>
          <p:cNvSpPr>
            <a:spLocks noGrp="1"/>
          </p:cNvSpPr>
          <p:nvPr/>
        </p:nvSpPr>
        <p:spPr bwMode="auto">
          <a:xfrm>
            <a:off x="1403350" y="14128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
        <p:nvSpPr>
          <p:cNvPr id="12294" name="Subtitle 2"/>
          <p:cNvSpPr>
            <a:spLocks noGrp="1"/>
          </p:cNvSpPr>
          <p:nvPr/>
        </p:nvSpPr>
        <p:spPr bwMode="auto">
          <a:xfrm>
            <a:off x="1555750" y="1565275"/>
            <a:ext cx="6337300" cy="4032250"/>
          </a:xfrm>
          <a:prstGeom prst="rect">
            <a:avLst/>
          </a:prstGeom>
          <a:noFill/>
          <a:ln w="9525">
            <a:noFill/>
            <a:miter lim="800000"/>
            <a:headEnd/>
            <a:tailEnd/>
          </a:ln>
        </p:spPr>
        <p:txBody>
          <a:bodyPr/>
          <a:lstStyle/>
          <a:p>
            <a:pPr algn="ctr">
              <a:spcBef>
                <a:spcPct val="20000"/>
              </a:spcBef>
            </a:pPr>
            <a:endParaRPr lang="uk-UA" sz="4000">
              <a:solidFill>
                <a:srgbClr val="FFFF00"/>
              </a:solidFill>
              <a:latin typeface="Times New Roman"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 calcmode="lin" valueType="num">
                                      <p:cBhvr additive="base">
                                        <p:cTn id="7" dur="50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31">
                                            <p:txEl>
                                              <p:pRg st="2" end="2"/>
                                            </p:txEl>
                                          </p:spTgt>
                                        </p:tgtEl>
                                        <p:attrNameLst>
                                          <p:attrName>style.visibility</p:attrName>
                                        </p:attrNameLst>
                                      </p:cBhvr>
                                      <p:to>
                                        <p:strVal val="visible"/>
                                      </p:to>
                                    </p:set>
                                    <p:anim calcmode="lin" valueType="num">
                                      <p:cBhvr additive="base">
                                        <p:cTn id="13" dur="50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225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531">
                                            <p:txEl>
                                              <p:pRg st="3" end="3"/>
                                            </p:txEl>
                                          </p:spTgt>
                                        </p:tgtEl>
                                        <p:attrNameLst>
                                          <p:attrName>style.visibility</p:attrName>
                                        </p:attrNameLst>
                                      </p:cBhvr>
                                      <p:to>
                                        <p:strVal val="visible"/>
                                      </p:to>
                                    </p:set>
                                    <p:anim calcmode="lin" valueType="num">
                                      <p:cBhvr additive="base">
                                        <p:cTn id="19" dur="5000" fill="hold"/>
                                        <p:tgtEl>
                                          <p:spTgt spid="22531">
                                            <p:txEl>
                                              <p:pRg st="3" end="3"/>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2253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FULLVER_BOOKMARK" val="п2010112133341SlideId259"/>
</p:tagLst>
</file>

<file path=ppt/tags/tag10.xml><?xml version="1.0" encoding="utf-8"?>
<p:tagLst xmlns:a="http://schemas.openxmlformats.org/drawingml/2006/main" xmlns:r="http://schemas.openxmlformats.org/officeDocument/2006/relationships" xmlns:p="http://schemas.openxmlformats.org/presentationml/2006/main">
  <p:tag name="FULLVER_BOOKMARK" val="п2010112133427SlideId264"/>
</p:tagLst>
</file>

<file path=ppt/tags/tag11.xml><?xml version="1.0" encoding="utf-8"?>
<p:tagLst xmlns:a="http://schemas.openxmlformats.org/drawingml/2006/main" xmlns:r="http://schemas.openxmlformats.org/officeDocument/2006/relationships" xmlns:p="http://schemas.openxmlformats.org/presentationml/2006/main">
  <p:tag name="FULLVER_BOOKMARK" val="п2010112133427SlideId264"/>
</p:tagLst>
</file>

<file path=ppt/tags/tag12.xml><?xml version="1.0" encoding="utf-8"?>
<p:tagLst xmlns:a="http://schemas.openxmlformats.org/drawingml/2006/main" xmlns:r="http://schemas.openxmlformats.org/officeDocument/2006/relationships" xmlns:p="http://schemas.openxmlformats.org/presentationml/2006/main">
  <p:tag name="FULLVER_BOOKMARK" val="п2010112133427SlideId264"/>
</p:tagLst>
</file>

<file path=ppt/tags/tag13.xml><?xml version="1.0" encoding="utf-8"?>
<p:tagLst xmlns:a="http://schemas.openxmlformats.org/drawingml/2006/main" xmlns:r="http://schemas.openxmlformats.org/officeDocument/2006/relationships" xmlns:p="http://schemas.openxmlformats.org/presentationml/2006/main">
  <p:tag name="FULLVER_BOOKMARK" val="п2010112133450SlideId266"/>
</p:tagLst>
</file>

<file path=ppt/tags/tag14.xml><?xml version="1.0" encoding="utf-8"?>
<p:tagLst xmlns:a="http://schemas.openxmlformats.org/drawingml/2006/main" xmlns:r="http://schemas.openxmlformats.org/officeDocument/2006/relationships" xmlns:p="http://schemas.openxmlformats.org/presentationml/2006/main">
  <p:tag name="FULLVER_BOOKMARK" val="п2010112133450SlideId266"/>
</p:tagLst>
</file>

<file path=ppt/tags/tag15.xml><?xml version="1.0" encoding="utf-8"?>
<p:tagLst xmlns:a="http://schemas.openxmlformats.org/drawingml/2006/main" xmlns:r="http://schemas.openxmlformats.org/officeDocument/2006/relationships" xmlns:p="http://schemas.openxmlformats.org/presentationml/2006/main">
  <p:tag name="FULLVER_BOOKMARK" val="п2010112133450SlideId266"/>
</p:tagLst>
</file>

<file path=ppt/tags/tag16.xml><?xml version="1.0" encoding="utf-8"?>
<p:tagLst xmlns:a="http://schemas.openxmlformats.org/drawingml/2006/main" xmlns:r="http://schemas.openxmlformats.org/officeDocument/2006/relationships" xmlns:p="http://schemas.openxmlformats.org/presentationml/2006/main">
  <p:tag name="FULLVER_BOOKMARK" val="п201011213359SlideId268"/>
</p:tagLst>
</file>

<file path=ppt/tags/tag17.xml><?xml version="1.0" encoding="utf-8"?>
<p:tagLst xmlns:a="http://schemas.openxmlformats.org/drawingml/2006/main" xmlns:r="http://schemas.openxmlformats.org/officeDocument/2006/relationships" xmlns:p="http://schemas.openxmlformats.org/presentationml/2006/main">
  <p:tag name="FULLVER_BOOKMARK" val="п201011213359SlideId268"/>
</p:tagLst>
</file>

<file path=ppt/tags/tag18.xml><?xml version="1.0" encoding="utf-8"?>
<p:tagLst xmlns:a="http://schemas.openxmlformats.org/drawingml/2006/main" xmlns:r="http://schemas.openxmlformats.org/officeDocument/2006/relationships" xmlns:p="http://schemas.openxmlformats.org/presentationml/2006/main">
  <p:tag name="FULLVER_BOOKMARK" val="п201011213359SlideId268"/>
</p:tagLst>
</file>

<file path=ppt/tags/tag19.xml><?xml version="1.0" encoding="utf-8"?>
<p:tagLst xmlns:a="http://schemas.openxmlformats.org/drawingml/2006/main" xmlns:r="http://schemas.openxmlformats.org/officeDocument/2006/relationships" xmlns:p="http://schemas.openxmlformats.org/presentationml/2006/main">
  <p:tag name="FULLVER_BOOKMARK" val="п201011213350SlideId267"/>
</p:tagLst>
</file>

<file path=ppt/tags/tag2.xml><?xml version="1.0" encoding="utf-8"?>
<p:tagLst xmlns:a="http://schemas.openxmlformats.org/drawingml/2006/main" xmlns:r="http://schemas.openxmlformats.org/officeDocument/2006/relationships" xmlns:p="http://schemas.openxmlformats.org/presentationml/2006/main">
  <p:tag name="FULLVER_BOOKMARK" val="п2010112133341SlideId259"/>
</p:tagLst>
</file>

<file path=ppt/tags/tag20.xml><?xml version="1.0" encoding="utf-8"?>
<p:tagLst xmlns:a="http://schemas.openxmlformats.org/drawingml/2006/main" xmlns:r="http://schemas.openxmlformats.org/officeDocument/2006/relationships" xmlns:p="http://schemas.openxmlformats.org/presentationml/2006/main">
  <p:tag name="FULLVER_BOOKMARK" val="п201011213350SlideId267"/>
</p:tagLst>
</file>

<file path=ppt/tags/tag21.xml><?xml version="1.0" encoding="utf-8"?>
<p:tagLst xmlns:a="http://schemas.openxmlformats.org/drawingml/2006/main" xmlns:r="http://schemas.openxmlformats.org/officeDocument/2006/relationships" xmlns:p="http://schemas.openxmlformats.org/presentationml/2006/main">
  <p:tag name="FULLVER_BOOKMARK" val="п201011213350SlideId267"/>
</p:tagLst>
</file>

<file path=ppt/tags/tag22.xml><?xml version="1.0" encoding="utf-8"?>
<p:tagLst xmlns:a="http://schemas.openxmlformats.org/drawingml/2006/main" xmlns:r="http://schemas.openxmlformats.org/officeDocument/2006/relationships" xmlns:p="http://schemas.openxmlformats.org/presentationml/2006/main">
  <p:tag name="FULLVER_BOOKMARK" val="п2010112133518SlideId269"/>
</p:tagLst>
</file>

<file path=ppt/tags/tag23.xml><?xml version="1.0" encoding="utf-8"?>
<p:tagLst xmlns:a="http://schemas.openxmlformats.org/drawingml/2006/main" xmlns:r="http://schemas.openxmlformats.org/officeDocument/2006/relationships" xmlns:p="http://schemas.openxmlformats.org/presentationml/2006/main">
  <p:tag name="FULLVER_BOOKMARK" val="п2010112133518SlideId269"/>
</p:tagLst>
</file>

<file path=ppt/tags/tag24.xml><?xml version="1.0" encoding="utf-8"?>
<p:tagLst xmlns:a="http://schemas.openxmlformats.org/drawingml/2006/main" xmlns:r="http://schemas.openxmlformats.org/officeDocument/2006/relationships" xmlns:p="http://schemas.openxmlformats.org/presentationml/2006/main">
  <p:tag name="FULLVER_BOOKMARK" val="п2010112133518SlideId269"/>
</p:tagLst>
</file>

<file path=ppt/tags/tag25.xml><?xml version="1.0" encoding="utf-8"?>
<p:tagLst xmlns:a="http://schemas.openxmlformats.org/drawingml/2006/main" xmlns:r="http://schemas.openxmlformats.org/officeDocument/2006/relationships" xmlns:p="http://schemas.openxmlformats.org/presentationml/2006/main">
  <p:tag name="FULLVER_BOOKMARK" val="п2010112133527SlideId270"/>
</p:tagLst>
</file>

<file path=ppt/tags/tag26.xml><?xml version="1.0" encoding="utf-8"?>
<p:tagLst xmlns:a="http://schemas.openxmlformats.org/drawingml/2006/main" xmlns:r="http://schemas.openxmlformats.org/officeDocument/2006/relationships" xmlns:p="http://schemas.openxmlformats.org/presentationml/2006/main">
  <p:tag name="FULLVER_BOOKMARK" val="п2010112133527SlideId270"/>
</p:tagLst>
</file>

<file path=ppt/tags/tag27.xml><?xml version="1.0" encoding="utf-8"?>
<p:tagLst xmlns:a="http://schemas.openxmlformats.org/drawingml/2006/main" xmlns:r="http://schemas.openxmlformats.org/officeDocument/2006/relationships" xmlns:p="http://schemas.openxmlformats.org/presentationml/2006/main">
  <p:tag name="FULLVER_BOOKMARK" val="п2010112133527SlideId270"/>
</p:tagLst>
</file>

<file path=ppt/tags/tag28.xml><?xml version="1.0" encoding="utf-8"?>
<p:tagLst xmlns:a="http://schemas.openxmlformats.org/drawingml/2006/main" xmlns:r="http://schemas.openxmlformats.org/officeDocument/2006/relationships" xmlns:p="http://schemas.openxmlformats.org/presentationml/2006/main">
  <p:tag name="FULLVER_BOOKMARK" val="п2010112133535SlideId271"/>
</p:tagLst>
</file>

<file path=ppt/tags/tag29.xml><?xml version="1.0" encoding="utf-8"?>
<p:tagLst xmlns:a="http://schemas.openxmlformats.org/drawingml/2006/main" xmlns:r="http://schemas.openxmlformats.org/officeDocument/2006/relationships" xmlns:p="http://schemas.openxmlformats.org/presentationml/2006/main">
  <p:tag name="FULLVER_BOOKMARK" val="п2010112133535SlideId271"/>
</p:tagLst>
</file>

<file path=ppt/tags/tag3.xml><?xml version="1.0" encoding="utf-8"?>
<p:tagLst xmlns:a="http://schemas.openxmlformats.org/drawingml/2006/main" xmlns:r="http://schemas.openxmlformats.org/officeDocument/2006/relationships" xmlns:p="http://schemas.openxmlformats.org/presentationml/2006/main">
  <p:tag name="FULLVER_BOOKMARK" val="п2010112133341SlideId259"/>
</p:tagLst>
</file>

<file path=ppt/tags/tag30.xml><?xml version="1.0" encoding="utf-8"?>
<p:tagLst xmlns:a="http://schemas.openxmlformats.org/drawingml/2006/main" xmlns:r="http://schemas.openxmlformats.org/officeDocument/2006/relationships" xmlns:p="http://schemas.openxmlformats.org/presentationml/2006/main">
  <p:tag name="FULLVER_BOOKMARK" val="п2010112133535SlideId271"/>
</p:tagLst>
</file>

<file path=ppt/tags/tag31.xml><?xml version="1.0" encoding="utf-8"?>
<p:tagLst xmlns:a="http://schemas.openxmlformats.org/drawingml/2006/main" xmlns:r="http://schemas.openxmlformats.org/officeDocument/2006/relationships" xmlns:p="http://schemas.openxmlformats.org/presentationml/2006/main">
  <p:tag name="FULLVER_BOOKMARK" val="п2010112133545SlideId272"/>
</p:tagLst>
</file>

<file path=ppt/tags/tag32.xml><?xml version="1.0" encoding="utf-8"?>
<p:tagLst xmlns:a="http://schemas.openxmlformats.org/drawingml/2006/main" xmlns:r="http://schemas.openxmlformats.org/officeDocument/2006/relationships" xmlns:p="http://schemas.openxmlformats.org/presentationml/2006/main">
  <p:tag name="FULLVER_BOOKMARK" val="п2010112133545SlideId272"/>
</p:tagLst>
</file>

<file path=ppt/tags/tag33.xml><?xml version="1.0" encoding="utf-8"?>
<p:tagLst xmlns:a="http://schemas.openxmlformats.org/drawingml/2006/main" xmlns:r="http://schemas.openxmlformats.org/officeDocument/2006/relationships" xmlns:p="http://schemas.openxmlformats.org/presentationml/2006/main">
  <p:tag name="FULLVER_BOOKMARK" val="п2010112133545SlideId272"/>
</p:tagLst>
</file>

<file path=ppt/tags/tag4.xml><?xml version="1.0" encoding="utf-8"?>
<p:tagLst xmlns:a="http://schemas.openxmlformats.org/drawingml/2006/main" xmlns:r="http://schemas.openxmlformats.org/officeDocument/2006/relationships" xmlns:p="http://schemas.openxmlformats.org/presentationml/2006/main">
  <p:tag name="FULLVER_BOOKMARK" val="п2010112133349SlideId260"/>
</p:tagLst>
</file>

<file path=ppt/tags/tag5.xml><?xml version="1.0" encoding="utf-8"?>
<p:tagLst xmlns:a="http://schemas.openxmlformats.org/drawingml/2006/main" xmlns:r="http://schemas.openxmlformats.org/officeDocument/2006/relationships" xmlns:p="http://schemas.openxmlformats.org/presentationml/2006/main">
  <p:tag name="FULLVER_BOOKMARK" val="п2010112133349SlideId260"/>
</p:tagLst>
</file>

<file path=ppt/tags/tag6.xml><?xml version="1.0" encoding="utf-8"?>
<p:tagLst xmlns:a="http://schemas.openxmlformats.org/drawingml/2006/main" xmlns:r="http://schemas.openxmlformats.org/officeDocument/2006/relationships" xmlns:p="http://schemas.openxmlformats.org/presentationml/2006/main">
  <p:tag name="FULLVER_BOOKMARK" val="п2010112133349SlideId260"/>
</p:tagLst>
</file>

<file path=ppt/tags/tag7.xml><?xml version="1.0" encoding="utf-8"?>
<p:tagLst xmlns:a="http://schemas.openxmlformats.org/drawingml/2006/main" xmlns:r="http://schemas.openxmlformats.org/officeDocument/2006/relationships" xmlns:p="http://schemas.openxmlformats.org/presentationml/2006/main">
  <p:tag name="FULLVER_BOOKMARK" val="п2010112133359SlideId261"/>
</p:tagLst>
</file>

<file path=ppt/tags/tag8.xml><?xml version="1.0" encoding="utf-8"?>
<p:tagLst xmlns:a="http://schemas.openxmlformats.org/drawingml/2006/main" xmlns:r="http://schemas.openxmlformats.org/officeDocument/2006/relationships" xmlns:p="http://schemas.openxmlformats.org/presentationml/2006/main">
  <p:tag name="FULLVER_BOOKMARK" val="п2010112133359SlideId261"/>
</p:tagLst>
</file>

<file path=ppt/tags/tag9.xml><?xml version="1.0" encoding="utf-8"?>
<p:tagLst xmlns:a="http://schemas.openxmlformats.org/drawingml/2006/main" xmlns:r="http://schemas.openxmlformats.org/officeDocument/2006/relationships" xmlns:p="http://schemas.openxmlformats.org/presentationml/2006/main">
  <p:tag name="FULLVER_BOOKMARK" val="п2010112133359SlideId261"/>
</p:tagLst>
</file>

<file path=ppt/theme/theme1.xml><?xml version="1.0" encoding="utf-8"?>
<a:theme xmlns:a="http://schemas.openxmlformats.org/drawingml/2006/main" name="tv">
  <a:themeElements>
    <a:clrScheme name="tv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tv">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v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tv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tv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tv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tv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tv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tv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tv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tv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tv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tv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tv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tv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tv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tv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tv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анимированные (13)">
  <a:themeElements>
    <a:clrScheme name="Office Theme 12">
      <a:dk1>
        <a:srgbClr val="09817E"/>
      </a:dk1>
      <a:lt1>
        <a:srgbClr val="FFFFFF"/>
      </a:lt1>
      <a:dk2>
        <a:srgbClr val="0281BA"/>
      </a:dk2>
      <a:lt2>
        <a:srgbClr val="808080"/>
      </a:lt2>
      <a:accent1>
        <a:srgbClr val="BBE0E3"/>
      </a:accent1>
      <a:accent2>
        <a:srgbClr val="333399"/>
      </a:accent2>
      <a:accent3>
        <a:srgbClr val="FFFFFF"/>
      </a:accent3>
      <a:accent4>
        <a:srgbClr val="066D6B"/>
      </a:accent4>
      <a:accent5>
        <a:srgbClr val="DAEDEF"/>
      </a:accent5>
      <a:accent6>
        <a:srgbClr val="2D2D8A"/>
      </a:accent6>
      <a:hlink>
        <a:srgbClr val="009999"/>
      </a:hlink>
      <a:folHlink>
        <a:srgbClr val="99CC00"/>
      </a:folHlink>
    </a:clrScheme>
    <a:fontScheme name="Тема Office">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Office Theme 1">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6">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7">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8">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9">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0">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Office Theme 12">
        <a:dk1>
          <a:srgbClr val="09817E"/>
        </a:dk1>
        <a:lt1>
          <a:srgbClr val="FFFFFF"/>
        </a:lt1>
        <a:dk2>
          <a:srgbClr val="0281BA"/>
        </a:dk2>
        <a:lt2>
          <a:srgbClr val="808080"/>
        </a:lt2>
        <a:accent1>
          <a:srgbClr val="BBE0E3"/>
        </a:accent1>
        <a:accent2>
          <a:srgbClr val="333399"/>
        </a:accent2>
        <a:accent3>
          <a:srgbClr val="FFFFFF"/>
        </a:accent3>
        <a:accent4>
          <a:srgbClr val="066D6B"/>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2400</TotalTime>
  <Words>980</Words>
  <Application>Microsoft Office PowerPoint</Application>
  <PresentationFormat>Экран (4:3)</PresentationFormat>
  <Paragraphs>308</Paragraphs>
  <Slides>57</Slides>
  <Notes>5</Notes>
  <HiddenSlides>0</HiddenSlides>
  <MMClips>4</MMClips>
  <ScaleCrop>false</ScaleCrop>
  <HeadingPairs>
    <vt:vector size="4" baseType="variant">
      <vt:variant>
        <vt:lpstr>Тема</vt:lpstr>
      </vt:variant>
      <vt:variant>
        <vt:i4>2</vt:i4>
      </vt:variant>
      <vt:variant>
        <vt:lpstr>Заголовки слайдов</vt:lpstr>
      </vt:variant>
      <vt:variant>
        <vt:i4>57</vt:i4>
      </vt:variant>
    </vt:vector>
  </HeadingPairs>
  <TitlesOfParts>
    <vt:vector size="59" baseType="lpstr">
      <vt:lpstr>tv</vt:lpstr>
      <vt:lpstr>анимированные (13)</vt:lpstr>
      <vt:lpstr>географічне положення  Євразії. Поділ на дві частини світу. Практична робота 10. Позначення на контурній карті назв географічних об̕ єктів євразії.</vt:lpstr>
      <vt:lpstr>Мета:   навчальна - сформувати знання про географічне положення материка Євразія; виявити і проаналізувати особливості географічного положення Євразії; проаналізувати особливості берегової лінії материка;  розвивальна - поглибити навички роботи учнів із фізичною картою; удосконалити практичні вміння позначення географічних об̕ єктів на контурній карті;  виховна - виховувати бережливе ставлення до природи Землі.  </vt:lpstr>
      <vt:lpstr>За характеристиками визначити про який материк іде мова</vt:lpstr>
      <vt:lpstr>Слайд 4</vt:lpstr>
      <vt:lpstr>      </vt:lpstr>
      <vt:lpstr>Слайд 6</vt:lpstr>
      <vt:lpstr>      </vt:lpstr>
      <vt:lpstr>Слайд 8</vt:lpstr>
      <vt:lpstr>      </vt:lpstr>
      <vt:lpstr>Слайд 10</vt:lpstr>
      <vt:lpstr>      </vt:lpstr>
      <vt:lpstr>Слайд 12</vt:lpstr>
      <vt:lpstr>      </vt:lpstr>
      <vt:lpstr>Слайд 14</vt:lpstr>
      <vt:lpstr>Слайд 15</vt:lpstr>
      <vt:lpstr>Цікаво, чи знаєте, де живете? Всі кажуть: питання це дуже просте. А добре подумайте й відповідь дайте, Не тільки село і район називайте, Підем трохи далі, країну назвем. А потім ще ширше із вами візьмем. А де розташована наша країна? У центрі Європи,вона в нас єдина. Отож ми сьогодні будем вивчати Про те, як її нам на карті шукати, Між інших держав. На площині материк, Якого Євразією звать кожен звик. А ще які гори, річки і долини, Які тут рослини ростуть і тварини, Коли тут посухи, дощі, сніговії? На нашім уроці дізнатись зумієм. Отож будьте пильні і часу не гайте - Материк Євразію для себе відкривайте! </vt:lpstr>
      <vt:lpstr>Слайд 17</vt:lpstr>
      <vt:lpstr>ЛИСТ ВІД МЮНХАУЗЕНА Юний друже! Ти живеш у Євразії. Природа цього материка дуже різноманітна. Тут є величні рівнинні території і найвищі гірські системи, пустелі й екваторіальні ліси. У складі материка дві частини світу. Межа між ними проходить через Уральські гори. Азія займає значно більшу площу. На всій території материка постійно відбуваються руйнівні землетруси. Значна частина Євразії має рівнинний рельєф. Річки належать до басейнів усіх океанів, є також річки басейну внутрішнього стоку. Серед озер виділяються Байкал - найбільше озеро у світі. Найбільш жаркий і вологий клімат характерний для північних районів материка.  В Арктиці я не раз зустрічав білого ведмедя. Найбільше мене вразили гірські вершини Гімалаїв - це найвищі гори у світі. Раджу тобі читати якомога більше про природу Євразії і всього світу. </vt:lpstr>
      <vt:lpstr>Слайд 19</vt:lpstr>
      <vt:lpstr>Слайд 20</vt:lpstr>
      <vt:lpstr>Слайд 21</vt:lpstr>
      <vt:lpstr>Слайд 22</vt:lpstr>
      <vt:lpstr>Слайд 23</vt:lpstr>
      <vt:lpstr>Слайд 24</vt:lpstr>
      <vt:lpstr>Слайд 25</vt:lpstr>
      <vt:lpstr>Робота з атласом  </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Підсумок  уроку</vt:lpstr>
      <vt:lpstr>Слайд 55</vt:lpstr>
      <vt:lpstr>      </vt:lpstr>
      <vt:lpstr>Слайд 57</vt:lpstr>
    </vt:vector>
  </TitlesOfParts>
  <Company>Wg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Вика</dc:creator>
  <cp:lastModifiedBy>12</cp:lastModifiedBy>
  <cp:revision>275</cp:revision>
  <dcterms:created xsi:type="dcterms:W3CDTF">2008-03-19T17:31:39Z</dcterms:created>
  <dcterms:modified xsi:type="dcterms:W3CDTF">2017-03-21T08:02:17Z</dcterms:modified>
</cp:coreProperties>
</file>