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6225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804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116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142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383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2442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075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002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640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1971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671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E56D7-3E21-4725-BC65-0E3A735E4DBB}" type="datetimeFigureOut">
              <a:rPr lang="uk-UA" smtClean="0"/>
              <a:t>13.03.2017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ECC2B-368A-46C1-851D-432C96D616FA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367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90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659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0916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DemianivPK</dc:creator>
  <cp:lastModifiedBy>DemianivPK</cp:lastModifiedBy>
  <cp:revision>1</cp:revision>
  <dcterms:created xsi:type="dcterms:W3CDTF">2017-03-13T17:20:44Z</dcterms:created>
  <dcterms:modified xsi:type="dcterms:W3CDTF">2017-03-13T17:24:07Z</dcterms:modified>
</cp:coreProperties>
</file>