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8" r:id="rId2"/>
    <p:sldMasterId id="2147483732" r:id="rId3"/>
    <p:sldMasterId id="2147483744" r:id="rId4"/>
    <p:sldMasterId id="2147483756" r:id="rId5"/>
  </p:sldMasterIdLst>
  <p:sldIdLst>
    <p:sldId id="256" r:id="rId6"/>
    <p:sldId id="26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89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7E6605C-2839-42D9-93C7-6BFDE93FCFA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9F95DC4-2496-49CD-A3DC-8CF91AA234B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93254" y="404665"/>
            <a:ext cx="798320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Х</a:t>
            </a:r>
            <a:r>
              <a:rPr lang="uk-UA" sz="7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устки</a:t>
            </a:r>
            <a:endParaRPr lang="uk-UA" sz="7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uk-UA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в українських </a:t>
            </a:r>
          </a:p>
          <a:p>
            <a:pPr algn="ctr"/>
            <a:r>
              <a:rPr lang="uk-UA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обрядах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Хуст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520" y="3974275"/>
            <a:ext cx="3864669" cy="28985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92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shade val="94000"/>
                <a:satMod val="114000"/>
                <a:lumMod val="96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1840" y="116632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7030A0"/>
                </a:solidFill>
              </a:rPr>
              <a:t>Сучасна Хустка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7170" name="Picture 2" descr="C:\Users\User\Desktop\pavloposadskiy-platok-i-sovremennost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576" y="824518"/>
            <a:ext cx="4192761" cy="3435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pavloposadskiy-platok-i-sovremennost-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69" y="824518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pavloposadskiy-platok-i-sovremennost-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258" y="3645921"/>
            <a:ext cx="4818119" cy="321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77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shade val="94000"/>
                <a:satMod val="114000"/>
                <a:lumMod val="96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e1111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59302"/>
            <a:ext cx="3384376" cy="53303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User\Desktop\bXAvWeVRUI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24498"/>
            <a:ext cx="4762136" cy="35716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1144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shade val="94000"/>
                <a:satMod val="114000"/>
                <a:lumMod val="96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92527" y="260648"/>
            <a:ext cx="69589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/>
                <a:solidFill>
                  <a:schemeClr val="accent3"/>
                </a:solidFill>
                <a:effectLst/>
              </a:rPr>
              <a:t>Українські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 обереги</a:t>
            </a:r>
          </a:p>
        </p:txBody>
      </p:sp>
      <p:pic>
        <p:nvPicPr>
          <p:cNvPr id="1026" name="Picture 2" descr="D:\Документы\РОБОТА МАМА\уч года\108674347_2_644x461_dubovye-veniki-20-grn-fotograf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50" y="1484784"/>
            <a:ext cx="2591859" cy="194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Документы\РОБОТА МАМА\уч года\IMG_74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497" y="4203572"/>
            <a:ext cx="2289908" cy="227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Документы\РОБОТА МАМА\уч года\im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266" y="1432991"/>
            <a:ext cx="2493292" cy="199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Документы\РОБОТА МАМА\уч года\2012-09-19 12.56.51_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531158"/>
            <a:ext cx="2229886" cy="1672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Документы\РОБОТА МАМА\уч года\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843" y="4706875"/>
            <a:ext cx="2212210" cy="1771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Документы\РОБОТА МАМА\уч года\2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42" y="4333813"/>
            <a:ext cx="2304256" cy="230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53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Ukraine_Cau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2502121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F0d21e990026_1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149080"/>
            <a:ext cx="2502642" cy="261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3564305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latin typeface="Arial Black" panose="020B0A04020102020204" pitchFamily="34" charset="0"/>
              </a:rPr>
              <a:t>Лемківська</a:t>
            </a:r>
            <a:r>
              <a:rPr lang="ru-RU" sz="3200" dirty="0">
                <a:latin typeface="Arial Black" panose="020B0A04020102020204" pitchFamily="34" charset="0"/>
              </a:rPr>
              <a:t> </a:t>
            </a:r>
            <a:r>
              <a:rPr lang="ru-RU" sz="3200" dirty="0" err="1">
                <a:latin typeface="Arial Black" panose="020B0A04020102020204" pitchFamily="34" charset="0"/>
              </a:rPr>
              <a:t>хустка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2852936"/>
            <a:ext cx="2934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err="1" smtClean="0"/>
              <a:t>Гуцюльська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20544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shade val="94000"/>
                <a:satMod val="114000"/>
                <a:lumMod val="96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3140969"/>
            <a:ext cx="2736304" cy="648072"/>
          </a:xfrm>
        </p:spPr>
        <p:txBody>
          <a:bodyPr>
            <a:noAutofit/>
          </a:bodyPr>
          <a:lstStyle/>
          <a:p>
            <a:pPr algn="ctr"/>
            <a:r>
              <a:rPr lang="uk-UA" sz="3200" dirty="0" err="1" smtClean="0">
                <a:solidFill>
                  <a:schemeClr val="tx1"/>
                </a:solidFill>
              </a:rPr>
              <a:t>Яворська</a:t>
            </a:r>
            <a:r>
              <a:rPr lang="uk-UA" sz="3200" dirty="0" smtClean="0">
                <a:solidFill>
                  <a:schemeClr val="tx1"/>
                </a:solidFill>
              </a:rPr>
              <a:t> хустка</a:t>
            </a:r>
          </a:p>
          <a:p>
            <a:pPr marL="45720" indent="0" algn="ctr">
              <a:buNone/>
            </a:pPr>
            <a:r>
              <a:rPr lang="uk-UA" sz="3200" dirty="0" err="1" smtClean="0">
                <a:solidFill>
                  <a:schemeClr val="tx1"/>
                </a:solidFill>
              </a:rPr>
              <a:t>Львівщіна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5" name="Picture 5" descr="C:\Users\User\Desktop\Ukraine_Bavnyts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317479" cy="23989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User\Desktop\Ukraine_Ochip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993" y="3969769"/>
            <a:ext cx="2713344" cy="280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23499" y="2725217"/>
            <a:ext cx="31683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/>
              <a:t>Хустка і очіпок</a:t>
            </a:r>
          </a:p>
          <a:p>
            <a:pPr algn="ctr"/>
            <a:r>
              <a:rPr lang="uk-UA" sz="3200" dirty="0" err="1" smtClean="0"/>
              <a:t>Львівщіна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4673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shade val="94000"/>
                <a:satMod val="114000"/>
                <a:lumMod val="96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Ukraine_Ochipok_with_Kerchi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03848" y="3789040"/>
            <a:ext cx="3081205" cy="287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Ukraine_Hutsulschy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32240" y="260648"/>
            <a:ext cx="22725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Hust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260648"/>
            <a:ext cx="259228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373161" y="5517232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FF00"/>
                </a:solidFill>
              </a:rPr>
              <a:t>Хустка і очіпок</a:t>
            </a:r>
          </a:p>
          <a:p>
            <a:r>
              <a:rPr lang="uk-UA" sz="2800" b="1" dirty="0" err="1" smtClean="0">
                <a:solidFill>
                  <a:srgbClr val="FFFF00"/>
                </a:solidFill>
              </a:rPr>
              <a:t>Черкащіна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414" y="3250431"/>
            <a:ext cx="3059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solidFill>
                  <a:srgbClr val="FFFF00"/>
                </a:solidFill>
              </a:rPr>
              <a:t>Центральна Україна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2" y="260648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FF00"/>
                </a:solidFill>
              </a:rPr>
              <a:t>Гуцулка в терновій </a:t>
            </a:r>
            <a:r>
              <a:rPr lang="uk-UA" sz="2800" b="1" dirty="0">
                <a:solidFill>
                  <a:srgbClr val="FFFF00"/>
                </a:solidFill>
              </a:rPr>
              <a:t>х</a:t>
            </a:r>
            <a:r>
              <a:rPr lang="uk-UA" sz="2800" b="1" dirty="0" smtClean="0">
                <a:solidFill>
                  <a:srgbClr val="FFFF00"/>
                </a:solidFill>
              </a:rPr>
              <a:t>устці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38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хуст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4592458" cy="344434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Обряд-снятия-фаты-на-свадьб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76988"/>
            <a:ext cx="5075036" cy="33296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4499992" y="548680"/>
            <a:ext cx="4320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dirty="0" smtClean="0">
                <a:solidFill>
                  <a:srgbClr val="FFFF00"/>
                </a:solidFill>
              </a:rPr>
              <a:t>Весільні обряди</a:t>
            </a:r>
            <a:endParaRPr lang="ru-RU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28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User\Desktop\gallery_28729_40_355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36912"/>
            <a:ext cx="4673727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Picture 3" descr="C:\Users\User\Desktop\198033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655" y="116632"/>
            <a:ext cx="3955891" cy="36582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656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736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 smtClean="0"/>
              <a:t>Христини дитини</a:t>
            </a:r>
            <a:endParaRPr lang="ru-RU" i="1" dirty="0"/>
          </a:p>
        </p:txBody>
      </p:sp>
      <p:pic>
        <p:nvPicPr>
          <p:cNvPr id="6146" name="Picture 2" descr="C:\Users\User\Desktop\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2808312" cy="37381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48" name="Picture 4" descr="C:\Users\User\Desktop\stihi_na_krestin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348880"/>
            <a:ext cx="4519083" cy="3389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4323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145</TotalTime>
  <Words>33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11</vt:i4>
      </vt:variant>
    </vt:vector>
  </HeadingPairs>
  <TitlesOfParts>
    <vt:vector size="30" baseType="lpstr">
      <vt:lpstr>Arial</vt:lpstr>
      <vt:lpstr>Arial Black</vt:lpstr>
      <vt:lpstr>Book Antiqua</vt:lpstr>
      <vt:lpstr>Candara</vt:lpstr>
      <vt:lpstr>Century Gothic</vt:lpstr>
      <vt:lpstr>Georgia</vt:lpstr>
      <vt:lpstr>Impact</vt:lpstr>
      <vt:lpstr>Lucida Sans</vt:lpstr>
      <vt:lpstr>Symbol</vt:lpstr>
      <vt:lpstr>Times New Roman</vt:lpstr>
      <vt:lpstr>Trebuchet MS</vt:lpstr>
      <vt:lpstr>Wingdings</vt:lpstr>
      <vt:lpstr>Wingdings 2</vt:lpstr>
      <vt:lpstr>Wingdings 3</vt:lpstr>
      <vt:lpstr>Остин</vt:lpstr>
      <vt:lpstr>Воздушный поток</vt:lpstr>
      <vt:lpstr>NewsPrint</vt:lpstr>
      <vt:lpstr>Апекс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Христини дитини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7</cp:revision>
  <dcterms:created xsi:type="dcterms:W3CDTF">2013-09-23T18:20:35Z</dcterms:created>
  <dcterms:modified xsi:type="dcterms:W3CDTF">2017-03-09T08:41:40Z</dcterms:modified>
</cp:coreProperties>
</file>