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93" r:id="rId2"/>
    <p:sldId id="300" r:id="rId3"/>
    <p:sldId id="299" r:id="rId4"/>
    <p:sldId id="302" r:id="rId5"/>
    <p:sldId id="261" r:id="rId6"/>
    <p:sldId id="260" r:id="rId7"/>
    <p:sldId id="268" r:id="rId8"/>
    <p:sldId id="263" r:id="rId9"/>
    <p:sldId id="269" r:id="rId10"/>
    <p:sldId id="270" r:id="rId11"/>
    <p:sldId id="271" r:id="rId12"/>
    <p:sldId id="272" r:id="rId13"/>
    <p:sldId id="273" r:id="rId14"/>
    <p:sldId id="277" r:id="rId15"/>
    <p:sldId id="279" r:id="rId16"/>
    <p:sldId id="291" r:id="rId17"/>
    <p:sldId id="294" r:id="rId18"/>
    <p:sldId id="289" r:id="rId19"/>
    <p:sldId id="274" r:id="rId20"/>
    <p:sldId id="282" r:id="rId21"/>
    <p:sldId id="283" r:id="rId22"/>
    <p:sldId id="284" r:id="rId23"/>
    <p:sldId id="290" r:id="rId24"/>
    <p:sldId id="292" r:id="rId25"/>
    <p:sldId id="275" r:id="rId26"/>
    <p:sldId id="276" r:id="rId27"/>
    <p:sldId id="280" r:id="rId28"/>
    <p:sldId id="281" r:id="rId29"/>
    <p:sldId id="278" r:id="rId30"/>
    <p:sldId id="306" r:id="rId31"/>
    <p:sldId id="301" r:id="rId32"/>
    <p:sldId id="296" r:id="rId33"/>
    <p:sldId id="297" r:id="rId34"/>
    <p:sldId id="295" r:id="rId35"/>
    <p:sldId id="305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FAFED0"/>
    <a:srgbClr val="F6FAD4"/>
    <a:srgbClr val="CC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4694" autoAdjust="0"/>
    <p:restoredTop sz="94660"/>
  </p:normalViewPr>
  <p:slideViewPr>
    <p:cSldViewPr>
      <p:cViewPr>
        <p:scale>
          <a:sx n="64" d="100"/>
          <a:sy n="64" d="100"/>
        </p:scale>
        <p:origin x="-294" y="-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DAB4D7-6AC8-4AD3-8DA9-7BA3CEF10F45}" type="datetimeFigureOut">
              <a:rPr lang="uk-UA" smtClean="0"/>
              <a:pPr/>
              <a:t>30.03.2017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493466-AB0A-42F4-A9FB-66B7440F66E5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493466-AB0A-42F4-A9FB-66B7440F66E5}" type="slidenum">
              <a:rPr lang="uk-UA" smtClean="0"/>
              <a:pPr/>
              <a:t>6</a:t>
            </a:fld>
            <a:endParaRPr 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0550" y="266700"/>
            <a:ext cx="8324850" cy="11049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143000" y="1790700"/>
            <a:ext cx="3810000" cy="21145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1143000" y="4057650"/>
            <a:ext cx="3810000" cy="21145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Содержимое 4"/>
          <p:cNvSpPr>
            <a:spLocks noGrp="1"/>
          </p:cNvSpPr>
          <p:nvPr>
            <p:ph sz="half" idx="3"/>
          </p:nvPr>
        </p:nvSpPr>
        <p:spPr>
          <a:xfrm>
            <a:off x="5105400" y="1790700"/>
            <a:ext cx="3810000" cy="43815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0"/>
          </p:nvPr>
        </p:nvSpPr>
        <p:spPr>
          <a:xfrm>
            <a:off x="3276600" y="6400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>
          <a:xfrm>
            <a:off x="70104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792F9D8-1E8B-45D0-8C6D-AE5FAFF6520E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8" name="Дата 7"/>
          <p:cNvSpPr>
            <a:spLocks noGrp="1"/>
          </p:cNvSpPr>
          <p:nvPr>
            <p:ph type="dt" sz="half" idx="12"/>
          </p:nvPr>
        </p:nvSpPr>
        <p:spPr>
          <a:xfrm>
            <a:off x="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  <p:transition spd="slow">
    <p:wipe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195263" y="228600"/>
            <a:ext cx="8015287" cy="914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3886200" cy="2133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3886200" cy="2133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09600" y="3886200"/>
            <a:ext cx="3886200" cy="2133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886200"/>
            <a:ext cx="3886200" cy="2133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83950CFA-96BB-4C25-B7E5-5E11F76EAB2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wheel spokes="8"/>
    <p:sndAc>
      <p:stSnd loop="1">
        <p:snd r:embed="rId1" name="type.wav" builtIn="1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comp\Pictures\8f319138392d1b9850d1ba07da3cc78f.jpg"/>
          <p:cNvPicPr>
            <a:picLocks noChangeAspect="1" noChangeArrowheads="1"/>
          </p:cNvPicPr>
          <p:nvPr/>
        </p:nvPicPr>
        <p:blipFill>
          <a:blip r:embed="rId2" cstate="print"/>
          <a:srcRect l="5780" t="8714" r="7513"/>
          <a:stretch>
            <a:fillRect/>
          </a:stretch>
        </p:blipFill>
        <p:spPr bwMode="auto">
          <a:xfrm>
            <a:off x="571472" y="3929066"/>
            <a:ext cx="2143140" cy="2245117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428603"/>
            <a:ext cx="7772400" cy="3171847"/>
          </a:xfrm>
        </p:spPr>
        <p:txBody>
          <a:bodyPr>
            <a:normAutofit/>
          </a:bodyPr>
          <a:lstStyle/>
          <a:p>
            <a:r>
              <a:rPr lang="uk-UA" sz="6000" dirty="0" err="1" smtClean="0">
                <a:solidFill>
                  <a:schemeClr val="tx2">
                    <a:lumMod val="75000"/>
                  </a:schemeClr>
                </a:solidFill>
              </a:rPr>
              <a:t>“Національно</a:t>
            </a:r>
            <a:r>
              <a:rPr lang="uk-UA" sz="6000" dirty="0" smtClean="0">
                <a:solidFill>
                  <a:schemeClr val="tx2">
                    <a:lumMod val="75000"/>
                  </a:schemeClr>
                </a:solidFill>
              </a:rPr>
              <a:t> – патріотичне виховання молодших </a:t>
            </a:r>
            <a:r>
              <a:rPr lang="uk-UA" sz="6000" dirty="0" err="1" smtClean="0">
                <a:solidFill>
                  <a:schemeClr val="tx2">
                    <a:lumMod val="75000"/>
                  </a:schemeClr>
                </a:solidFill>
              </a:rPr>
              <a:t>школярів”</a:t>
            </a:r>
            <a:endParaRPr lang="uk-UA" sz="6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071538" y="3286124"/>
            <a:ext cx="7143800" cy="2928958"/>
          </a:xfrm>
        </p:spPr>
        <p:txBody>
          <a:bodyPr>
            <a:noAutofit/>
          </a:bodyPr>
          <a:lstStyle/>
          <a:p>
            <a:r>
              <a:rPr lang="uk-UA" sz="2800" dirty="0" smtClean="0">
                <a:solidFill>
                  <a:srgbClr val="C00000"/>
                </a:solidFill>
              </a:rPr>
              <a:t>Із досвіду роботи вчителів початкових класів</a:t>
            </a:r>
          </a:p>
          <a:p>
            <a:r>
              <a:rPr lang="uk-UA" sz="2800" dirty="0" err="1" smtClean="0">
                <a:solidFill>
                  <a:srgbClr val="C00000"/>
                </a:solidFill>
              </a:rPr>
              <a:t>Новосілківської</a:t>
            </a:r>
            <a:r>
              <a:rPr lang="uk-UA" sz="2800" dirty="0" smtClean="0">
                <a:solidFill>
                  <a:srgbClr val="C00000"/>
                </a:solidFill>
              </a:rPr>
              <a:t> ЗОШ І – </a:t>
            </a:r>
            <a:r>
              <a:rPr lang="uk-UA" sz="2800" smtClean="0">
                <a:solidFill>
                  <a:srgbClr val="C00000"/>
                </a:solidFill>
              </a:rPr>
              <a:t>ІІ </a:t>
            </a:r>
            <a:r>
              <a:rPr lang="uk-UA" sz="2800" smtClean="0">
                <a:solidFill>
                  <a:srgbClr val="C00000"/>
                </a:solidFill>
              </a:rPr>
              <a:t>ступенів</a:t>
            </a:r>
            <a:endParaRPr lang="uk-UA" sz="2800" dirty="0" smtClean="0">
              <a:solidFill>
                <a:srgbClr val="C00000"/>
              </a:solidFill>
            </a:endParaRPr>
          </a:p>
          <a:p>
            <a:pPr algn="l"/>
            <a:r>
              <a:rPr lang="uk-UA" sz="2000" dirty="0" smtClean="0">
                <a:solidFill>
                  <a:srgbClr val="C00000"/>
                </a:solidFill>
              </a:rPr>
              <a:t>                                              Підготували:</a:t>
            </a:r>
          </a:p>
          <a:p>
            <a:pPr algn="l"/>
            <a:r>
              <a:rPr lang="uk-UA" sz="2000" dirty="0" smtClean="0">
                <a:solidFill>
                  <a:srgbClr val="C00000"/>
                </a:solidFill>
              </a:rPr>
              <a:t>                                              Довгошия Орися Степанівна,</a:t>
            </a:r>
          </a:p>
          <a:p>
            <a:pPr algn="l"/>
            <a:r>
              <a:rPr lang="uk-UA" sz="2000" dirty="0" smtClean="0">
                <a:solidFill>
                  <a:srgbClr val="C00000"/>
                </a:solidFill>
              </a:rPr>
              <a:t>                                              Гуменюк Любов Петрівна,</a:t>
            </a:r>
          </a:p>
          <a:p>
            <a:pPr algn="l"/>
            <a:r>
              <a:rPr lang="uk-UA" sz="2000" dirty="0" smtClean="0">
                <a:solidFill>
                  <a:srgbClr val="C00000"/>
                </a:solidFill>
              </a:rPr>
              <a:t>                                              Паламар Ірина Петрівна,</a:t>
            </a:r>
          </a:p>
          <a:p>
            <a:pPr algn="l"/>
            <a:r>
              <a:rPr lang="uk-UA" sz="2000" dirty="0" smtClean="0">
                <a:solidFill>
                  <a:srgbClr val="C00000"/>
                </a:solidFill>
              </a:rPr>
              <a:t>                                              </a:t>
            </a:r>
            <a:r>
              <a:rPr lang="uk-UA" sz="2000" dirty="0" err="1" smtClean="0">
                <a:solidFill>
                  <a:srgbClr val="C00000"/>
                </a:solidFill>
              </a:rPr>
              <a:t>Придомірська</a:t>
            </a:r>
            <a:r>
              <a:rPr lang="uk-UA" sz="2000" dirty="0" smtClean="0">
                <a:solidFill>
                  <a:srgbClr val="C00000"/>
                </a:solidFill>
              </a:rPr>
              <a:t> Іванна Петрівна.</a:t>
            </a:r>
          </a:p>
          <a:p>
            <a:pPr algn="l"/>
            <a:r>
              <a:rPr lang="uk-UA" sz="2000" dirty="0" smtClean="0">
                <a:solidFill>
                  <a:srgbClr val="C00000"/>
                </a:solidFill>
              </a:rPr>
              <a:t>                                               </a:t>
            </a:r>
          </a:p>
          <a:p>
            <a:pPr algn="l"/>
            <a:r>
              <a:rPr lang="uk-UA" sz="2000" dirty="0" smtClean="0">
                <a:solidFill>
                  <a:srgbClr val="C00000"/>
                </a:solidFill>
              </a:rPr>
              <a:t>                                               </a:t>
            </a:r>
          </a:p>
          <a:p>
            <a:pPr algn="l"/>
            <a:r>
              <a:rPr lang="uk-UA" sz="2000" dirty="0" smtClean="0">
                <a:solidFill>
                  <a:srgbClr val="C00000"/>
                </a:solidFill>
              </a:rPr>
              <a:t>                                               </a:t>
            </a:r>
          </a:p>
          <a:p>
            <a:endParaRPr lang="uk-UA" sz="2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comp\Desktop\image (3).jpg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786182" y="1928802"/>
            <a:ext cx="5143536" cy="3857652"/>
          </a:xfrm>
          <a:prstGeom prst="rect">
            <a:avLst/>
          </a:prstGeom>
          <a:noFill/>
        </p:spPr>
      </p:pic>
      <p:pic>
        <p:nvPicPr>
          <p:cNvPr id="8196" name="Picture 4" descr="C:\Users\comp\Desktop\image (4)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352" y="1500174"/>
            <a:ext cx="3143272" cy="2357454"/>
          </a:xfrm>
          <a:prstGeom prst="rect">
            <a:avLst/>
          </a:prstGeom>
          <a:noFill/>
        </p:spPr>
      </p:pic>
      <p:pic>
        <p:nvPicPr>
          <p:cNvPr id="8197" name="Picture 5" descr="C:\Users\comp\Desktop\image (2)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4143380"/>
            <a:ext cx="3286148" cy="2464611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214414" y="285728"/>
            <a:ext cx="6643734" cy="1323439"/>
          </a:xfrm>
          <a:prstGeom prst="rect">
            <a:avLst/>
          </a:prstGeom>
          <a:solidFill>
            <a:srgbClr val="F6FAD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txBody>
          <a:bodyPr wrap="squar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Виставка композицій квітів</a:t>
            </a:r>
            <a:br>
              <a:rPr lang="uk-UA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uk-UA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“Для</a:t>
            </a:r>
            <a:r>
              <a:rPr lang="uk-UA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тебе, Україно!”</a:t>
            </a:r>
            <a:endParaRPr lang="uk-UA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comp\Desktop\image (5).jpg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0" y="2552700"/>
            <a:ext cx="4343400" cy="3257550"/>
          </a:xfrm>
          <a:prstGeom prst="rect">
            <a:avLst/>
          </a:prstGeom>
          <a:noFill/>
        </p:spPr>
      </p:pic>
      <p:pic>
        <p:nvPicPr>
          <p:cNvPr id="9219" name="Picture 3" descr="C:\Users\comp\Desktop\image (6)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4286256"/>
            <a:ext cx="3429024" cy="2114550"/>
          </a:xfrm>
          <a:prstGeom prst="rect">
            <a:avLst/>
          </a:prstGeom>
          <a:noFill/>
        </p:spPr>
      </p:pic>
      <p:pic>
        <p:nvPicPr>
          <p:cNvPr id="9220" name="Picture 4" descr="C:\Users\comp\Desktop\фото по темі національно- патріотичного виховання\IWwdi6qd8Hk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85720" y="1500174"/>
            <a:ext cx="4148690" cy="257176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500166" y="500042"/>
            <a:ext cx="6429420" cy="1323439"/>
          </a:xfrm>
          <a:prstGeom prst="rect">
            <a:avLst/>
          </a:prstGeom>
          <a:solidFill>
            <a:srgbClr val="F6FAD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txBody>
          <a:bodyPr wrap="squar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Малюнок на асфальті</a:t>
            </a:r>
            <a:br>
              <a:rPr lang="uk-UA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uk-UA" sz="4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“Ми</a:t>
            </a:r>
            <a:r>
              <a:rPr lang="uk-UA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любимо </a:t>
            </a:r>
            <a:r>
              <a:rPr lang="uk-UA" sz="4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Батьківщину”</a:t>
            </a:r>
            <a:endParaRPr lang="uk-UA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42" name="Picture 2" descr="E:\Конкурс Колосок, вересень 2016 р\DSCN3980.JPG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357298"/>
            <a:ext cx="6643734" cy="4982801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28596" y="500042"/>
            <a:ext cx="8001056" cy="1323439"/>
          </a:xfrm>
          <a:prstGeom prst="rect">
            <a:avLst/>
          </a:prstGeom>
          <a:solidFill>
            <a:srgbClr val="F6FAD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txBody>
          <a:bodyPr wrap="squar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Участь в інтерактивному природничому конкурсі </a:t>
            </a:r>
            <a:r>
              <a:rPr lang="uk-UA" sz="4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“Колосок”</a:t>
            </a:r>
            <a:endParaRPr lang="uk-UA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1268" name="Picture 4" descr="C:\Users\comp\Desktop\фото по темі національно- патріотичного виховання\EnqIF4uTAzU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1571612"/>
            <a:ext cx="5014217" cy="3311732"/>
          </a:xfrm>
          <a:prstGeom prst="rect">
            <a:avLst/>
          </a:prstGeom>
          <a:noFill/>
        </p:spPr>
      </p:pic>
      <p:pic>
        <p:nvPicPr>
          <p:cNvPr id="11266" name="Picture 2" descr="C:\Users\comp\Desktop\фото по темі національно- патріотичного виховання\IMG_20140320_125237.jpg"/>
          <p:cNvPicPr>
            <a:picLocks noGrp="1" noChangeAspect="1" noChangeArrowheads="1"/>
          </p:cNvPicPr>
          <p:nvPr>
            <p:ph sz="half" idx="3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21244828">
            <a:off x="4788405" y="3342798"/>
            <a:ext cx="4025920" cy="301944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285852" y="500042"/>
            <a:ext cx="7072362" cy="1323439"/>
          </a:xfrm>
          <a:prstGeom prst="rect">
            <a:avLst/>
          </a:prstGeom>
          <a:solidFill>
            <a:srgbClr val="F6FAD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txBody>
          <a:bodyPr wrap="squar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Вшанування </a:t>
            </a:r>
            <a:br>
              <a:rPr lang="uk-UA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uk-UA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Тараса Григоровича Шевченка</a:t>
            </a:r>
            <a:endParaRPr lang="uk-UA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:\Users\comp\Desktop\image (11)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643050"/>
            <a:ext cx="3810026" cy="2857520"/>
          </a:xfrm>
          <a:prstGeom prst="rect">
            <a:avLst/>
          </a:prstGeom>
          <a:noFill/>
        </p:spPr>
      </p:pic>
      <p:pic>
        <p:nvPicPr>
          <p:cNvPr id="14340" name="Picture 4" descr="C:\Users\comp\Desktop\image (10)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4071942"/>
            <a:ext cx="3319466" cy="2489600"/>
          </a:xfrm>
          <a:prstGeom prst="rect">
            <a:avLst/>
          </a:prstGeom>
          <a:noFill/>
        </p:spPr>
      </p:pic>
      <p:pic>
        <p:nvPicPr>
          <p:cNvPr id="14341" name="Picture 5" descr="C:\Users\comp\Desktop\image (12).jpg"/>
          <p:cNvPicPr>
            <a:picLocks noGrp="1" noChangeAspect="1" noChangeArrowheads="1"/>
          </p:cNvPicPr>
          <p:nvPr>
            <p:ph sz="half" idx="3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546581" y="2152650"/>
            <a:ext cx="4368819" cy="327661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357290" y="500042"/>
            <a:ext cx="6572296" cy="1323439"/>
          </a:xfrm>
          <a:prstGeom prst="rect">
            <a:avLst/>
          </a:prstGeom>
          <a:solidFill>
            <a:srgbClr val="F6FAD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txBody>
          <a:bodyPr wrap="squar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4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Ми-</a:t>
            </a:r>
            <a:r>
              <a:rPr lang="uk-UA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нащадки Леся Курбаса і Михайла </a:t>
            </a:r>
            <a:r>
              <a:rPr lang="uk-UA" sz="4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Форгеля</a:t>
            </a:r>
            <a:endParaRPr lang="uk-UA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comp\Desktop\фото по темі національно- патріотичного виховання\Зобр196.jpg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>
            <a:lum bright="20000" contrast="20000"/>
          </a:blip>
          <a:srcRect l="8029" t="23357" r="5474"/>
          <a:stretch>
            <a:fillRect/>
          </a:stretch>
        </p:blipFill>
        <p:spPr bwMode="auto">
          <a:xfrm>
            <a:off x="428596" y="2071678"/>
            <a:ext cx="4944870" cy="328614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357290" y="500042"/>
            <a:ext cx="6786610" cy="1323439"/>
          </a:xfrm>
          <a:prstGeom prst="rect">
            <a:avLst/>
          </a:prstGeom>
          <a:solidFill>
            <a:srgbClr val="F6FAD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txBody>
          <a:bodyPr wrap="squar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Виставка малюнків до творів </a:t>
            </a:r>
            <a:br>
              <a:rPr lang="uk-UA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uk-UA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Лесі Українки</a:t>
            </a:r>
            <a:endParaRPr lang="uk-UA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" name="Picture 2" descr="C:\Users\comp\Desktop\Тиждень початкової школи 2017 р\DSCN532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953003" y="2619370"/>
            <a:ext cx="3810026" cy="285752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omp\Desktop\image (15)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lum bright="-10000"/>
          </a:blip>
          <a:srcRect/>
          <a:stretch>
            <a:fillRect/>
          </a:stretch>
        </p:blipFill>
        <p:spPr bwMode="auto">
          <a:xfrm>
            <a:off x="642910" y="1714488"/>
            <a:ext cx="7786742" cy="438004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71472" y="428604"/>
            <a:ext cx="7858180" cy="1323439"/>
          </a:xfrm>
          <a:prstGeom prst="rect">
            <a:avLst/>
          </a:prstGeom>
          <a:solidFill>
            <a:srgbClr val="F6FAD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txBody>
          <a:bodyPr wrap="squar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Виставка малюнків,</a:t>
            </a:r>
            <a:br>
              <a:rPr lang="uk-UA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uk-UA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присвячена Тижню Незалежності</a:t>
            </a:r>
            <a:endParaRPr lang="uk-UA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omp\Desktop\DSCN4635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0992659">
            <a:off x="532270" y="1848164"/>
            <a:ext cx="4241800" cy="3181350"/>
          </a:xfrm>
          <a:prstGeom prst="rect">
            <a:avLst/>
          </a:prstGeom>
          <a:noFill/>
        </p:spPr>
      </p:pic>
      <p:pic>
        <p:nvPicPr>
          <p:cNvPr id="1027" name="Picture 3" descr="C:\Users\comp\Desktop\DSCN4631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2214554"/>
            <a:ext cx="4643438" cy="4214827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643042" y="714356"/>
            <a:ext cx="6500858" cy="707886"/>
          </a:xfrm>
          <a:prstGeom prst="rect">
            <a:avLst/>
          </a:prstGeom>
          <a:solidFill>
            <a:srgbClr val="F6FAD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txBody>
          <a:bodyPr wrap="squar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Вшанування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Небесної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сотні</a:t>
            </a:r>
            <a:endParaRPr lang="ru-RU" sz="4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C:\Users\comp\Desktop\фото по темі національно- патріотичного виховання\bN3VrpGq-u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285720" y="1643050"/>
            <a:ext cx="5080034" cy="2857520"/>
          </a:xfrm>
          <a:prstGeom prst="rect">
            <a:avLst/>
          </a:prstGeom>
          <a:noFill/>
        </p:spPr>
      </p:pic>
      <p:pic>
        <p:nvPicPr>
          <p:cNvPr id="23554" name="Picture 2" descr="C:\Users\comp\Desktop\фото по темі національно- патріотичного виховання\4nz_xqnL_OQ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 rot="21153576">
            <a:off x="5150226" y="1999145"/>
            <a:ext cx="3457946" cy="2535334"/>
          </a:xfrm>
          <a:prstGeom prst="rect">
            <a:avLst/>
          </a:prstGeom>
          <a:noFill/>
        </p:spPr>
      </p:pic>
      <p:pic>
        <p:nvPicPr>
          <p:cNvPr id="5" name="Picture 2" descr="C:\Users\comp\Desktop\фото по темі національно- патріотичного виховання\_Pwsurk8ho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33946">
            <a:off x="1125080" y="3701649"/>
            <a:ext cx="3926360" cy="2625363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643042" y="285728"/>
            <a:ext cx="5500726" cy="1323439"/>
          </a:xfrm>
          <a:prstGeom prst="rect">
            <a:avLst/>
          </a:prstGeom>
          <a:solidFill>
            <a:srgbClr val="F6FAD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txBody>
          <a:bodyPr wrap="squar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Проект “ Рух </a:t>
            </a:r>
            <a:r>
              <a:rPr lang="uk-UA" sz="4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опіки”</a:t>
            </a:r>
            <a:r>
              <a:rPr lang="uk-UA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uk-UA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uk-UA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Зустрічі з воїнами АТО</a:t>
            </a:r>
            <a:endParaRPr lang="uk-UA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comp\Desktop\фото по темі національно- патріотичного виховання\zCL2Px4OzE8.jpg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/>
          <a:srcRect b="11913"/>
          <a:stretch>
            <a:fillRect/>
          </a:stretch>
        </p:blipFill>
        <p:spPr bwMode="auto">
          <a:xfrm>
            <a:off x="1190601" y="1500174"/>
            <a:ext cx="6812375" cy="450059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857356" y="500042"/>
            <a:ext cx="5429288" cy="707886"/>
          </a:xfrm>
          <a:prstGeom prst="rect">
            <a:avLst/>
          </a:prstGeom>
          <a:solidFill>
            <a:srgbClr val="F6FAD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txBody>
          <a:bodyPr wrap="squar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Акція “ Маки пам</a:t>
            </a:r>
            <a:r>
              <a:rPr 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’</a:t>
            </a:r>
            <a:r>
              <a:rPr lang="uk-UA" sz="4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яті”</a:t>
            </a:r>
            <a:endParaRPr lang="uk-UA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428604"/>
            <a:ext cx="8229600" cy="114300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Епіграф:</a:t>
            </a:r>
            <a:endParaRPr lang="uk-UA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2071678"/>
            <a:ext cx="8715436" cy="2857520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ru-RU" sz="6400" dirty="0" smtClean="0">
                <a:solidFill>
                  <a:schemeClr val="tx2"/>
                </a:solidFill>
              </a:rPr>
              <a:t>«</a:t>
            </a:r>
            <a:r>
              <a:rPr lang="ru-RU" sz="6400" dirty="0" err="1" smtClean="0">
                <a:solidFill>
                  <a:schemeClr val="tx2"/>
                </a:solidFill>
              </a:rPr>
              <a:t>Забудеш</a:t>
            </a:r>
            <a:r>
              <a:rPr lang="ru-RU" sz="6400" dirty="0" smtClean="0">
                <a:solidFill>
                  <a:schemeClr val="tx2"/>
                </a:solidFill>
              </a:rPr>
              <a:t> </a:t>
            </a:r>
            <a:r>
              <a:rPr lang="ru-RU" sz="6400" dirty="0" err="1" smtClean="0">
                <a:solidFill>
                  <a:schemeClr val="tx2"/>
                </a:solidFill>
              </a:rPr>
              <a:t>рідний</a:t>
            </a:r>
            <a:r>
              <a:rPr lang="ru-RU" sz="6400" dirty="0" smtClean="0">
                <a:solidFill>
                  <a:schemeClr val="tx2"/>
                </a:solidFill>
              </a:rPr>
              <a:t> край — </a:t>
            </a:r>
            <a:r>
              <a:rPr lang="ru-RU" sz="6400" dirty="0" err="1" smtClean="0">
                <a:solidFill>
                  <a:schemeClr val="tx2"/>
                </a:solidFill>
              </a:rPr>
              <a:t>твоє</a:t>
            </a:r>
            <a:endParaRPr lang="ru-RU" sz="6400" dirty="0" smtClean="0">
              <a:solidFill>
                <a:schemeClr val="tx2"/>
              </a:solidFill>
            </a:endParaRPr>
          </a:p>
          <a:p>
            <a:pPr algn="ctr">
              <a:buNone/>
            </a:pPr>
            <a:r>
              <a:rPr lang="ru-RU" sz="6400" dirty="0" smtClean="0">
                <a:solidFill>
                  <a:schemeClr val="tx2"/>
                </a:solidFill>
              </a:rPr>
              <a:t> </a:t>
            </a:r>
            <a:r>
              <a:rPr lang="ru-RU" sz="6400" dirty="0" err="1" smtClean="0">
                <a:solidFill>
                  <a:schemeClr val="tx2"/>
                </a:solidFill>
              </a:rPr>
              <a:t>всохне</a:t>
            </a:r>
            <a:r>
              <a:rPr lang="ru-RU" sz="6400" dirty="0" smtClean="0">
                <a:solidFill>
                  <a:schemeClr val="tx2"/>
                </a:solidFill>
              </a:rPr>
              <a:t> </a:t>
            </a:r>
            <a:r>
              <a:rPr lang="ru-RU" sz="6400" dirty="0" err="1" smtClean="0">
                <a:solidFill>
                  <a:schemeClr val="tx2"/>
                </a:solidFill>
              </a:rPr>
              <a:t>коріння</a:t>
            </a:r>
            <a:r>
              <a:rPr lang="ru-RU" sz="6400" dirty="0" smtClean="0">
                <a:solidFill>
                  <a:schemeClr val="tx2"/>
                </a:solidFill>
              </a:rPr>
              <a:t>»</a:t>
            </a:r>
          </a:p>
          <a:p>
            <a:pPr algn="ctr">
              <a:buNone/>
            </a:pPr>
            <a:r>
              <a:rPr lang="ru-RU" sz="4600" dirty="0" smtClean="0">
                <a:solidFill>
                  <a:schemeClr val="tx2"/>
                </a:solidFill>
              </a:rPr>
              <a:t>                                                 </a:t>
            </a:r>
            <a:r>
              <a:rPr lang="ru-RU" sz="4600" i="1" dirty="0" smtClean="0">
                <a:solidFill>
                  <a:schemeClr val="tx2"/>
                </a:solidFill>
              </a:rPr>
              <a:t>П. </a:t>
            </a:r>
            <a:r>
              <a:rPr lang="ru-RU" sz="4600" i="1" dirty="0" err="1" smtClean="0">
                <a:solidFill>
                  <a:schemeClr val="tx2"/>
                </a:solidFill>
              </a:rPr>
              <a:t>Тичина</a:t>
            </a:r>
            <a:r>
              <a:rPr lang="ru-RU" sz="4600" i="1" dirty="0" smtClean="0">
                <a:solidFill>
                  <a:schemeClr val="tx2"/>
                </a:solidFill>
              </a:rPr>
              <a:t>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     </a:t>
            </a:r>
            <a:endParaRPr lang="uk-UA" dirty="0"/>
          </a:p>
        </p:txBody>
      </p:sp>
      <p:pic>
        <p:nvPicPr>
          <p:cNvPr id="1026" name="Picture 2" descr="C:\Users\comp\Pictures\шаблони презентації\kvitu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3500438"/>
            <a:ext cx="6829425" cy="2724150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comp\Desktop\фото по темі національно- патріотичного виховання\6NB22WGz8UI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6814" t="53930" r="15505"/>
          <a:stretch>
            <a:fillRect/>
          </a:stretch>
        </p:blipFill>
        <p:spPr bwMode="auto">
          <a:xfrm>
            <a:off x="2214546" y="2000239"/>
            <a:ext cx="5072098" cy="4449209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714348" y="714356"/>
            <a:ext cx="7429552" cy="1569660"/>
          </a:xfrm>
          <a:prstGeom prst="rect">
            <a:avLst/>
          </a:prstGeom>
          <a:solidFill>
            <a:srgbClr val="F6FAD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txBody>
          <a:bodyPr wrap="squar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Флеш – </a:t>
            </a:r>
            <a:r>
              <a:rPr lang="uk-UA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моб</a:t>
            </a:r>
            <a:r>
              <a:rPr lang="uk-UA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uk-UA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“Дух</a:t>
            </a:r>
            <a:r>
              <a:rPr lang="uk-UA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що тіло рве до </a:t>
            </a:r>
            <a:r>
              <a:rPr lang="uk-UA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бою”</a:t>
            </a:r>
            <a:r>
              <a:rPr lang="uk-UA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</a:t>
            </a:r>
            <a:br>
              <a:rPr lang="uk-UA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uk-UA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присвячений захисникам</a:t>
            </a:r>
            <a:br>
              <a:rPr lang="uk-UA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uk-UA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донецького аеропорту ім. С. </a:t>
            </a:r>
            <a:r>
              <a:rPr lang="uk-UA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Прокоф</a:t>
            </a:r>
            <a:r>
              <a:rPr lang="en-U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’</a:t>
            </a:r>
            <a:r>
              <a:rPr lang="uk-UA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єва</a:t>
            </a:r>
            <a:r>
              <a:rPr lang="uk-UA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uk-UA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/>
          <a:srcRect l="3833" t="19164" r="9408"/>
          <a:stretch>
            <a:fillRect/>
          </a:stretch>
        </p:blipFill>
        <p:spPr bwMode="auto">
          <a:xfrm>
            <a:off x="1357290" y="1857364"/>
            <a:ext cx="6143668" cy="4293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1714480" y="642918"/>
            <a:ext cx="5429288" cy="1323439"/>
          </a:xfrm>
          <a:prstGeom prst="rect">
            <a:avLst/>
          </a:prstGeom>
          <a:solidFill>
            <a:srgbClr val="F6FAD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txBody>
          <a:bodyPr wrap="squar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Флеш – </a:t>
            </a:r>
            <a:r>
              <a:rPr lang="uk-UA" sz="4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моб</a:t>
            </a:r>
            <a:r>
              <a:rPr lang="uk-UA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uk-UA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uk-UA" sz="4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“Долоньки</a:t>
            </a:r>
            <a:r>
              <a:rPr lang="uk-UA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uk-UA" sz="4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доброти”</a:t>
            </a:r>
            <a:endParaRPr lang="uk-UA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Содержимое 4"/>
          <p:cNvSpPr>
            <a:spLocks noGrp="1"/>
          </p:cNvSpPr>
          <p:nvPr>
            <p:ph sz="half" idx="3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4348" y="1643050"/>
            <a:ext cx="7969304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857224" y="500042"/>
            <a:ext cx="7429552" cy="1384995"/>
          </a:xfrm>
          <a:prstGeom prst="rect">
            <a:avLst/>
          </a:prstGeom>
          <a:solidFill>
            <a:srgbClr val="F6FAD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txBody>
          <a:bodyPr wrap="squar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Флеш – </a:t>
            </a:r>
            <a:r>
              <a:rPr lang="uk-UA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моб</a:t>
            </a:r>
            <a:r>
              <a:rPr lang="uk-UA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присвячений 150-річчю утворення Гімну України та 200-річчю з Дня народження його автора М. Вербицького</a:t>
            </a:r>
            <a:endParaRPr lang="uk-UA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8" name="Picture 4" descr="C:\Users\comp\Desktop\image (14)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1571612"/>
            <a:ext cx="6072230" cy="4067192"/>
          </a:xfrm>
          <a:prstGeom prst="rect">
            <a:avLst/>
          </a:prstGeom>
          <a:noFill/>
        </p:spPr>
      </p:pic>
      <p:pic>
        <p:nvPicPr>
          <p:cNvPr id="24578" name="Picture 2" descr="C:\Users\comp\Desktop\фото по темі національно- патріотичного виховання\image (11).jpg"/>
          <p:cNvPicPr>
            <a:picLocks noGrp="1" noChangeAspect="1" noChangeArrowheads="1"/>
          </p:cNvPicPr>
          <p:nvPr>
            <p:ph sz="half" idx="3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20388853">
            <a:off x="5020992" y="3784818"/>
            <a:ext cx="3810000" cy="2492375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071670" y="428604"/>
            <a:ext cx="4714908" cy="1323439"/>
          </a:xfrm>
          <a:prstGeom prst="rect">
            <a:avLst/>
          </a:prstGeom>
          <a:solidFill>
            <a:srgbClr val="F6FAD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txBody>
          <a:bodyPr wrap="squar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Святковий концерт</a:t>
            </a:r>
            <a:br>
              <a:rPr lang="uk-UA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uk-UA" sz="4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“Козацька</a:t>
            </a:r>
            <a:r>
              <a:rPr lang="uk-UA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uk-UA" sz="4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слава”</a:t>
            </a:r>
            <a:endParaRPr lang="uk-UA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comp\Desktop\image (17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428596" y="1714488"/>
            <a:ext cx="4572032" cy="3429024"/>
          </a:xfrm>
          <a:prstGeom prst="rect">
            <a:avLst/>
          </a:prstGeom>
          <a:noFill/>
        </p:spPr>
      </p:pic>
      <p:pic>
        <p:nvPicPr>
          <p:cNvPr id="3075" name="Picture 3" descr="C:\Users\comp\Desktop\image (16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 rot="21039698">
            <a:off x="4576671" y="3307961"/>
            <a:ext cx="4038600" cy="302895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285852" y="500042"/>
            <a:ext cx="6715172" cy="1384995"/>
          </a:xfrm>
          <a:prstGeom prst="rect">
            <a:avLst/>
          </a:prstGeom>
          <a:solidFill>
            <a:srgbClr val="F6FAD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txBody>
          <a:bodyPr wrap="squar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Урок мужності</a:t>
            </a:r>
            <a:br>
              <a:rPr lang="uk-UA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uk-UA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uk-UA" sz="2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“Хай</a:t>
            </a:r>
            <a:r>
              <a:rPr lang="uk-UA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не згасає пам’ять про </a:t>
            </a:r>
            <a:r>
              <a:rPr lang="uk-UA" sz="2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героїв”</a:t>
            </a:r>
            <a:r>
              <a:rPr lang="uk-UA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присвячений 74 річниці утворення УПА</a:t>
            </a:r>
            <a:endParaRPr lang="uk-UA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Users\comp\Desktop\image (5).jpg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1357298"/>
            <a:ext cx="3740168" cy="2805126"/>
          </a:xfrm>
          <a:prstGeom prst="rect">
            <a:avLst/>
          </a:prstGeom>
          <a:noFill/>
        </p:spPr>
      </p:pic>
      <p:pic>
        <p:nvPicPr>
          <p:cNvPr id="12292" name="Picture 4" descr="C:\Users\comp\Desktop\image (6)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14282" y="2214554"/>
            <a:ext cx="4576774" cy="3432581"/>
          </a:xfrm>
          <a:prstGeom prst="rect">
            <a:avLst/>
          </a:prstGeom>
          <a:noFill/>
        </p:spPr>
      </p:pic>
      <p:pic>
        <p:nvPicPr>
          <p:cNvPr id="12293" name="Picture 5" descr="C:\Users\comp\Pictures\2016-02-10\001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5724357" y="3633965"/>
            <a:ext cx="2522817" cy="3541647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857224" y="357166"/>
            <a:ext cx="7500990" cy="1077218"/>
          </a:xfrm>
          <a:prstGeom prst="rect">
            <a:avLst/>
          </a:prstGeom>
          <a:solidFill>
            <a:srgbClr val="F6FAD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txBody>
          <a:bodyPr wrap="squar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Усний журнал</a:t>
            </a:r>
            <a:br>
              <a:rPr lang="uk-UA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uk-UA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“Наша</a:t>
            </a:r>
            <a:r>
              <a:rPr lang="uk-UA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мати – Україна, її мова </a:t>
            </a:r>
            <a:r>
              <a:rPr lang="uk-UA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солов</a:t>
            </a:r>
            <a:r>
              <a:rPr lang="en-U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’</a:t>
            </a:r>
            <a:r>
              <a:rPr lang="uk-UA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їна”</a:t>
            </a:r>
            <a:endParaRPr lang="uk-UA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4" descr="DSCN298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8596" y="3536156"/>
            <a:ext cx="4143404" cy="3107554"/>
          </a:xfrm>
        </p:spPr>
      </p:pic>
      <p:pic>
        <p:nvPicPr>
          <p:cNvPr id="13314" name="Picture 2" descr="C:\Users\comp\Desktop\image (8)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571612"/>
            <a:ext cx="3357586" cy="2518190"/>
          </a:xfrm>
          <a:prstGeom prst="rect">
            <a:avLst/>
          </a:prstGeom>
          <a:noFill/>
        </p:spPr>
      </p:pic>
      <p:pic>
        <p:nvPicPr>
          <p:cNvPr id="15361" name="Picture 1" descr="C:\Users\comp\Desktop\image (4).jpg"/>
          <p:cNvPicPr>
            <a:picLocks noGrp="1" noChangeAspect="1" noChangeArrowheads="1"/>
          </p:cNvPicPr>
          <p:nvPr>
            <p:ph sz="half" idx="3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500562" y="1285860"/>
            <a:ext cx="4143404" cy="3107553"/>
          </a:xfrm>
          <a:prstGeom prst="rect">
            <a:avLst/>
          </a:prstGeom>
          <a:noFill/>
        </p:spPr>
      </p:pic>
      <p:pic>
        <p:nvPicPr>
          <p:cNvPr id="15362" name="Picture 2" descr="C:\Users\comp\Desktop\image.jpg"/>
          <p:cNvPicPr>
            <a:picLocks noChangeAspect="1" noChangeArrowheads="1"/>
          </p:cNvPicPr>
          <p:nvPr/>
        </p:nvPicPr>
        <p:blipFill>
          <a:blip r:embed="rId5"/>
          <a:srcRect t="9804" r="6777" b="17647"/>
          <a:stretch>
            <a:fillRect/>
          </a:stretch>
        </p:blipFill>
        <p:spPr bwMode="auto">
          <a:xfrm>
            <a:off x="4857752" y="4000504"/>
            <a:ext cx="3714776" cy="264320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785918" y="285728"/>
            <a:ext cx="5572164" cy="1323439"/>
          </a:xfrm>
          <a:prstGeom prst="rect">
            <a:avLst/>
          </a:prstGeom>
          <a:solidFill>
            <a:srgbClr val="F6FAD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txBody>
          <a:bodyPr wrap="squar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Вшанування традицій.</a:t>
            </a:r>
            <a:br>
              <a:rPr lang="uk-UA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uk-UA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Свято Миколая</a:t>
            </a:r>
            <a:endParaRPr lang="uk-UA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comp\Desktop\фото по темі національно- патріотичного виховання\Зобр077.jpg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/>
          <a:srcRect l="12539" t="16719"/>
          <a:stretch>
            <a:fillRect/>
          </a:stretch>
        </p:blipFill>
        <p:spPr bwMode="auto">
          <a:xfrm>
            <a:off x="4572000" y="1000108"/>
            <a:ext cx="3986210" cy="2846782"/>
          </a:xfrm>
          <a:prstGeom prst="rect">
            <a:avLst/>
          </a:prstGeom>
          <a:noFill/>
        </p:spPr>
      </p:pic>
      <p:pic>
        <p:nvPicPr>
          <p:cNvPr id="16387" name="Picture 3" descr="C:\Users\comp\Desktop\фото по темі національно- патріотичного виховання\Зобр07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 l="9146" t="14634"/>
          <a:stretch>
            <a:fillRect/>
          </a:stretch>
        </p:blipFill>
        <p:spPr bwMode="auto">
          <a:xfrm>
            <a:off x="500034" y="928670"/>
            <a:ext cx="3548087" cy="2500330"/>
          </a:xfrm>
          <a:prstGeom prst="rect">
            <a:avLst/>
          </a:prstGeom>
          <a:noFill/>
        </p:spPr>
      </p:pic>
      <p:pic>
        <p:nvPicPr>
          <p:cNvPr id="14338" name="Picture 2" descr="https://i.mycdn.me/image?id=852544077391&amp;t=3&amp;plc=WEB&amp;tkn=*rHq9ObXUvtQ9K-rUhql9spTIgj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480" y="3000372"/>
            <a:ext cx="4857784" cy="364333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571736" y="428604"/>
            <a:ext cx="4000528" cy="707886"/>
          </a:xfrm>
          <a:prstGeom prst="rect">
            <a:avLst/>
          </a:prstGeom>
          <a:solidFill>
            <a:srgbClr val="F6FAD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txBody>
          <a:bodyPr wrap="squar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Свято Стрітення</a:t>
            </a:r>
            <a:endParaRPr lang="uk-UA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comp\Desktop\image (13)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142984"/>
            <a:ext cx="6691361" cy="501852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3000364" y="500042"/>
            <a:ext cx="3429024" cy="1323439"/>
          </a:xfrm>
          <a:prstGeom prst="rect">
            <a:avLst/>
          </a:prstGeom>
          <a:solidFill>
            <a:srgbClr val="F6FAD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txBody>
          <a:bodyPr wrap="squar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Великодній куточок</a:t>
            </a:r>
            <a:endParaRPr lang="uk-UA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3" name="Picture 9" descr="SDC1301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42910" y="928670"/>
            <a:ext cx="3844925" cy="2989262"/>
          </a:xfrm>
        </p:spPr>
      </p:pic>
      <p:pic>
        <p:nvPicPr>
          <p:cNvPr id="11274" name="Picture 10" descr="SDC1301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29190" y="1071546"/>
            <a:ext cx="3924300" cy="3189287"/>
          </a:xfrm>
        </p:spPr>
      </p:pic>
      <p:pic>
        <p:nvPicPr>
          <p:cNvPr id="10241" name="Picture 1" descr="C:\Users\comp\Desktop\image (1)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 l="21890" t="10613" r="8461" b="-825"/>
          <a:stretch>
            <a:fillRect/>
          </a:stretch>
        </p:blipFill>
        <p:spPr bwMode="auto">
          <a:xfrm rot="21164269">
            <a:off x="357158" y="4214818"/>
            <a:ext cx="2500330" cy="2428892"/>
          </a:xfrm>
          <a:prstGeom prst="rect">
            <a:avLst/>
          </a:prstGeom>
          <a:noFill/>
        </p:spPr>
      </p:pic>
      <p:pic>
        <p:nvPicPr>
          <p:cNvPr id="10242" name="Picture 2" descr="C:\Users\comp\Desktop\image (2)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 l="17526" t="16692"/>
          <a:stretch>
            <a:fillRect/>
          </a:stretch>
        </p:blipFill>
        <p:spPr bwMode="auto">
          <a:xfrm rot="20819008">
            <a:off x="3143240" y="4286256"/>
            <a:ext cx="2638953" cy="2243158"/>
          </a:xfrm>
          <a:prstGeom prst="rect">
            <a:avLst/>
          </a:prstGeom>
          <a:noFill/>
        </p:spPr>
      </p:pic>
      <p:pic>
        <p:nvPicPr>
          <p:cNvPr id="10243" name="Picture 3" descr="C:\Users\comp\Desktop\image (3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313940">
            <a:off x="6094373" y="3958200"/>
            <a:ext cx="2518183" cy="235743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285984" y="285728"/>
            <a:ext cx="4857784" cy="707886"/>
          </a:xfrm>
          <a:prstGeom prst="rect">
            <a:avLst/>
          </a:prstGeom>
          <a:solidFill>
            <a:srgbClr val="F6FAD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txBody>
          <a:bodyPr wrap="squar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Благодійна </a:t>
            </a:r>
            <a:r>
              <a:rPr lang="uk-UA" sz="4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ярмарка</a:t>
            </a:r>
            <a:endParaRPr lang="ru-RU" sz="40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mbria" pitchFamily="18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714356"/>
            <a:ext cx="8429684" cy="4000528"/>
          </a:xfrm>
        </p:spPr>
        <p:txBody>
          <a:bodyPr/>
          <a:lstStyle/>
          <a:p>
            <a:pPr algn="ctr">
              <a:buNone/>
            </a:pPr>
            <a:r>
              <a:rPr lang="ru-RU" sz="4400" b="1" dirty="0" err="1" smtClean="0">
                <a:ln w="1905"/>
                <a:solidFill>
                  <a:srgbClr val="CC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Девіз</a:t>
            </a:r>
            <a:r>
              <a:rPr lang="ru-RU" sz="4400" b="1" dirty="0" smtClean="0">
                <a:ln w="1905"/>
                <a:solidFill>
                  <a:srgbClr val="CC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</a:t>
            </a:r>
          </a:p>
          <a:p>
            <a:pPr>
              <a:buNone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«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</a:rPr>
              <a:t>Якщо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буде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</a:rPr>
              <a:t>світло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в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</a:rPr>
              <a:t>душі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, буде краса в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</a:rPr>
              <a:t>людини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,</a:t>
            </a:r>
          </a:p>
          <a:p>
            <a:pPr>
              <a:buNone/>
            </a:pP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</a:rPr>
              <a:t>Якщо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</a:rPr>
              <a:t>є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краса в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</a:rPr>
              <a:t>людини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, буде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</a:rPr>
              <a:t>гармонія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в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</a:rPr>
              <a:t>домі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,</a:t>
            </a:r>
          </a:p>
          <a:p>
            <a:pPr>
              <a:buNone/>
            </a:pP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</a:rPr>
              <a:t>Якщо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</a:rPr>
              <a:t>є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</a:rPr>
              <a:t>гармонія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в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</a:rPr>
              <a:t>домі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, буде порядок у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</a:rPr>
              <a:t>нації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,</a:t>
            </a:r>
          </a:p>
          <a:p>
            <a:pPr>
              <a:buNone/>
            </a:pP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</a:rPr>
              <a:t>Якщо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</a:rPr>
              <a:t>є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порядок у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</a:rPr>
              <a:t>нації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, буде мир у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</a:rPr>
              <a:t>світі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».</a:t>
            </a:r>
          </a:p>
          <a:p>
            <a:endParaRPr lang="uk-UA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052" name="Picture 4" descr="C:\Users\comp\Pictures\ДЕР.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4000504"/>
            <a:ext cx="6440455" cy="1936861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 sz="quarter"/>
          </p:nvPr>
        </p:nvSpPr>
        <p:spPr>
          <a:xfrm>
            <a:off x="1000100" y="428604"/>
            <a:ext cx="7429552" cy="1323439"/>
          </a:xfrm>
          <a:prstGeom prst="rect">
            <a:avLst/>
          </a:prstGeom>
          <a:solidFill>
            <a:srgbClr val="F6FAD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txBody>
          <a:bodyPr wrap="squar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  <a:t>Родинне</a:t>
            </a:r>
            <a:r>
              <a:rPr lang="ru-RU" sz="40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  <a:t> свято</a:t>
            </a:r>
            <a:br>
              <a:rPr lang="ru-RU" sz="40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</a:br>
            <a:r>
              <a:rPr lang="ru-RU" sz="40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  <a:t>«</a:t>
            </a:r>
            <a:r>
              <a:rPr lang="ru-RU" sz="4000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  <a:t>Праця</a:t>
            </a:r>
            <a:r>
              <a:rPr lang="ru-RU" sz="40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ru-RU" sz="4000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  <a:t>возвеличує</a:t>
            </a:r>
            <a:r>
              <a:rPr lang="ru-RU" sz="40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ru-RU" sz="4000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  <a:t>людину</a:t>
            </a:r>
            <a:r>
              <a:rPr lang="ru-RU" sz="40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  <a:t>»</a:t>
            </a:r>
            <a:endParaRPr lang="ru-RU" sz="40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026" name="Picture 2" descr="G:\діти\SAM_120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13001" t="28106" r="6306" b="4066"/>
          <a:stretch>
            <a:fillRect/>
          </a:stretch>
        </p:blipFill>
        <p:spPr bwMode="auto">
          <a:xfrm>
            <a:off x="928662" y="1857364"/>
            <a:ext cx="5212511" cy="3286148"/>
          </a:xfrm>
          <a:prstGeom prst="rect">
            <a:avLst/>
          </a:prstGeom>
          <a:noFill/>
        </p:spPr>
      </p:pic>
      <p:pic>
        <p:nvPicPr>
          <p:cNvPr id="1027" name="Picture 3" descr="G:\діти\SAM_1197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21128383">
            <a:off x="5435478" y="3922317"/>
            <a:ext cx="3200427" cy="240032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comp\Desktop\image (5)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142984"/>
            <a:ext cx="3619525" cy="2714644"/>
          </a:xfrm>
          <a:prstGeom prst="rect">
            <a:avLst/>
          </a:prstGeom>
          <a:noFill/>
        </p:spPr>
      </p:pic>
      <p:pic>
        <p:nvPicPr>
          <p:cNvPr id="1029" name="Picture 5" descr="C:\Users\comp\Desktop\image (6)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 r="6641"/>
          <a:stretch>
            <a:fillRect/>
          </a:stretch>
        </p:blipFill>
        <p:spPr bwMode="auto">
          <a:xfrm>
            <a:off x="1000100" y="1071546"/>
            <a:ext cx="3298824" cy="2650107"/>
          </a:xfrm>
          <a:prstGeom prst="rect">
            <a:avLst/>
          </a:prstGeom>
          <a:noFill/>
        </p:spPr>
      </p:pic>
      <p:pic>
        <p:nvPicPr>
          <p:cNvPr id="1030" name="Picture 6" descr="C:\Users\comp\Desktop\image (7)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3929066"/>
            <a:ext cx="3294091" cy="2470568"/>
          </a:xfrm>
          <a:prstGeom prst="rect">
            <a:avLst/>
          </a:prstGeom>
          <a:noFill/>
        </p:spPr>
      </p:pic>
      <p:pic>
        <p:nvPicPr>
          <p:cNvPr id="1031" name="Picture 7" descr="C:\Users\comp\Desktop\image (8)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/>
          <a:srcRect l="6808" t="20090" r="17856"/>
          <a:stretch>
            <a:fillRect/>
          </a:stretch>
        </p:blipFill>
        <p:spPr bwMode="auto">
          <a:xfrm rot="20687300">
            <a:off x="4929190" y="3929066"/>
            <a:ext cx="3071834" cy="244378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928662" y="285728"/>
            <a:ext cx="7358082" cy="1077218"/>
          </a:xfrm>
          <a:prstGeom prst="rect">
            <a:avLst/>
          </a:prstGeom>
          <a:solidFill>
            <a:srgbClr val="F6FAD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Літературно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 – </a:t>
            </a:r>
            <a:r>
              <a:rPr lang="ru-RU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музична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ru-RU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композиція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 «В </a:t>
            </a:r>
            <a:r>
              <a:rPr lang="ru-RU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нашім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ru-RU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серці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 – </a:t>
            </a:r>
            <a:r>
              <a:rPr lang="ru-RU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Україна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»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" pitchFamily="18" charset="0"/>
            </a:endParaRPr>
          </a:p>
        </p:txBody>
      </p:sp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omp\Desktop\DSCN461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857364"/>
            <a:ext cx="4186238" cy="3937814"/>
          </a:xfrm>
          <a:prstGeom prst="rect">
            <a:avLst/>
          </a:prstGeom>
          <a:noFill/>
        </p:spPr>
      </p:pic>
      <p:pic>
        <p:nvPicPr>
          <p:cNvPr id="8" name="Picture 3" descr="C:\Users\comp\Desktop\image (5)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 l="28754" t="12780" r="59565" b="74441"/>
          <a:stretch>
            <a:fillRect/>
          </a:stretch>
        </p:blipFill>
        <p:spPr bwMode="auto">
          <a:xfrm rot="20819725">
            <a:off x="5000628" y="2500306"/>
            <a:ext cx="3799609" cy="311762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285984" y="500042"/>
            <a:ext cx="4429156" cy="1569660"/>
          </a:xfrm>
          <a:prstGeom prst="rect">
            <a:avLst/>
          </a:prstGeom>
          <a:solidFill>
            <a:srgbClr val="F6FAD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txBody>
          <a:bodyPr wrap="squar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Колективний проект </a:t>
            </a:r>
            <a:br>
              <a:rPr lang="uk-UA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uk-UA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 трудового навчання </a:t>
            </a:r>
            <a:br>
              <a:rPr lang="uk-UA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uk-UA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“Україноцвіття”</a:t>
            </a:r>
            <a:endParaRPr lang="uk-UA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comp\Desktop\DSCN4545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429124" y="1500174"/>
            <a:ext cx="3857652" cy="2893239"/>
          </a:xfrm>
          <a:prstGeom prst="rect">
            <a:avLst/>
          </a:prstGeom>
          <a:noFill/>
        </p:spPr>
      </p:pic>
      <p:pic>
        <p:nvPicPr>
          <p:cNvPr id="3076" name="Picture 4" descr="C:\Users\comp\Desktop\DSCN4583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785786" y="3714752"/>
            <a:ext cx="3870328" cy="2902746"/>
          </a:xfrm>
          <a:prstGeom prst="rect">
            <a:avLst/>
          </a:prstGeom>
          <a:noFill/>
        </p:spPr>
      </p:pic>
      <p:pic>
        <p:nvPicPr>
          <p:cNvPr id="3077" name="Picture 5" descr="C:\Users\comp\Desktop\DSCN460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20823218">
            <a:off x="5164344" y="3523964"/>
            <a:ext cx="3714775" cy="2786082"/>
          </a:xfrm>
          <a:prstGeom prst="rect">
            <a:avLst/>
          </a:prstGeom>
          <a:noFill/>
        </p:spPr>
      </p:pic>
      <p:pic>
        <p:nvPicPr>
          <p:cNvPr id="3074" name="Picture 2" descr="C:\Users\comp\Desktop\DSCN455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 cstate="print"/>
          <a:stretch>
            <a:fillRect/>
          </a:stretch>
        </p:blipFill>
        <p:spPr bwMode="auto">
          <a:xfrm rot="21219241">
            <a:off x="492013" y="1614821"/>
            <a:ext cx="3513138" cy="263485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000100" y="357166"/>
            <a:ext cx="7358082" cy="1323439"/>
          </a:xfrm>
          <a:prstGeom prst="rect">
            <a:avLst/>
          </a:prstGeom>
          <a:solidFill>
            <a:srgbClr val="F6FAD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День здоров</a:t>
            </a:r>
            <a:r>
              <a:rPr 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’</a:t>
            </a:r>
            <a:r>
              <a:rPr lang="uk-UA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я</a:t>
            </a:r>
            <a:r>
              <a:rPr 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uk-UA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“ Здорові діти – здорова </a:t>
            </a:r>
            <a:r>
              <a:rPr lang="uk-UA" sz="4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нація”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" pitchFamily="18" charset="0"/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comp\Desktop\Новая папка\DSCN46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2" y="1500174"/>
            <a:ext cx="3570842" cy="2678132"/>
          </a:xfrm>
          <a:prstGeom prst="rect">
            <a:avLst/>
          </a:prstGeom>
          <a:noFill/>
        </p:spPr>
      </p:pic>
      <p:pic>
        <p:nvPicPr>
          <p:cNvPr id="1027" name="Picture 3" descr="C:\Users\comp\Desktop\Новая папка\DSCN46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285860"/>
            <a:ext cx="3429024" cy="2571768"/>
          </a:xfrm>
          <a:prstGeom prst="rect">
            <a:avLst/>
          </a:prstGeom>
          <a:noFill/>
        </p:spPr>
      </p:pic>
      <p:pic>
        <p:nvPicPr>
          <p:cNvPr id="1026" name="Picture 2" descr="C:\Users\comp\Desktop\Новая папка\DSCN46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4000504"/>
            <a:ext cx="3524275" cy="2643206"/>
          </a:xfrm>
          <a:prstGeom prst="rect">
            <a:avLst/>
          </a:prstGeom>
          <a:noFill/>
        </p:spPr>
      </p:pic>
      <p:pic>
        <p:nvPicPr>
          <p:cNvPr id="4" name="Picture 3" descr="C:\Users\comp\Desktop\DSCN4619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print"/>
          <a:srcRect l="35581" t="14081" r="11273" b="19332"/>
          <a:stretch>
            <a:fillRect/>
          </a:stretch>
        </p:blipFill>
        <p:spPr bwMode="auto">
          <a:xfrm rot="4668845">
            <a:off x="5808025" y="3621734"/>
            <a:ext cx="2998345" cy="304150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214546" y="357166"/>
            <a:ext cx="5072098" cy="1323439"/>
          </a:xfrm>
          <a:prstGeom prst="rect">
            <a:avLst/>
          </a:prstGeom>
          <a:solidFill>
            <a:srgbClr val="F6FAD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  <a:t>Подорож-гра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  <a:t> «</a:t>
            </a:r>
            <a:r>
              <a:rPr lang="ru-RU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  <a:t>Надзбручаночка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  <a:t>»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mbria" pitchFamily="18" charset="0"/>
            </a:endParaRPr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comp\Pictures\954306_html_61073bed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00166" y="714356"/>
            <a:ext cx="6072230" cy="536675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1857364"/>
            <a:ext cx="7858180" cy="2928958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Дякуємо </a:t>
            </a:r>
            <a:br>
              <a:rPr lang="uk-UA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uk-UA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 увагу!</a:t>
            </a:r>
            <a:endParaRPr lang="uk-UA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500042"/>
            <a:ext cx="8229600" cy="1000132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Виховні завдання, сформульовані у </a:t>
            </a:r>
            <a:r>
              <a:rPr lang="uk-UA" sz="2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“Концепції</a:t>
            </a:r>
            <a:r>
              <a:rPr lang="uk-UA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національно-патріотичного виховання дітей та </a:t>
            </a:r>
            <a:r>
              <a:rPr lang="uk-UA" sz="2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молоді”</a:t>
            </a:r>
            <a:r>
              <a:rPr lang="uk-UA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</a:t>
            </a:r>
            <a:endParaRPr lang="uk-UA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571588"/>
            <a:ext cx="8229600" cy="5286412"/>
          </a:xfrm>
        </p:spPr>
        <p:txBody>
          <a:bodyPr>
            <a:noAutofit/>
          </a:bodyPr>
          <a:lstStyle/>
          <a:p>
            <a:r>
              <a:rPr lang="uk-UA" sz="1600" dirty="0" smtClean="0">
                <a:solidFill>
                  <a:schemeClr val="tx2">
                    <a:lumMod val="50000"/>
                  </a:schemeClr>
                </a:solidFill>
              </a:rPr>
              <a:t>- утвердження в свідомості і почуттях особистості патріотичних цінностей, переконань і поваги до культурного та історичного минулого України;</a:t>
            </a:r>
          </a:p>
          <a:p>
            <a:r>
              <a:rPr lang="uk-UA" sz="1600" dirty="0" smtClean="0">
                <a:solidFill>
                  <a:schemeClr val="tx2">
                    <a:lumMod val="50000"/>
                  </a:schemeClr>
                </a:solidFill>
              </a:rPr>
              <a:t>- виховання поваги до Конституції України, Законів України, державної символіки;</a:t>
            </a:r>
          </a:p>
          <a:p>
            <a:r>
              <a:rPr lang="uk-UA" sz="1600" dirty="0" smtClean="0">
                <a:solidFill>
                  <a:schemeClr val="tx2">
                    <a:lumMod val="50000"/>
                  </a:schemeClr>
                </a:solidFill>
              </a:rPr>
              <a:t>- культивування ставлення до солдата як до захисника вітчизни, героя;</a:t>
            </a:r>
          </a:p>
          <a:p>
            <a:r>
              <a:rPr lang="uk-UA" sz="1600" dirty="0" smtClean="0">
                <a:solidFill>
                  <a:schemeClr val="tx2">
                    <a:lumMod val="50000"/>
                  </a:schemeClr>
                </a:solidFill>
              </a:rPr>
              <a:t>- усвідомлення взаємозв’язку між індивідуальною свободою, правами людини та її патріотичною відповідальністю;</a:t>
            </a:r>
          </a:p>
          <a:p>
            <a:r>
              <a:rPr lang="uk-UA" sz="1600" dirty="0" smtClean="0">
                <a:solidFill>
                  <a:schemeClr val="tx2">
                    <a:lumMod val="50000"/>
                  </a:schemeClr>
                </a:solidFill>
              </a:rPr>
              <a:t>- сприяння набуттю дітьми та молоддю патріотичного досвіду на основі готовності до участі в процесах державотворення, уміння визначати форми та способи своєї участі в життєдіяльності громадянського суспільства, спілкуватися з соціальними інститутами, органами влади, спроможності дотримуватись законів та захищати права людини, готовності взяти на себе відповідальність, здатності розв’язувати конфлікти відповідно до демократичних принципів;</a:t>
            </a:r>
          </a:p>
          <a:p>
            <a:r>
              <a:rPr lang="uk-UA" sz="1600" dirty="0" smtClean="0">
                <a:solidFill>
                  <a:schemeClr val="tx2">
                    <a:lumMod val="50000"/>
                  </a:schemeClr>
                </a:solidFill>
              </a:rPr>
              <a:t>- формування толерантного ставлення до інших народів, культур і традицій;</a:t>
            </a:r>
          </a:p>
          <a:p>
            <a:r>
              <a:rPr lang="uk-UA" sz="1600" dirty="0" smtClean="0">
                <a:solidFill>
                  <a:schemeClr val="tx2">
                    <a:lumMod val="50000"/>
                  </a:schemeClr>
                </a:solidFill>
              </a:rPr>
              <a:t>- утвердження гуманістичної моральності як базової основи громадянського суспільства;</a:t>
            </a:r>
          </a:p>
          <a:p>
            <a:r>
              <a:rPr lang="uk-UA" sz="1600" dirty="0" smtClean="0">
                <a:solidFill>
                  <a:schemeClr val="tx2">
                    <a:lumMod val="50000"/>
                  </a:schemeClr>
                </a:solidFill>
              </a:rPr>
              <a:t>- культивування кращих рис української ментальності - працелюбності, свободи, справедливості, доброти, чесності, бережного ставлення до природи;</a:t>
            </a:r>
          </a:p>
          <a:p>
            <a:r>
              <a:rPr lang="uk-UA" sz="1600" dirty="0" smtClean="0">
                <a:solidFill>
                  <a:schemeClr val="tx2">
                    <a:lumMod val="50000"/>
                  </a:schemeClr>
                </a:solidFill>
              </a:rPr>
              <a:t>- формування мовленнєвої культури.</a:t>
            </a:r>
          </a:p>
          <a:p>
            <a:pPr>
              <a:buNone/>
            </a:pPr>
            <a:endParaRPr lang="uk-UA" sz="16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27" name="Picture 3" descr="C:\Users\comp\Pictures\3115453-e8a06ad1ba3bfaffd13a47f08ab8735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9586" y="5429264"/>
            <a:ext cx="853158" cy="823907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Перший урок Це наше і це твоє\DSCN3939 —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68" y="1428736"/>
            <a:ext cx="5000659" cy="4071966"/>
          </a:xfrm>
          <a:prstGeom prst="rect">
            <a:avLst/>
          </a:prstGeom>
          <a:noFill/>
        </p:spPr>
      </p:pic>
      <p:pic>
        <p:nvPicPr>
          <p:cNvPr id="15" name="Picture 4" descr="E:\Перший урок Це наше і це твоє\DSCN3944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71472" y="1571612"/>
            <a:ext cx="2817813" cy="2114550"/>
          </a:xfrm>
          <a:prstGeom prst="rect">
            <a:avLst/>
          </a:prstGeom>
          <a:noFill/>
        </p:spPr>
      </p:pic>
      <p:pic>
        <p:nvPicPr>
          <p:cNvPr id="2" name="Picture 2" descr="E:\Перший урок Це наше і це твоє\DSCN3955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3714752"/>
            <a:ext cx="3671888" cy="275431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928794" y="285728"/>
            <a:ext cx="5072098" cy="1323439"/>
          </a:xfrm>
          <a:prstGeom prst="rect">
            <a:avLst/>
          </a:prstGeom>
          <a:solidFill>
            <a:srgbClr val="F6FAD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txBody>
          <a:bodyPr wrap="squar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Перший урок </a:t>
            </a:r>
          </a:p>
          <a:p>
            <a:pPr algn="ctr"/>
            <a:r>
              <a:rPr lang="uk-UA" sz="40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“Це</a:t>
            </a:r>
            <a:r>
              <a:rPr lang="uk-UA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- наше і це - </a:t>
            </a:r>
            <a:r>
              <a:rPr lang="uk-UA" sz="40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твоє”</a:t>
            </a:r>
            <a:endParaRPr lang="uk-UA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omp\Desktop\фото по темі національно- патріотичного виховання\bMipJmwGjbs.jpg"/>
          <p:cNvPicPr>
            <a:picLocks noChangeAspect="1" noChangeArrowheads="1"/>
          </p:cNvPicPr>
          <p:nvPr/>
        </p:nvPicPr>
        <p:blipFill>
          <a:blip r:embed="rId3"/>
          <a:srcRect l="9627" t="22449" r="7853"/>
          <a:stretch>
            <a:fillRect/>
          </a:stretch>
        </p:blipFill>
        <p:spPr bwMode="auto">
          <a:xfrm>
            <a:off x="357158" y="2071678"/>
            <a:ext cx="5301452" cy="3357586"/>
          </a:xfrm>
          <a:prstGeom prst="rect">
            <a:avLst/>
          </a:prstGeom>
          <a:noFill/>
        </p:spPr>
      </p:pic>
      <p:pic>
        <p:nvPicPr>
          <p:cNvPr id="3074" name="Picture 2" descr="C:\Users\comp\Desktop\фото по темі національно- патріотичного виховання\j9f8Gqw47Zg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5072066" y="3286124"/>
            <a:ext cx="3832071" cy="2714623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00034" y="357166"/>
            <a:ext cx="8429684" cy="1323439"/>
          </a:xfrm>
          <a:prstGeom prst="rect">
            <a:avLst/>
          </a:prstGeom>
          <a:solidFill>
            <a:srgbClr val="F6FAD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txBody>
          <a:bodyPr wrap="squar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Перший урок</a:t>
            </a:r>
            <a:br>
              <a:rPr lang="uk-UA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uk-UA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uk-UA" sz="4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“Чим</a:t>
            </a:r>
            <a:r>
              <a:rPr lang="uk-UA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може пишатися українець?”</a:t>
            </a:r>
            <a:endParaRPr lang="uk-UA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omp\Desktop\фото по темі національно- патріотичного виховання\image (13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85918" y="1857364"/>
            <a:ext cx="5929353" cy="444701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571604" y="357166"/>
            <a:ext cx="6215106" cy="1357322"/>
          </a:xfrm>
          <a:prstGeom prst="rect">
            <a:avLst/>
          </a:prstGeom>
          <a:solidFill>
            <a:srgbClr val="F6FAD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txBody>
          <a:bodyPr wrap="squar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Перший урок </a:t>
            </a:r>
            <a:r>
              <a:rPr lang="uk-UA" sz="4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“Україна</a:t>
            </a:r>
            <a:r>
              <a:rPr lang="uk-UA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– єдина </a:t>
            </a:r>
            <a:r>
              <a:rPr lang="uk-UA" sz="4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країна”</a:t>
            </a:r>
            <a:endParaRPr lang="uk-UA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comp\Desktop\фото по темі національно- патріотичного виховання\image (18).jpg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071678"/>
            <a:ext cx="4216421" cy="3162316"/>
          </a:xfrm>
          <a:prstGeom prst="rect">
            <a:avLst/>
          </a:prstGeom>
          <a:noFill/>
        </p:spPr>
      </p:pic>
      <p:pic>
        <p:nvPicPr>
          <p:cNvPr id="4100" name="Picture 4" descr="C:\Users\comp\Desktop\image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571612"/>
            <a:ext cx="3397269" cy="2547952"/>
          </a:xfrm>
          <a:prstGeom prst="rect">
            <a:avLst/>
          </a:prstGeom>
          <a:noFill/>
        </p:spPr>
      </p:pic>
      <p:pic>
        <p:nvPicPr>
          <p:cNvPr id="4101" name="Picture 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6" y="4057649"/>
            <a:ext cx="3314724" cy="2486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1643042" y="357166"/>
            <a:ext cx="5214974" cy="1323439"/>
          </a:xfrm>
          <a:prstGeom prst="rect">
            <a:avLst/>
          </a:prstGeom>
          <a:solidFill>
            <a:srgbClr val="F6FAD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txBody>
          <a:bodyPr wrap="squar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Мандрівка стежками</a:t>
            </a:r>
          </a:p>
          <a:p>
            <a:pPr algn="ctr"/>
            <a:r>
              <a:rPr lang="uk-UA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рідного села</a:t>
            </a:r>
            <a:endParaRPr lang="uk-UA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Свято квітів2016 р\image.jpg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0" y="2552700"/>
            <a:ext cx="4343400" cy="3257550"/>
          </a:xfrm>
          <a:prstGeom prst="rect">
            <a:avLst/>
          </a:prstGeom>
          <a:noFill/>
        </p:spPr>
      </p:pic>
      <p:pic>
        <p:nvPicPr>
          <p:cNvPr id="7171" name="Picture 3" descr="E:\Свято квітів2016 р\DSCN399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500174"/>
            <a:ext cx="4248160" cy="3186120"/>
          </a:xfrm>
          <a:prstGeom prst="rect">
            <a:avLst/>
          </a:prstGeom>
          <a:noFill/>
        </p:spPr>
      </p:pic>
      <p:pic>
        <p:nvPicPr>
          <p:cNvPr id="7172" name="Picture 4" descr="E:\Свято квітів2016 р\DSCN3988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4057650"/>
            <a:ext cx="3457600" cy="25932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714480" y="357166"/>
            <a:ext cx="5000660" cy="1323439"/>
          </a:xfrm>
          <a:prstGeom prst="rect">
            <a:avLst/>
          </a:prstGeom>
          <a:solidFill>
            <a:srgbClr val="F6FAD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txBody>
          <a:bodyPr wrap="squar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День квітів </a:t>
            </a:r>
            <a:br>
              <a:rPr lang="uk-UA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uk-UA" sz="4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“Вишивана</a:t>
            </a:r>
            <a:r>
              <a:rPr lang="uk-UA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uk-UA" sz="4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Україна”</a:t>
            </a:r>
            <a:endParaRPr lang="uk-UA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1276</TotalTime>
  <Words>269</Words>
  <PresentationFormat>Экран (4:3)</PresentationFormat>
  <Paragraphs>64</Paragraphs>
  <Slides>35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“Національно – патріотичне виховання молодших школярів”</vt:lpstr>
      <vt:lpstr>Епіграф:</vt:lpstr>
      <vt:lpstr>Слайд 3</vt:lpstr>
      <vt:lpstr>Виховні завдання, сформульовані у “Концепції національно-патріотичного виховання дітей та молоді”: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Родинне свято «Праця возвеличує людину»</vt:lpstr>
      <vt:lpstr>Слайд 31</vt:lpstr>
      <vt:lpstr>Слайд 32</vt:lpstr>
      <vt:lpstr>Слайд 33</vt:lpstr>
      <vt:lpstr>Слайд 34</vt:lpstr>
      <vt:lpstr>Дякуємо  за увагу!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comp</dc:creator>
  <cp:lastModifiedBy>comp</cp:lastModifiedBy>
  <cp:revision>189</cp:revision>
  <dcterms:created xsi:type="dcterms:W3CDTF">2016-10-30T20:07:29Z</dcterms:created>
  <dcterms:modified xsi:type="dcterms:W3CDTF">2017-03-30T04:47:48Z</dcterms:modified>
</cp:coreProperties>
</file>