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30.03.2014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001616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solidFill>
                  <a:schemeClr val="accent2"/>
                </a:solidFill>
              </a:rPr>
              <a:t>Неповторність людини</a:t>
            </a:r>
            <a:endParaRPr lang="uk-UA" sz="9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accent5"/>
                </a:solidFill>
              </a:rPr>
              <a:t>Неповторність  сніжинок</a:t>
            </a:r>
            <a:endParaRPr lang="uk-UA" sz="6000" dirty="0">
              <a:solidFill>
                <a:schemeClr val="accent5"/>
              </a:solidFill>
            </a:endParaRPr>
          </a:p>
        </p:txBody>
      </p:sp>
      <p:pic>
        <p:nvPicPr>
          <p:cNvPr id="4" name="Місце для вмісту 3" descr="сніжин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7992888" cy="44644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Чим схожі кімнатні рослини?</a:t>
            </a:r>
            <a:endParaRPr lang="uk-UA" sz="6000" dirty="0">
              <a:solidFill>
                <a:srgbClr val="00B050"/>
              </a:solidFill>
            </a:endParaRPr>
          </a:p>
        </p:txBody>
      </p:sp>
      <p:pic>
        <p:nvPicPr>
          <p:cNvPr id="4" name="Місце для вмісту 3" descr="кімнатні рослин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8064896" cy="46085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Чи можна сказати, що кошенята однакові?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Місце для вмісту 3" descr="кошенят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7920880" cy="4752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Чи можна сказати, що морські свинки однакові?</a:t>
            </a:r>
            <a:endParaRPr lang="uk-UA" dirty="0"/>
          </a:p>
        </p:txBody>
      </p:sp>
      <p:pic>
        <p:nvPicPr>
          <p:cNvPr id="4" name="Місце для вмісту 3" descr="морські свин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8064896" cy="4680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accent2">
                    <a:lumMod val="50000"/>
                  </a:schemeClr>
                </a:solidFill>
              </a:rPr>
              <a:t>Чим відрізняються діти ? </a:t>
            </a:r>
            <a:endParaRPr lang="uk-UA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Місце для вмісту 3" descr="діт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7992888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rgbClr val="00B050"/>
                </a:solidFill>
              </a:rPr>
              <a:t>Чим відрізняються листочки?</a:t>
            </a:r>
            <a:endParaRPr lang="uk-UA" sz="6600" dirty="0">
              <a:solidFill>
                <a:srgbClr val="00B050"/>
              </a:solidFill>
            </a:endParaRPr>
          </a:p>
        </p:txBody>
      </p:sp>
      <p:pic>
        <p:nvPicPr>
          <p:cNvPr id="4" name="Місце для вмісту 3" descr="листоч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8136904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accent6">
                    <a:lumMod val="50000"/>
                  </a:schemeClr>
                </a:solidFill>
              </a:rPr>
              <a:t>Порівняйте хмари</a:t>
            </a:r>
            <a:endParaRPr lang="uk-UA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Місце для вмісту 3" descr="хмар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772816"/>
            <a:ext cx="7488832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rgbClr val="FF0000"/>
                </a:solidFill>
              </a:rPr>
              <a:t>Висновок </a:t>
            </a:r>
            <a:endParaRPr lang="uk-UA" sz="7200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У природі однакові об'єкти зустрічаються вкрай рідко.</a:t>
            </a:r>
            <a:endParaRPr lang="uk-UA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45</Words>
  <Application>Microsoft Office PowerPoint</Application>
  <PresentationFormat>Екран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Потік</vt:lpstr>
      <vt:lpstr>Неповторність людини</vt:lpstr>
      <vt:lpstr>Неповторність  сніжинок</vt:lpstr>
      <vt:lpstr>Чим схожі кімнатні рослини?</vt:lpstr>
      <vt:lpstr>Чи можна сказати, що кошенята однакові?</vt:lpstr>
      <vt:lpstr>Чи можна сказати, що морські свинки однакові?</vt:lpstr>
      <vt:lpstr>Чим відрізняються діти ? </vt:lpstr>
      <vt:lpstr>Чим відрізняються листочки?</vt:lpstr>
      <vt:lpstr>Порівняйте хмари</vt:lpstr>
      <vt:lpstr>Висновок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Неповторність людини</dc:title>
  <dc:creator>user</dc:creator>
  <cp:lastModifiedBy>user</cp:lastModifiedBy>
  <cp:revision>6</cp:revision>
  <dcterms:created xsi:type="dcterms:W3CDTF">2014-03-30T15:03:52Z</dcterms:created>
  <dcterms:modified xsi:type="dcterms:W3CDTF">2014-03-30T17:14:03Z</dcterms:modified>
</cp:coreProperties>
</file>