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Діма" initials="Д"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4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16" name="Номер слайда 15"/>
          <p:cNvSpPr>
            <a:spLocks noGrp="1"/>
          </p:cNvSpPr>
          <p:nvPr>
            <p:ph type="sldNum" sz="quarter" idx="11"/>
          </p:nvPr>
        </p:nvSpPr>
        <p:spPr/>
        <p:txBody>
          <a:bodyPr/>
          <a:lstStyle/>
          <a:p>
            <a:fld id="{070AA982-3FA6-4E4C-BD12-B925C51A9256}" type="slidenum">
              <a:rPr lang="uk-UA" smtClean="0"/>
              <a:pPr/>
              <a:t>‹#›</a:t>
            </a:fld>
            <a:endParaRPr lang="uk-UA"/>
          </a:p>
        </p:txBody>
      </p:sp>
      <p:sp>
        <p:nvSpPr>
          <p:cNvPr id="17" name="Нижний колонтитул 16"/>
          <p:cNvSpPr>
            <a:spLocks noGrp="1"/>
          </p:cNvSpPr>
          <p:nvPr>
            <p:ph type="ftr" sz="quarter" idx="12"/>
          </p:nvPr>
        </p:nvSpPr>
        <p:spPr/>
        <p:txBody>
          <a:bodyPr/>
          <a:lstStyle/>
          <a:p>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70AA982-3FA6-4E4C-BD12-B925C51A9256}"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70AA982-3FA6-4E4C-BD12-B925C51A9256}"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75C68897-5B31-4250-A351-8FA0CF7814D9}" type="datetimeFigureOut">
              <a:rPr lang="uk-UA" smtClean="0"/>
              <a:pPr/>
              <a:t>11.03.2017</a:t>
            </a:fld>
            <a:endParaRPr lang="uk-UA"/>
          </a:p>
        </p:txBody>
      </p:sp>
      <p:sp>
        <p:nvSpPr>
          <p:cNvPr id="15" name="Номер слайда 14"/>
          <p:cNvSpPr>
            <a:spLocks noGrp="1"/>
          </p:cNvSpPr>
          <p:nvPr>
            <p:ph type="sldNum" sz="quarter" idx="15"/>
          </p:nvPr>
        </p:nvSpPr>
        <p:spPr/>
        <p:txBody>
          <a:bodyPr/>
          <a:lstStyle>
            <a:lvl1pPr algn="ctr">
              <a:defRPr/>
            </a:lvl1pPr>
          </a:lstStyle>
          <a:p>
            <a:fld id="{070AA982-3FA6-4E4C-BD12-B925C51A9256}" type="slidenum">
              <a:rPr lang="uk-UA" smtClean="0"/>
              <a:pPr/>
              <a:t>‹#›</a:t>
            </a:fld>
            <a:endParaRPr lang="uk-UA"/>
          </a:p>
        </p:txBody>
      </p:sp>
      <p:sp>
        <p:nvSpPr>
          <p:cNvPr id="16" name="Нижний колонтитул 15"/>
          <p:cNvSpPr>
            <a:spLocks noGrp="1"/>
          </p:cNvSpPr>
          <p:nvPr>
            <p:ph type="ftr" sz="quarter" idx="16"/>
          </p:nvPr>
        </p:nvSpPr>
        <p:spPr/>
        <p:txBody>
          <a:bodyPr/>
          <a:lstStyle/>
          <a:p>
            <a:endParaRPr lang="uk-UA"/>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70AA982-3FA6-4E4C-BD12-B925C51A9256}" type="slidenum">
              <a:rPr lang="uk-UA" smtClean="0"/>
              <a:pPr/>
              <a:t>‹#›</a:t>
            </a:fld>
            <a:endParaRPr lang="uk-UA"/>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70AA982-3FA6-4E4C-BD12-B925C51A9256}" type="slidenum">
              <a:rPr lang="uk-UA" smtClean="0"/>
              <a:pPr/>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070AA982-3FA6-4E4C-BD12-B925C51A9256}" type="slidenum">
              <a:rPr lang="uk-UA" smtClean="0"/>
              <a:pPr/>
              <a:t>‹#›</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7" name="Дата 6"/>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070AA982-3FA6-4E4C-BD12-B925C51A9256}" type="slidenum">
              <a:rPr lang="uk-UA" smtClean="0"/>
              <a:pPr/>
              <a:t>‹#›</a:t>
            </a:fld>
            <a:endParaRPr lang="uk-UA"/>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070AA982-3FA6-4E4C-BD12-B925C51A9256}"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75C68897-5B31-4250-A351-8FA0CF7814D9}" type="datetimeFigureOut">
              <a:rPr lang="uk-UA" smtClean="0"/>
              <a:pPr/>
              <a:t>11.03.2017</a:t>
            </a:fld>
            <a:endParaRPr lang="uk-UA"/>
          </a:p>
        </p:txBody>
      </p:sp>
      <p:sp>
        <p:nvSpPr>
          <p:cNvPr id="9" name="Номер слайда 8"/>
          <p:cNvSpPr>
            <a:spLocks noGrp="1"/>
          </p:cNvSpPr>
          <p:nvPr>
            <p:ph type="sldNum" sz="quarter" idx="15"/>
          </p:nvPr>
        </p:nvSpPr>
        <p:spPr/>
        <p:txBody>
          <a:bodyPr/>
          <a:lstStyle/>
          <a:p>
            <a:fld id="{070AA982-3FA6-4E4C-BD12-B925C51A9256}" type="slidenum">
              <a:rPr lang="uk-UA" smtClean="0"/>
              <a:pPr/>
              <a:t>‹#›</a:t>
            </a:fld>
            <a:endParaRPr lang="uk-UA"/>
          </a:p>
        </p:txBody>
      </p:sp>
      <p:sp>
        <p:nvSpPr>
          <p:cNvPr id="10" name="Нижний колонтитул 9"/>
          <p:cNvSpPr>
            <a:spLocks noGrp="1"/>
          </p:cNvSpPr>
          <p:nvPr>
            <p:ph type="ftr" sz="quarter" idx="16"/>
          </p:nvPr>
        </p:nvSpPr>
        <p:spPr/>
        <p:txBody>
          <a:bodyPr/>
          <a:lstStyle/>
          <a:p>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75C68897-5B31-4250-A351-8FA0CF7814D9}" type="datetimeFigureOut">
              <a:rPr lang="uk-UA" smtClean="0"/>
              <a:pPr/>
              <a:t>11.03.2017</a:t>
            </a:fld>
            <a:endParaRPr lang="uk-UA"/>
          </a:p>
        </p:txBody>
      </p:sp>
      <p:sp>
        <p:nvSpPr>
          <p:cNvPr id="9" name="Номер слайда 8"/>
          <p:cNvSpPr>
            <a:spLocks noGrp="1"/>
          </p:cNvSpPr>
          <p:nvPr>
            <p:ph type="sldNum" sz="quarter" idx="11"/>
          </p:nvPr>
        </p:nvSpPr>
        <p:spPr/>
        <p:txBody>
          <a:bodyPr/>
          <a:lstStyle/>
          <a:p>
            <a:fld id="{070AA982-3FA6-4E4C-BD12-B925C51A9256}" type="slidenum">
              <a:rPr lang="uk-UA" smtClean="0"/>
              <a:pPr/>
              <a:t>‹#›</a:t>
            </a:fld>
            <a:endParaRPr lang="uk-UA"/>
          </a:p>
        </p:txBody>
      </p:sp>
      <p:sp>
        <p:nvSpPr>
          <p:cNvPr id="10" name="Нижний колонтитул 9"/>
          <p:cNvSpPr>
            <a:spLocks noGrp="1"/>
          </p:cNvSpPr>
          <p:nvPr>
            <p:ph type="ftr" sz="quarter" idx="12"/>
          </p:nvPr>
        </p:nvSpPr>
        <p:spPr/>
        <p:txBody>
          <a:bodyPr/>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5C68897-5B31-4250-A351-8FA0CF7814D9}" type="datetimeFigureOut">
              <a:rPr lang="uk-UA" smtClean="0"/>
              <a:pPr/>
              <a:t>11.03.2017</a:t>
            </a:fld>
            <a:endParaRPr lang="uk-UA"/>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uk-UA"/>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70AA982-3FA6-4E4C-BD12-B925C51A9256}" type="slidenum">
              <a:rPr lang="uk-UA" smtClean="0"/>
              <a:pPr/>
              <a:t>‹#›</a:t>
            </a:fld>
            <a:endParaRPr lang="uk-UA"/>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uk-UA"/>
          </a:p>
        </p:txBody>
      </p:sp>
      <p:sp>
        <p:nvSpPr>
          <p:cNvPr id="2" name="Заголовок 1"/>
          <p:cNvSpPr>
            <a:spLocks noGrp="1"/>
          </p:cNvSpPr>
          <p:nvPr>
            <p:ph type="ctrTitle"/>
          </p:nvPr>
        </p:nvSpPr>
        <p:spPr/>
        <p:txBody>
          <a:bodyPr/>
          <a:lstStyle/>
          <a:p>
            <a:endParaRPr lang="uk-UA"/>
          </a:p>
        </p:txBody>
      </p:sp>
      <p:pic>
        <p:nvPicPr>
          <p:cNvPr id="35842" name="Picture 2" descr="http://anifen.at.ua/_ph/15/420793100.gif"/>
          <p:cNvPicPr>
            <a:picLocks noChangeAspect="1" noChangeArrowheads="1" noCrop="1"/>
          </p:cNvPicPr>
          <p:nvPr/>
        </p:nvPicPr>
        <p:blipFill>
          <a:blip r:embed="rId2"/>
          <a:srcRect/>
          <a:stretch>
            <a:fillRect/>
          </a:stretch>
        </p:blipFill>
        <p:spPr bwMode="auto">
          <a:xfrm>
            <a:off x="0" y="0"/>
            <a:ext cx="9144000" cy="6858000"/>
          </a:xfrm>
          <a:prstGeom prst="rect">
            <a:avLst/>
          </a:prstGeom>
          <a:noFill/>
          <a:effectLst>
            <a:softEdge rad="127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llustrators.ru/uploads/illustration/image/505362/main_505362_original.jp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317500"/>
          </a:effectLst>
        </p:spPr>
      </p:pic>
      <p:sp>
        <p:nvSpPr>
          <p:cNvPr id="4" name="Прямоугольник 3"/>
          <p:cNvSpPr/>
          <p:nvPr/>
        </p:nvSpPr>
        <p:spPr>
          <a:xfrm>
            <a:off x="928662" y="1000108"/>
            <a:ext cx="2786082" cy="3477875"/>
          </a:xfrm>
          <a:prstGeom prst="rect">
            <a:avLst/>
          </a:prstGeom>
        </p:spPr>
        <p:txBody>
          <a:bodyPr wrap="square">
            <a:spAutoFit/>
          </a:bodyPr>
          <a:lstStyle/>
          <a:p>
            <a:pPr algn="ctr"/>
            <a:r>
              <a:rPr lang="en-US" sz="4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w…lf and the s…v…n </a:t>
            </a:r>
            <a:r>
              <a:rPr lang="en-US" sz="4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li</a:t>
            </a:r>
            <a:r>
              <a:rPr lang="en-US" sz="4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lang="en-US" sz="4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tle</a:t>
            </a:r>
            <a:r>
              <a:rPr lang="en-US" sz="4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go…</a:t>
            </a:r>
            <a:r>
              <a:rPr lang="en-US" sz="4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ts</a:t>
            </a:r>
            <a:endParaRPr lang="uk-UA" sz="4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images6.fanpop.com/image/photos/36000000/Disney-Princess-image-disney-princess-36079233-736-928.jpg"/>
          <p:cNvPicPr>
            <a:picLocks noChangeAspect="1" noChangeArrowheads="1"/>
          </p:cNvPicPr>
          <p:nvPr/>
        </p:nvPicPr>
        <p:blipFill>
          <a:blip r:embed="rId2"/>
          <a:srcRect b="9698"/>
          <a:stretch>
            <a:fillRect/>
          </a:stretch>
        </p:blipFill>
        <p:spPr bwMode="auto">
          <a:xfrm flipH="1">
            <a:off x="4786314" y="500042"/>
            <a:ext cx="4071966" cy="5786478"/>
          </a:xfrm>
          <a:prstGeom prst="rect">
            <a:avLst/>
          </a:prstGeom>
          <a:noFill/>
          <a:effectLst/>
        </p:spPr>
      </p:pic>
      <p:pic>
        <p:nvPicPr>
          <p:cNvPr id="48132" name="Picture 4" descr="http://www.playcast.ru/uploads/2015/03/08/12532434.pn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2" name="Заголовок 1"/>
          <p:cNvSpPr>
            <a:spLocks noGrp="1"/>
          </p:cNvSpPr>
          <p:nvPr>
            <p:ph type="title"/>
          </p:nvPr>
        </p:nvSpPr>
        <p:spPr>
          <a:xfrm>
            <a:off x="1071538" y="2357430"/>
            <a:ext cx="4214842" cy="1790704"/>
          </a:xfrm>
        </p:spPr>
        <p:txBody>
          <a:bodyPr>
            <a:noAutofit/>
          </a:bodyPr>
          <a:lstStyle/>
          <a:p>
            <a:r>
              <a:rPr sz="66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Ra</a:t>
            </a:r>
            <a:r>
              <a:rPr lang="uk-UA" sz="66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66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un</a:t>
            </a:r>
            <a:r>
              <a:rPr lang="uk-UA" sz="66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66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el</a:t>
            </a:r>
            <a:endParaRPr lang="uk-UA" sz="6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boombob.ru/img/picture/Jun/16/9a25dfbda4f5b523cd1054875a3be778/9.jp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127000"/>
          </a:effectLst>
        </p:spPr>
      </p:pic>
      <p:sp>
        <p:nvSpPr>
          <p:cNvPr id="2" name="Заголовок 1"/>
          <p:cNvSpPr>
            <a:spLocks noGrp="1"/>
          </p:cNvSpPr>
          <p:nvPr>
            <p:ph type="title"/>
          </p:nvPr>
        </p:nvSpPr>
        <p:spPr>
          <a:xfrm>
            <a:off x="2071670" y="857232"/>
            <a:ext cx="6143668" cy="1562088"/>
          </a:xfrm>
        </p:spPr>
        <p:txBody>
          <a:bodyPr>
            <a:normAutofit/>
          </a:bodyPr>
          <a:lstStyle/>
          <a:p>
            <a:pPr algn="ctr"/>
            <a:r>
              <a:rPr sz="48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little M</a:t>
            </a:r>
            <a:r>
              <a:rPr lang="uk-UA" sz="48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48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ma</a:t>
            </a:r>
            <a:r>
              <a:rPr lang="uk-UA" sz="48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48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d</a:t>
            </a:r>
            <a:endParaRPr lang="uk-UA" sz="4800" dirty="0"/>
          </a:p>
        </p:txBody>
      </p:sp>
      <p:pic>
        <p:nvPicPr>
          <p:cNvPr id="49154" name="Picture 2" descr="http://www.playcast.ru/uploads/2015/08/03/14565427.gif"/>
          <p:cNvPicPr>
            <a:picLocks noChangeAspect="1" noChangeArrowheads="1" noCrop="1"/>
          </p:cNvPicPr>
          <p:nvPr/>
        </p:nvPicPr>
        <p:blipFill>
          <a:blip r:embed="rId3"/>
          <a:srcRect/>
          <a:stretch>
            <a:fillRect/>
          </a:stretch>
        </p:blipFill>
        <p:spPr bwMode="auto">
          <a:xfrm>
            <a:off x="2071670" y="2143116"/>
            <a:ext cx="6858048" cy="471488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antexnik-market.ru/powerpoint/imgs/5615450b67312.jpg"/>
          <p:cNvPicPr>
            <a:picLocks noChangeAspect="1" noChangeArrowheads="1"/>
          </p:cNvPicPr>
          <p:nvPr/>
        </p:nvPicPr>
        <p:blipFill>
          <a:blip r:embed="rId2"/>
          <a:srcRect/>
          <a:stretch>
            <a:fillRect/>
          </a:stretch>
        </p:blipFill>
        <p:spPr bwMode="auto">
          <a:xfrm>
            <a:off x="-29113" y="0"/>
            <a:ext cx="9173113" cy="6858000"/>
          </a:xfrm>
          <a:prstGeom prst="rect">
            <a:avLst/>
          </a:prstGeom>
          <a:noFill/>
          <a:effectLst>
            <a:softEdge rad="127000"/>
          </a:effectLst>
        </p:spPr>
      </p:pic>
      <p:pic>
        <p:nvPicPr>
          <p:cNvPr id="50182" name="Picture 6" descr="http://www.feldhaus.ru/img/bb411a5ff416cd36f19a0634a81f576f.jpg"/>
          <p:cNvPicPr>
            <a:picLocks noChangeAspect="1" noChangeArrowheads="1"/>
          </p:cNvPicPr>
          <p:nvPr/>
        </p:nvPicPr>
        <p:blipFill>
          <a:blip r:embed="rId3" cstate="print"/>
          <a:srcRect/>
          <a:stretch>
            <a:fillRect/>
          </a:stretch>
        </p:blipFill>
        <p:spPr bwMode="auto">
          <a:xfrm rot="20744229">
            <a:off x="890060" y="3167894"/>
            <a:ext cx="2078279" cy="1106497"/>
          </a:xfrm>
          <a:prstGeom prst="rect">
            <a:avLst/>
          </a:prstGeom>
          <a:noFill/>
          <a:effectLst>
            <a:softEdge rad="127000"/>
          </a:effectLst>
        </p:spPr>
      </p:pic>
      <p:pic>
        <p:nvPicPr>
          <p:cNvPr id="50184" name="Picture 8" descr="http://studioi.ru/cgi-bin/nph-r.cgi/000010A/http/img1.liveinternet.ru/images/attach/c/8/102/132/102132725_large_3821971_f792e0554ba3.png"/>
          <p:cNvPicPr>
            <a:picLocks noChangeAspect="1" noChangeArrowheads="1"/>
          </p:cNvPicPr>
          <p:nvPr/>
        </p:nvPicPr>
        <p:blipFill>
          <a:blip r:embed="rId4" cstate="print"/>
          <a:srcRect/>
          <a:stretch>
            <a:fillRect/>
          </a:stretch>
        </p:blipFill>
        <p:spPr bwMode="auto">
          <a:xfrm>
            <a:off x="214282" y="1500174"/>
            <a:ext cx="2295712" cy="1643074"/>
          </a:xfrm>
          <a:prstGeom prst="rect">
            <a:avLst/>
          </a:prstGeom>
          <a:noFill/>
        </p:spPr>
      </p:pic>
      <p:pic>
        <p:nvPicPr>
          <p:cNvPr id="50188" name="Picture 12" descr="http://blancheneige.disney.free.fr/images/film88.jpg"/>
          <p:cNvPicPr>
            <a:picLocks noChangeAspect="1" noChangeArrowheads="1"/>
          </p:cNvPicPr>
          <p:nvPr/>
        </p:nvPicPr>
        <p:blipFill>
          <a:blip r:embed="rId5"/>
          <a:srcRect/>
          <a:stretch>
            <a:fillRect/>
          </a:stretch>
        </p:blipFill>
        <p:spPr bwMode="auto">
          <a:xfrm>
            <a:off x="6357950" y="4071942"/>
            <a:ext cx="2481392" cy="2009752"/>
          </a:xfrm>
          <a:prstGeom prst="rect">
            <a:avLst/>
          </a:prstGeom>
          <a:noFill/>
          <a:effectLst>
            <a:softEdge rad="317500"/>
          </a:effectLst>
        </p:spPr>
      </p:pic>
      <p:pic>
        <p:nvPicPr>
          <p:cNvPr id="50190" name="Picture 14" descr="https://im2-tub-ua.yandex.net/i?id=4a6dd027aedd72095fd0b77b8c88872a&amp;n=33&amp;h=215&amp;w=410"/>
          <p:cNvPicPr>
            <a:picLocks noChangeAspect="1" noChangeArrowheads="1"/>
          </p:cNvPicPr>
          <p:nvPr/>
        </p:nvPicPr>
        <p:blipFill>
          <a:blip r:embed="rId6"/>
          <a:srcRect r="8536"/>
          <a:stretch>
            <a:fillRect/>
          </a:stretch>
        </p:blipFill>
        <p:spPr bwMode="auto">
          <a:xfrm rot="1326682">
            <a:off x="347793" y="4295799"/>
            <a:ext cx="3567776" cy="1933041"/>
          </a:xfrm>
          <a:prstGeom prst="rect">
            <a:avLst/>
          </a:prstGeom>
          <a:noFill/>
          <a:effectLst>
            <a:softEdge rad="317500"/>
          </a:effectLst>
        </p:spPr>
      </p:pic>
      <p:pic>
        <p:nvPicPr>
          <p:cNvPr id="50192" name="Picture 16" descr="http://www.youloveit.ru/uploads/gallery/main/556/youloveit_ru_rapunzel_new_images05.jpg"/>
          <p:cNvPicPr>
            <a:picLocks noChangeAspect="1" noChangeArrowheads="1"/>
          </p:cNvPicPr>
          <p:nvPr/>
        </p:nvPicPr>
        <p:blipFill>
          <a:blip r:embed="rId7"/>
          <a:srcRect t="18312" r="65229"/>
          <a:stretch>
            <a:fillRect/>
          </a:stretch>
        </p:blipFill>
        <p:spPr bwMode="auto">
          <a:xfrm rot="16200000" flipH="1">
            <a:off x="3939462" y="1918400"/>
            <a:ext cx="2050895" cy="3786215"/>
          </a:xfrm>
          <a:prstGeom prst="rect">
            <a:avLst/>
          </a:prstGeom>
          <a:noFill/>
          <a:effectLst>
            <a:softEdge rad="127000"/>
          </a:effectLst>
        </p:spPr>
      </p:pic>
      <p:pic>
        <p:nvPicPr>
          <p:cNvPr id="50194" name="Picture 18" descr="http://avatanplus.com/files/resources/mid/571846103f90415436d1af84.png"/>
          <p:cNvPicPr>
            <a:picLocks noChangeAspect="1" noChangeArrowheads="1"/>
          </p:cNvPicPr>
          <p:nvPr/>
        </p:nvPicPr>
        <p:blipFill>
          <a:blip r:embed="rId8"/>
          <a:srcRect/>
          <a:stretch>
            <a:fillRect/>
          </a:stretch>
        </p:blipFill>
        <p:spPr bwMode="auto">
          <a:xfrm rot="16436984">
            <a:off x="4164949" y="4354206"/>
            <a:ext cx="2179690" cy="2650504"/>
          </a:xfrm>
          <a:prstGeom prst="rect">
            <a:avLst/>
          </a:prstGeom>
          <a:noFill/>
        </p:spPr>
      </p:pic>
      <p:sp>
        <p:nvSpPr>
          <p:cNvPr id="11" name="Заголовок 10"/>
          <p:cNvSpPr>
            <a:spLocks noGrp="1"/>
          </p:cNvSpPr>
          <p:nvPr>
            <p:ph type="title"/>
          </p:nvPr>
        </p:nvSpPr>
        <p:spPr/>
        <p:txBody>
          <a:bodyPr/>
          <a:lstStyle/>
          <a:p>
            <a:pPr algn="ctr"/>
            <a:r>
              <a:rPr b="1" smtClean="0">
                <a:ln w="3200">
                  <a:solidFill>
                    <a:srgbClr val="FFFF00">
                      <a:alpha val="25000"/>
                    </a:srgbClr>
                  </a:solidFill>
                  <a:prstDash val="solid"/>
                  <a:round/>
                </a:ln>
                <a:solidFill>
                  <a:schemeClr val="accent3">
                    <a:lumMod val="75000"/>
                  </a:schemeClr>
                </a:solidFill>
              </a:rPr>
              <a:t>Whom belongs this thing?</a:t>
            </a:r>
            <a:endParaRPr lang="ru-RU" b="1" dirty="0">
              <a:ln w="3200">
                <a:solidFill>
                  <a:srgbClr val="FFFF00">
                    <a:alpha val="25000"/>
                  </a:srgbClr>
                </a:solidFill>
                <a:prstDash val="solid"/>
                <a:round/>
              </a:ln>
              <a:solidFill>
                <a:schemeClr val="accent3">
                  <a:lumMod val="75000"/>
                </a:schemeClr>
              </a:solidFill>
            </a:endParaRPr>
          </a:p>
        </p:txBody>
      </p:sp>
      <p:pic>
        <p:nvPicPr>
          <p:cNvPr id="50180" name="Picture 4" descr="http://file.mobilmusic.ru/69/e2/b5/741310.gif"/>
          <p:cNvPicPr>
            <a:picLocks noChangeAspect="1" noChangeArrowheads="1" noCrop="1"/>
          </p:cNvPicPr>
          <p:nvPr/>
        </p:nvPicPr>
        <p:blipFill>
          <a:blip r:embed="rId9"/>
          <a:srcRect/>
          <a:stretch>
            <a:fillRect/>
          </a:stretch>
        </p:blipFill>
        <p:spPr bwMode="auto">
          <a:xfrm rot="582744">
            <a:off x="5787688" y="1423437"/>
            <a:ext cx="2714628" cy="2786082"/>
          </a:xfrm>
          <a:prstGeom prst="rect">
            <a:avLst/>
          </a:prstGeom>
          <a:noFill/>
          <a:effectLst>
            <a:softEdge rad="317500"/>
          </a:effectLst>
        </p:spPr>
      </p:pic>
      <p:pic>
        <p:nvPicPr>
          <p:cNvPr id="50186" name="Picture 10" descr="http://www.b-port.com/mediafiles/items/2013/11/118064/25bd9122f2d95214857e171c93811aa8_XL.jpg"/>
          <p:cNvPicPr>
            <a:picLocks noChangeAspect="1" noChangeArrowheads="1"/>
          </p:cNvPicPr>
          <p:nvPr/>
        </p:nvPicPr>
        <p:blipFill>
          <a:blip r:embed="rId10"/>
          <a:srcRect/>
          <a:stretch>
            <a:fillRect/>
          </a:stretch>
        </p:blipFill>
        <p:spPr bwMode="auto">
          <a:xfrm>
            <a:off x="2714612" y="1285860"/>
            <a:ext cx="3036115" cy="1928826"/>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s00.infourok.ru/images/doc/94/112356/hello_html_2ba8b21a.jp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127000"/>
          </a:effectLst>
        </p:spPr>
      </p:pic>
      <p:sp>
        <p:nvSpPr>
          <p:cNvPr id="4" name="Заголовок 3"/>
          <p:cNvSpPr>
            <a:spLocks noGrp="1"/>
          </p:cNvSpPr>
          <p:nvPr>
            <p:ph type="title"/>
          </p:nvPr>
        </p:nvSpPr>
        <p:spPr/>
        <p:txBody>
          <a:bodyPr/>
          <a:lstStyle/>
          <a:p>
            <a:pPr algn="ctr"/>
            <a:r>
              <a:rPr lang="en-US" b="1" dirty="0" smtClean="0">
                <a:ln w="3200">
                  <a:solidFill>
                    <a:srgbClr val="FFFF00">
                      <a:alpha val="25000"/>
                    </a:srgbClr>
                  </a:solidFill>
                  <a:prstDash val="solid"/>
                  <a:round/>
                </a:ln>
                <a:solidFill>
                  <a:schemeClr val="accent3">
                    <a:lumMod val="75000"/>
                  </a:schemeClr>
                </a:solidFill>
              </a:rPr>
              <a:t>G</a:t>
            </a:r>
            <a:r>
              <a:rPr b="1" smtClean="0">
                <a:ln w="3200">
                  <a:solidFill>
                    <a:srgbClr val="FFFF00">
                      <a:alpha val="25000"/>
                    </a:srgbClr>
                  </a:solidFill>
                  <a:prstDash val="solid"/>
                  <a:round/>
                </a:ln>
                <a:solidFill>
                  <a:schemeClr val="accent3">
                    <a:lumMod val="75000"/>
                  </a:schemeClr>
                </a:solidFill>
              </a:rPr>
              <a:t>uess the writer</a:t>
            </a:r>
            <a:endParaRPr lang="ru-RU" b="1" dirty="0">
              <a:ln w="3200">
                <a:solidFill>
                  <a:srgbClr val="FFFF00">
                    <a:alpha val="25000"/>
                  </a:srgbClr>
                </a:solidFill>
                <a:prstDash val="solid"/>
                <a:round/>
              </a:ln>
              <a:solidFill>
                <a:schemeClr val="accent3">
                  <a:lumMod val="75000"/>
                </a:schemeClr>
              </a:solidFill>
            </a:endParaRPr>
          </a:p>
        </p:txBody>
      </p:sp>
      <p:pic>
        <p:nvPicPr>
          <p:cNvPr id="1028" name="Picture 4" descr="http://sp3.imgs.sapo.pt/0009/99/49/2f/99492fa7cfc951dc7f0aa630bbffe212.jpg"/>
          <p:cNvPicPr>
            <a:picLocks noChangeAspect="1" noChangeArrowheads="1"/>
          </p:cNvPicPr>
          <p:nvPr/>
        </p:nvPicPr>
        <p:blipFill>
          <a:blip r:embed="rId3" cstate="print"/>
          <a:srcRect/>
          <a:stretch>
            <a:fillRect/>
          </a:stretch>
        </p:blipFill>
        <p:spPr bwMode="auto">
          <a:xfrm>
            <a:off x="6643702" y="1000108"/>
            <a:ext cx="1560149" cy="2071673"/>
          </a:xfrm>
          <a:prstGeom prst="rect">
            <a:avLst/>
          </a:prstGeom>
          <a:noFill/>
        </p:spPr>
      </p:pic>
      <p:sp>
        <p:nvSpPr>
          <p:cNvPr id="6" name="Горизонтальный свиток 5"/>
          <p:cNvSpPr/>
          <p:nvPr/>
        </p:nvSpPr>
        <p:spPr>
          <a:xfrm>
            <a:off x="6143636" y="3071810"/>
            <a:ext cx="2571760" cy="64294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solidFill>
                  <a:schemeClr val="accent3">
                    <a:lumMod val="75000"/>
                  </a:schemeClr>
                </a:solidFill>
              </a:rPr>
              <a:t>Charles Perrault</a:t>
            </a:r>
            <a:endParaRPr lang="ru-RU" b="1" dirty="0">
              <a:solidFill>
                <a:schemeClr val="accent3">
                  <a:lumMod val="75000"/>
                </a:schemeClr>
              </a:solidFill>
            </a:endParaRPr>
          </a:p>
        </p:txBody>
      </p:sp>
      <p:pic>
        <p:nvPicPr>
          <p:cNvPr id="1030" name="Picture 6" descr="https://booksonthewall.com/wp-content/uploads/2017/02/HCA_1836_by_C.A._Jensen.jpg"/>
          <p:cNvPicPr>
            <a:picLocks noChangeAspect="1" noChangeArrowheads="1"/>
          </p:cNvPicPr>
          <p:nvPr/>
        </p:nvPicPr>
        <p:blipFill>
          <a:blip r:embed="rId4" cstate="print"/>
          <a:srcRect l="25368" r="18658" b="32479"/>
          <a:stretch>
            <a:fillRect/>
          </a:stretch>
        </p:blipFill>
        <p:spPr bwMode="auto">
          <a:xfrm flipH="1">
            <a:off x="642910" y="928670"/>
            <a:ext cx="1785950" cy="2631300"/>
          </a:xfrm>
          <a:prstGeom prst="rect">
            <a:avLst/>
          </a:prstGeom>
          <a:noFill/>
        </p:spPr>
      </p:pic>
      <p:sp>
        <p:nvSpPr>
          <p:cNvPr id="8" name="Горизонтальный свиток 7"/>
          <p:cNvSpPr/>
          <p:nvPr/>
        </p:nvSpPr>
        <p:spPr>
          <a:xfrm>
            <a:off x="214282" y="3500438"/>
            <a:ext cx="2643206" cy="714380"/>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solidFill>
                  <a:schemeClr val="accent3">
                    <a:lumMod val="75000"/>
                  </a:schemeClr>
                </a:solidFill>
              </a:rPr>
              <a:t>Hans Christian Andersen</a:t>
            </a:r>
            <a:endParaRPr lang="ru-RU" b="1" dirty="0">
              <a:solidFill>
                <a:schemeClr val="accent3">
                  <a:lumMod val="75000"/>
                </a:schemeClr>
              </a:solidFill>
            </a:endParaRPr>
          </a:p>
        </p:txBody>
      </p:sp>
      <p:pic>
        <p:nvPicPr>
          <p:cNvPr id="1032" name="Picture 8" descr="http://kp.by/share/i/12/4668258/wr-720.sh-18.jpg"/>
          <p:cNvPicPr>
            <a:picLocks noChangeAspect="1" noChangeArrowheads="1"/>
          </p:cNvPicPr>
          <p:nvPr/>
        </p:nvPicPr>
        <p:blipFill>
          <a:blip r:embed="rId5"/>
          <a:srcRect/>
          <a:stretch>
            <a:fillRect/>
          </a:stretch>
        </p:blipFill>
        <p:spPr bwMode="auto">
          <a:xfrm>
            <a:off x="3000364" y="1357298"/>
            <a:ext cx="2893239" cy="1928826"/>
          </a:xfrm>
          <a:prstGeom prst="rect">
            <a:avLst/>
          </a:prstGeom>
          <a:noFill/>
        </p:spPr>
      </p:pic>
      <p:sp>
        <p:nvSpPr>
          <p:cNvPr id="10" name="Горизонтальный свиток 9"/>
          <p:cNvSpPr/>
          <p:nvPr/>
        </p:nvSpPr>
        <p:spPr>
          <a:xfrm>
            <a:off x="3000364" y="3429000"/>
            <a:ext cx="3000396" cy="571504"/>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b="1" dirty="0" smtClean="0">
              <a:solidFill>
                <a:schemeClr val="accent3">
                  <a:lumMod val="75000"/>
                </a:schemeClr>
              </a:solidFill>
            </a:endParaRPr>
          </a:p>
          <a:p>
            <a:pPr algn="ctr"/>
            <a:r>
              <a:rPr lang="en-US" b="1" dirty="0" smtClean="0">
                <a:solidFill>
                  <a:schemeClr val="accent3">
                    <a:lumMod val="75000"/>
                  </a:schemeClr>
                </a:solidFill>
              </a:rPr>
              <a:t>Brothers</a:t>
            </a:r>
            <a:r>
              <a:rPr lang="en-US" b="1" dirty="0" smtClean="0">
                <a:solidFill>
                  <a:schemeClr val="accent3">
                    <a:lumMod val="75000"/>
                  </a:schemeClr>
                </a:solidFill>
              </a:rPr>
              <a:t>  Grimm</a:t>
            </a:r>
          </a:p>
          <a:p>
            <a:endParaRPr lang="en-US" b="1" dirty="0">
              <a:solidFill>
                <a:schemeClr val="accent3">
                  <a:lumMod val="75000"/>
                </a:schemeClr>
              </a:solidFill>
            </a:endParaRPr>
          </a:p>
        </p:txBody>
      </p:sp>
      <p:pic>
        <p:nvPicPr>
          <p:cNvPr id="1034" name="Picture 10" descr="http://legendarion.net/sites/default/files/styles/authors/public/hauff.jpg"/>
          <p:cNvPicPr>
            <a:picLocks noChangeAspect="1" noChangeArrowheads="1"/>
          </p:cNvPicPr>
          <p:nvPr/>
        </p:nvPicPr>
        <p:blipFill>
          <a:blip r:embed="rId6"/>
          <a:srcRect l="15152" t="11968" r="15151" b="21010"/>
          <a:stretch>
            <a:fillRect/>
          </a:stretch>
        </p:blipFill>
        <p:spPr bwMode="auto">
          <a:xfrm>
            <a:off x="2214546" y="4143380"/>
            <a:ext cx="1857388" cy="2428892"/>
          </a:xfrm>
          <a:prstGeom prst="rect">
            <a:avLst/>
          </a:prstGeom>
          <a:noFill/>
        </p:spPr>
      </p:pic>
      <p:sp>
        <p:nvSpPr>
          <p:cNvPr id="12" name="Горизонтальный свиток 11"/>
          <p:cNvSpPr/>
          <p:nvPr/>
        </p:nvSpPr>
        <p:spPr>
          <a:xfrm>
            <a:off x="285720" y="5000636"/>
            <a:ext cx="1857388" cy="85725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accent3">
                    <a:lumMod val="75000"/>
                  </a:schemeClr>
                </a:solidFill>
              </a:rPr>
              <a:t>Wilhelm </a:t>
            </a:r>
            <a:r>
              <a:rPr lang="en-US" dirty="0" smtClean="0">
                <a:solidFill>
                  <a:schemeClr val="accent3">
                    <a:lumMod val="75000"/>
                  </a:schemeClr>
                </a:solidFill>
              </a:rPr>
              <a:t>Hauff</a:t>
            </a:r>
            <a:r>
              <a:rPr lang="en-US" dirty="0" smtClean="0"/>
              <a:t> </a:t>
            </a:r>
            <a:endParaRPr lang="ru-RU" dirty="0"/>
          </a:p>
        </p:txBody>
      </p:sp>
      <p:pic>
        <p:nvPicPr>
          <p:cNvPr id="1036" name="Picture 12" descr="http://protruskavets.org.ua/protrusk/wp-content/uploads/2016/08/Ivan-Franko.jpg"/>
          <p:cNvPicPr>
            <a:picLocks noChangeAspect="1" noChangeArrowheads="1"/>
          </p:cNvPicPr>
          <p:nvPr/>
        </p:nvPicPr>
        <p:blipFill>
          <a:blip r:embed="rId7"/>
          <a:srcRect l="13074" r="12584" b="13280"/>
          <a:stretch>
            <a:fillRect/>
          </a:stretch>
        </p:blipFill>
        <p:spPr bwMode="auto">
          <a:xfrm>
            <a:off x="4714876" y="4071942"/>
            <a:ext cx="1928826" cy="2454406"/>
          </a:xfrm>
          <a:prstGeom prst="rect">
            <a:avLst/>
          </a:prstGeom>
          <a:noFill/>
        </p:spPr>
      </p:pic>
      <p:sp>
        <p:nvSpPr>
          <p:cNvPr id="14" name="Горизонтальный свиток 13"/>
          <p:cNvSpPr/>
          <p:nvPr/>
        </p:nvSpPr>
        <p:spPr>
          <a:xfrm>
            <a:off x="6786578" y="5000636"/>
            <a:ext cx="1928826" cy="85725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solidFill>
                  <a:schemeClr val="accent3">
                    <a:lumMod val="75000"/>
                  </a:schemeClr>
                </a:solidFill>
              </a:rPr>
              <a:t>Ivan </a:t>
            </a:r>
            <a:r>
              <a:rPr lang="en-US" b="1" dirty="0" err="1" smtClean="0">
                <a:solidFill>
                  <a:schemeClr val="accent3">
                    <a:lumMod val="75000"/>
                  </a:schemeClr>
                </a:solidFill>
              </a:rPr>
              <a:t>Franko</a:t>
            </a:r>
            <a:endParaRPr lang="ru-RU" b="1" dirty="0">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3"/>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3"/>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strVal val="#ppt_w+.3"/>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tatbel.ucoz.ru/rannee/golu.jp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317500"/>
          </a:effectLst>
        </p:spPr>
      </p:pic>
      <p:sp>
        <p:nvSpPr>
          <p:cNvPr id="2" name="Заголовок 1"/>
          <p:cNvSpPr>
            <a:spLocks noGrp="1"/>
          </p:cNvSpPr>
          <p:nvPr>
            <p:ph type="title"/>
          </p:nvPr>
        </p:nvSpPr>
        <p:spPr/>
        <p:txBody>
          <a:bodyPr>
            <a:normAutofit fontScale="90000"/>
          </a:bodyPr>
          <a:lstStyle/>
          <a:p>
            <a:pPr algn="ctr"/>
            <a:r>
              <a:rPr b="1" smtClean="0">
                <a:solidFill>
                  <a:schemeClr val="accent3">
                    <a:lumMod val="75000"/>
                  </a:schemeClr>
                </a:solidFill>
              </a:rPr>
              <a:t>Describe the character of the fairy tale</a:t>
            </a:r>
            <a:endParaRPr lang="ru-RU" b="1" dirty="0">
              <a:solidFill>
                <a:schemeClr val="accent3">
                  <a:lumMod val="75000"/>
                </a:schemeClr>
              </a:solidFill>
            </a:endParaRPr>
          </a:p>
        </p:txBody>
      </p:sp>
      <p:pic>
        <p:nvPicPr>
          <p:cNvPr id="27654" name="Picture 6" descr="http://cdn01.ru/files/users/images/6c/74/6c74e1726c3cd450b0d2baa1ab7bc553.png"/>
          <p:cNvPicPr>
            <a:picLocks noChangeAspect="1" noChangeArrowheads="1"/>
          </p:cNvPicPr>
          <p:nvPr/>
        </p:nvPicPr>
        <p:blipFill>
          <a:blip r:embed="rId3" cstate="print"/>
          <a:srcRect/>
          <a:stretch>
            <a:fillRect/>
          </a:stretch>
        </p:blipFill>
        <p:spPr bwMode="auto">
          <a:xfrm flipH="1">
            <a:off x="6643702" y="857232"/>
            <a:ext cx="2164318" cy="3584562"/>
          </a:xfrm>
          <a:prstGeom prst="rect">
            <a:avLst/>
          </a:prstGeom>
          <a:noFill/>
        </p:spPr>
      </p:pic>
      <p:pic>
        <p:nvPicPr>
          <p:cNvPr id="27658" name="Picture 10" descr="http://www.rodb-v.ru/upload/medialibrary/andersen_2015/andersen_210_3.jpg"/>
          <p:cNvPicPr>
            <a:picLocks noChangeAspect="1" noChangeArrowheads="1"/>
          </p:cNvPicPr>
          <p:nvPr/>
        </p:nvPicPr>
        <p:blipFill>
          <a:blip r:embed="rId4"/>
          <a:srcRect/>
          <a:stretch>
            <a:fillRect/>
          </a:stretch>
        </p:blipFill>
        <p:spPr bwMode="auto">
          <a:xfrm>
            <a:off x="3428992" y="1928802"/>
            <a:ext cx="2696666" cy="2857520"/>
          </a:xfrm>
          <a:prstGeom prst="rect">
            <a:avLst/>
          </a:prstGeom>
          <a:noFill/>
        </p:spPr>
      </p:pic>
      <p:pic>
        <p:nvPicPr>
          <p:cNvPr id="27660" name="Picture 12" descr="https://im1-tub-ua.yandex.net/i?id=2651f7154cada708aaf54a9e271207b8-l&amp;n=13"/>
          <p:cNvPicPr>
            <a:picLocks noChangeAspect="1" noChangeArrowheads="1"/>
          </p:cNvPicPr>
          <p:nvPr/>
        </p:nvPicPr>
        <p:blipFill>
          <a:blip r:embed="rId5"/>
          <a:srcRect l="24193" r="28629"/>
          <a:stretch>
            <a:fillRect/>
          </a:stretch>
        </p:blipFill>
        <p:spPr bwMode="auto">
          <a:xfrm>
            <a:off x="428596" y="714356"/>
            <a:ext cx="2214578" cy="364333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playcast.ru/uploads/2015/10/10/15399248.jpe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317500"/>
          </a:effectLst>
        </p:spPr>
      </p:pic>
      <p:sp>
        <p:nvSpPr>
          <p:cNvPr id="2" name="Заголовок 1"/>
          <p:cNvSpPr>
            <a:spLocks noGrp="1"/>
          </p:cNvSpPr>
          <p:nvPr>
            <p:ph type="title"/>
          </p:nvPr>
        </p:nvSpPr>
        <p:spPr/>
        <p:txBody>
          <a:bodyPr>
            <a:normAutofit fontScale="90000"/>
          </a:bodyPr>
          <a:lstStyle/>
          <a:p>
            <a:pPr algn="ctr"/>
            <a:r>
              <a:rPr b="1" smtClean="0">
                <a:solidFill>
                  <a:schemeClr val="accent3">
                    <a:lumMod val="75000"/>
                  </a:schemeClr>
                </a:solidFill>
              </a:rPr>
              <a:t>Describe the character of the fairy </a:t>
            </a:r>
            <a:r>
              <a:rPr b="1" smtClean="0">
                <a:solidFill>
                  <a:schemeClr val="accent3">
                    <a:lumMod val="75000"/>
                  </a:schemeClr>
                </a:solidFill>
              </a:rPr>
              <a:t>tale</a:t>
            </a:r>
            <a:endParaRPr lang="ru-RU" dirty="0"/>
          </a:p>
        </p:txBody>
      </p:sp>
      <p:pic>
        <p:nvPicPr>
          <p:cNvPr id="28678" name="Picture 6" descr="http://www.cap.ru/UserFiles/news/201611/23/13105100038122386.jpg"/>
          <p:cNvPicPr>
            <a:picLocks noChangeAspect="1" noChangeArrowheads="1"/>
          </p:cNvPicPr>
          <p:nvPr/>
        </p:nvPicPr>
        <p:blipFill>
          <a:blip r:embed="rId3"/>
          <a:srcRect l="17308"/>
          <a:stretch>
            <a:fillRect/>
          </a:stretch>
        </p:blipFill>
        <p:spPr bwMode="auto">
          <a:xfrm>
            <a:off x="642910" y="1428736"/>
            <a:ext cx="3714776" cy="4572032"/>
          </a:xfrm>
          <a:prstGeom prst="rect">
            <a:avLst/>
          </a:prstGeom>
          <a:noFill/>
        </p:spPr>
      </p:pic>
      <p:pic>
        <p:nvPicPr>
          <p:cNvPr id="28680" name="Picture 8" descr="http://www.wondersofdisney.disneyfansites.com/disfriends/aladdin/group/aladdin_abubananas.png"/>
          <p:cNvPicPr>
            <a:picLocks noChangeAspect="1" noChangeArrowheads="1"/>
          </p:cNvPicPr>
          <p:nvPr/>
        </p:nvPicPr>
        <p:blipFill>
          <a:blip r:embed="rId4"/>
          <a:srcRect/>
          <a:stretch>
            <a:fillRect/>
          </a:stretch>
        </p:blipFill>
        <p:spPr bwMode="auto">
          <a:xfrm flipH="1">
            <a:off x="4714876" y="1000108"/>
            <a:ext cx="3714776" cy="505301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ds03.infourok.ru/uploads/ex/0c72/000242d9-aa10ac50/img21.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2" name="Заголовок 1"/>
          <p:cNvSpPr>
            <a:spLocks noGrp="1"/>
          </p:cNvSpPr>
          <p:nvPr>
            <p:ph type="title"/>
          </p:nvPr>
        </p:nvSpPr>
        <p:spPr>
          <a:xfrm>
            <a:off x="914400" y="5715016"/>
            <a:ext cx="7300938" cy="561956"/>
          </a:xfrm>
        </p:spPr>
        <p:txBody>
          <a:bodyPr>
            <a:normAutofit fontScale="90000"/>
          </a:bodyPr>
          <a:lstStyle/>
          <a:p>
            <a:pPr algn="ctr">
              <a:lnSpc>
                <a:spcPct val="150000"/>
              </a:lnSpc>
            </a:pPr>
            <a:r>
              <a:rPr sz="32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t>Complete the sentences</a:t>
            </a:r>
            <a:br>
              <a:rPr sz="32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br>
            <a:r>
              <a:rPr sz="2800" b="1" i="1" smtClean="0">
                <a:solidFill>
                  <a:schemeClr val="accent3">
                    <a:lumMod val="75000"/>
                  </a:schemeClr>
                </a:solidFill>
              </a:rPr>
              <a:t>The fairy tales are magic because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The fairy tales teach us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They can help us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My favourite fairy tale is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This story is about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The main characters are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To my mind …</a:t>
            </a:r>
            <a:r>
              <a:rPr lang="ru-RU" sz="2800" b="1" i="1" dirty="0" smtClean="0">
                <a:solidFill>
                  <a:schemeClr val="accent3">
                    <a:lumMod val="75000"/>
                  </a:schemeClr>
                </a:solidFill>
              </a:rPr>
              <a:t/>
            </a:r>
            <a:br>
              <a:rPr lang="ru-RU" sz="2800" b="1" i="1" dirty="0" smtClean="0">
                <a:solidFill>
                  <a:schemeClr val="accent3">
                    <a:lumMod val="75000"/>
                  </a:schemeClr>
                </a:solidFill>
              </a:rPr>
            </a:br>
            <a:r>
              <a:rPr sz="2800" b="1" i="1" smtClean="0">
                <a:solidFill>
                  <a:schemeClr val="accent3">
                    <a:lumMod val="75000"/>
                  </a:schemeClr>
                </a:solidFill>
              </a:rPr>
              <a:t>I recommend …</a:t>
            </a:r>
            <a:r>
              <a:rPr lang="ru-RU" sz="2800" b="1" i="1" dirty="0" smtClean="0">
                <a:solidFill>
                  <a:schemeClr val="accent3">
                    <a:lumMod val="75000"/>
                  </a:schemeClr>
                </a:solidFill>
              </a:rPr>
              <a:t/>
            </a:r>
            <a:br>
              <a:rPr lang="ru-RU" sz="2800" b="1" i="1" dirty="0" smtClean="0">
                <a:solidFill>
                  <a:schemeClr val="accent3">
                    <a:lumMod val="75000"/>
                  </a:schemeClr>
                </a:solidFill>
              </a:rPr>
            </a:br>
            <a:endParaRPr lang="ru-RU" sz="3200" b="1" i="1" dirty="0">
              <a:solidFill>
                <a:schemeClr val="accent3">
                  <a:lumMod val="75000"/>
                </a:schemeClr>
              </a:solidFill>
              <a:effectLst>
                <a:glow rad="101600">
                  <a:srgbClr val="FFFF00">
                    <a:alpha val="60000"/>
                  </a:srgbClr>
                </a:glow>
                <a:innerShdw blurRad="50800" dist="25400" dir="13500000">
                  <a:prstClr val="black">
                    <a:alpha val="70000"/>
                  </a:prstClr>
                </a:inn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1.bp.blogspot.com/-w6eV9HW1WmQ/URYuLv0dPvI/AAAAAAAAtGU/_lHAUsyKqS0/s1600/ramka230.pn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317500"/>
          </a:effectLst>
        </p:spPr>
      </p:pic>
      <p:sp>
        <p:nvSpPr>
          <p:cNvPr id="2" name="Заголовок 1"/>
          <p:cNvSpPr>
            <a:spLocks noGrp="1"/>
          </p:cNvSpPr>
          <p:nvPr>
            <p:ph type="title"/>
          </p:nvPr>
        </p:nvSpPr>
        <p:spPr>
          <a:xfrm>
            <a:off x="571472" y="1071546"/>
            <a:ext cx="4686304" cy="3348038"/>
          </a:xfrm>
        </p:spPr>
        <p:txBody>
          <a:bodyPr>
            <a:normAutofit fontScale="90000"/>
          </a:bodyPr>
          <a:lstStyle/>
          <a:p>
            <a:pPr algn="ctr"/>
            <a:r>
              <a:rPr sz="80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t>Have </a:t>
            </a:r>
            <a:br>
              <a:rPr sz="80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br>
            <a:r>
              <a:rPr sz="80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t>a </a:t>
            </a:r>
            <a:br>
              <a:rPr sz="80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br>
            <a:r>
              <a:rPr sz="8000" b="1" smtClean="0">
                <a:solidFill>
                  <a:schemeClr val="accent3">
                    <a:lumMod val="75000"/>
                  </a:schemeClr>
                </a:solidFill>
                <a:effectLst>
                  <a:glow rad="101600">
                    <a:srgbClr val="FFFF00">
                      <a:alpha val="60000"/>
                    </a:srgbClr>
                  </a:glow>
                  <a:innerShdw blurRad="50800" dist="25400" dir="13500000">
                    <a:prstClr val="black">
                      <a:alpha val="70000"/>
                    </a:prstClr>
                  </a:innerShdw>
                </a:effectLst>
              </a:rPr>
              <a:t>nice day</a:t>
            </a:r>
            <a:endParaRPr lang="ru-RU" sz="8000" b="1" dirty="0">
              <a:solidFill>
                <a:schemeClr val="accent3">
                  <a:lumMod val="75000"/>
                </a:schemeClr>
              </a:solidFill>
              <a:effectLst>
                <a:glow rad="101600">
                  <a:srgbClr val="FFFF00">
                    <a:alpha val="60000"/>
                  </a:srgbClr>
                </a:glow>
                <a:innerShdw blurRad="50800" dist="25400" dir="13500000">
                  <a:prstClr val="black">
                    <a:alpha val="70000"/>
                  </a:prstClr>
                </a:inn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www.bz55.com/uploads1/allimg/120419/1_120419093211_5.jpg"/>
          <p:cNvPicPr>
            <a:picLocks noChangeAspect="1" noChangeArrowheads="1"/>
          </p:cNvPicPr>
          <p:nvPr/>
        </p:nvPicPr>
        <p:blipFill>
          <a:blip r:embed="rId2"/>
          <a:srcRect/>
          <a:stretch>
            <a:fillRect/>
          </a:stretch>
        </p:blipFill>
        <p:spPr bwMode="auto">
          <a:xfrm>
            <a:off x="-1" y="0"/>
            <a:ext cx="9144025" cy="6858000"/>
          </a:xfrm>
          <a:prstGeom prst="rect">
            <a:avLst/>
          </a:prstGeom>
          <a:noFill/>
          <a:effectLst>
            <a:softEdge rad="127000"/>
          </a:effectLst>
        </p:spPr>
      </p:pic>
      <p:sp>
        <p:nvSpPr>
          <p:cNvPr id="6" name="Заголовок 5"/>
          <p:cNvSpPr>
            <a:spLocks noGrp="1"/>
          </p:cNvSpPr>
          <p:nvPr>
            <p:ph type="title"/>
          </p:nvPr>
        </p:nvSpPr>
        <p:spPr>
          <a:xfrm>
            <a:off x="1357290" y="214290"/>
            <a:ext cx="7500990" cy="4500594"/>
          </a:xfrm>
        </p:spPr>
        <p:txBody>
          <a:bodyPr>
            <a:normAutofit/>
          </a:bodyPr>
          <a:lstStyle/>
          <a:p>
            <a:pPr algn="just">
              <a:lnSpc>
                <a:spcPct val="115000"/>
              </a:lnSpc>
            </a:pP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ugly duckling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Дикі лебеді</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Three little pigs</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Попелюшка</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Three bears and Goldilocks</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Рапунцель</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Cinderella</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Гидке каченя</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wild swans</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Русалонька</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goose with the golden eggs</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Три поросятка</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Snow White</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Три ведмеді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wolf and the seven little goats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Гуска,що несе золоті яйця</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Rapunzel</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Білосніжка</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little Mermaid</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sz="2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rPr>
              <a:t>Вовк та семеро козенят </a:t>
            </a:r>
            <a: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2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lang="uk-UA" sz="16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r>
            <a:br>
              <a:rPr lang="uk-UA" sz="16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endParaRPr lang="uk-UA" sz="1600" b="1" dirty="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ndParaRPr>
          </a:p>
        </p:txBody>
      </p:sp>
      <p:cxnSp>
        <p:nvCxnSpPr>
          <p:cNvPr id="8" name="Прямая со стрелкой 7"/>
          <p:cNvCxnSpPr/>
          <p:nvPr/>
        </p:nvCxnSpPr>
        <p:spPr>
          <a:xfrm>
            <a:off x="3428992" y="857232"/>
            <a:ext cx="3786214" cy="100013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3214678" y="1214422"/>
            <a:ext cx="3786214" cy="135732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4500562" y="1571612"/>
            <a:ext cx="2857520" cy="1285884"/>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2643174" y="1214422"/>
            <a:ext cx="4786346" cy="71438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3143240" y="785794"/>
            <a:ext cx="4357718" cy="142876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5000628" y="2643182"/>
            <a:ext cx="857256" cy="571504"/>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2786050" y="2928934"/>
            <a:ext cx="4714908" cy="714380"/>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5000628" y="3357562"/>
            <a:ext cx="1143008" cy="64294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V="1">
            <a:off x="2500298" y="1571612"/>
            <a:ext cx="5000660" cy="2000264"/>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flipV="1">
            <a:off x="3500430" y="2285992"/>
            <a:ext cx="3929090" cy="1714512"/>
          </a:xfrm>
          <a:prstGeom prst="straightConnector1">
            <a:avLst/>
          </a:prstGeom>
          <a:ln w="285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41" dur="1000" fill="hold"/>
                                        <p:tgtEl>
                                          <p:spTgt spid="23"/>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900" decel="100000" fill="hold"/>
                                        <p:tgtEl>
                                          <p:spTgt spid="27"/>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900" decel="100000" fill="hold"/>
                                        <p:tgtEl>
                                          <p:spTgt spid="3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900" decel="100000" fill="hold"/>
                                        <p:tgtEl>
                                          <p:spTgt spid="34"/>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 calcmode="lin" valueType="num">
                                      <p:cBhvr>
                                        <p:cTn id="76" dur="500" fill="hold"/>
                                        <p:tgtEl>
                                          <p:spTgt spid="36"/>
                                        </p:tgtEl>
                                        <p:attrNameLst>
                                          <p:attrName>style.rotation</p:attrName>
                                        </p:attrNameLst>
                                      </p:cBhvr>
                                      <p:tavLst>
                                        <p:tav tm="0">
                                          <p:val>
                                            <p:fltVal val="360"/>
                                          </p:val>
                                        </p:tav>
                                        <p:tav tm="100000">
                                          <p:val>
                                            <p:fltVal val="0"/>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chabloni.ru/uploads/posts/2014-03/thumbs/1395059465_ramkidetsk19.jpg"/>
          <p:cNvPicPr>
            <a:picLocks noChangeAspect="1" noChangeArrowheads="1"/>
          </p:cNvPicPr>
          <p:nvPr/>
        </p:nvPicPr>
        <p:blipFill>
          <a:blip r:embed="rId2"/>
          <a:srcRect/>
          <a:stretch>
            <a:fillRect/>
          </a:stretch>
        </p:blipFill>
        <p:spPr bwMode="auto">
          <a:xfrm>
            <a:off x="35647" y="23762"/>
            <a:ext cx="9108353" cy="6834238"/>
          </a:xfrm>
          <a:prstGeom prst="rect">
            <a:avLst/>
          </a:prstGeom>
          <a:noFill/>
          <a:effectLst>
            <a:softEdge rad="127000"/>
          </a:effectLst>
        </p:spPr>
      </p:pic>
      <p:sp>
        <p:nvSpPr>
          <p:cNvPr id="2" name="Заголовок 1"/>
          <p:cNvSpPr>
            <a:spLocks noGrp="1"/>
          </p:cNvSpPr>
          <p:nvPr>
            <p:ph type="title"/>
          </p:nvPr>
        </p:nvSpPr>
        <p:spPr>
          <a:xfrm>
            <a:off x="-1285916" y="2428868"/>
            <a:ext cx="7643866" cy="1219200"/>
          </a:xfrm>
        </p:spPr>
        <p:txBody>
          <a:bodyPr>
            <a:noAutofit/>
          </a:bodyPr>
          <a:lstStyle/>
          <a:p>
            <a:pPr algn="ctr"/>
            <a:r>
              <a:rPr sz="72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u</a:t>
            </a:r>
            <a:r>
              <a:rPr lang="uk-UA" sz="72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72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ly </a:t>
            </a:r>
            <a:br>
              <a:rPr sz="72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72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d</a:t>
            </a:r>
            <a:r>
              <a:rPr lang="uk-UA" sz="72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72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kling</a:t>
            </a:r>
            <a:endParaRPr lang="uk-UA" sz="7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mg0.liveinternet.ru/images/attach/c/11/116/878/116878702_large_40__04__14R.pn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127000"/>
          </a:effectLst>
        </p:spPr>
      </p:pic>
      <p:sp>
        <p:nvSpPr>
          <p:cNvPr id="4" name="Прямоугольник 3"/>
          <p:cNvSpPr/>
          <p:nvPr/>
        </p:nvSpPr>
        <p:spPr>
          <a:xfrm>
            <a:off x="4071934" y="1785926"/>
            <a:ext cx="4214842" cy="1754326"/>
          </a:xfrm>
          <a:prstGeom prst="rect">
            <a:avLst/>
          </a:prstGeom>
        </p:spPr>
        <p:txBody>
          <a:bodyPr wrap="square">
            <a:spAutoFit/>
          </a:bodyPr>
          <a:lstStyle/>
          <a:p>
            <a:pPr algn="ctr"/>
            <a:r>
              <a:rPr lang="en-US"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a:t>
            </a:r>
            <a:r>
              <a:rPr lang="en-US" sz="5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ree</a:t>
            </a:r>
            <a:r>
              <a:rPr lang="en-US"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a:t>
            </a:r>
            <a:r>
              <a:rPr lang="en-US" sz="5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li</a:t>
            </a:r>
            <a:r>
              <a:rPr lang="en-US"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……le p…</a:t>
            </a:r>
            <a:r>
              <a:rPr lang="en-US" sz="5400" b="1" dirty="0" err="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gs</a:t>
            </a:r>
            <a:endParaRPr lang="uk-UA" sz="5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toyway.ru/upload/iblock/23f/23f0071209f3930146f6c26fb77e2b8b.jpg"/>
          <p:cNvPicPr>
            <a:picLocks noChangeAspect="1" noChangeArrowheads="1"/>
          </p:cNvPicPr>
          <p:nvPr/>
        </p:nvPicPr>
        <p:blipFill>
          <a:blip r:embed="rId2"/>
          <a:srcRect/>
          <a:stretch>
            <a:fillRect/>
          </a:stretch>
        </p:blipFill>
        <p:spPr bwMode="auto">
          <a:xfrm>
            <a:off x="0" y="0"/>
            <a:ext cx="9358346" cy="6858000"/>
          </a:xfrm>
          <a:prstGeom prst="rect">
            <a:avLst/>
          </a:prstGeom>
          <a:noFill/>
          <a:effectLst>
            <a:softEdge rad="317500"/>
          </a:effectLst>
        </p:spPr>
      </p:pic>
      <p:sp>
        <p:nvSpPr>
          <p:cNvPr id="2" name="Заголовок 1"/>
          <p:cNvSpPr>
            <a:spLocks noGrp="1"/>
          </p:cNvSpPr>
          <p:nvPr>
            <p:ph type="title"/>
          </p:nvPr>
        </p:nvSpPr>
        <p:spPr>
          <a:xfrm>
            <a:off x="214282" y="285728"/>
            <a:ext cx="3357586" cy="2419344"/>
          </a:xfrm>
          <a:solidFill>
            <a:schemeClr val="accent2">
              <a:lumMod val="20000"/>
              <a:lumOff val="80000"/>
            </a:schemeClr>
          </a:solidFill>
        </p:spPr>
        <p:txBody>
          <a:bodyPr>
            <a:noAutofit/>
          </a:bodyPr>
          <a:lstStyle/>
          <a:p>
            <a:pPr algn="ctr"/>
            <a:r>
              <a:rPr sz="4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Three</a:t>
            </a:r>
            <a:br>
              <a:rPr sz="4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4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be</a:t>
            </a:r>
            <a:r>
              <a:rPr lang="uk-UA" sz="4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4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rs and Gol</a:t>
            </a:r>
            <a:r>
              <a:rPr lang="uk-UA" sz="4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4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locks</a:t>
            </a:r>
            <a:endParaRPr lang="uk-UA" sz="4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merti.ru/files/zolushka004.jpg"/>
          <p:cNvPicPr>
            <a:picLocks noChangeAspect="1" noChangeArrowheads="1"/>
          </p:cNvPicPr>
          <p:nvPr/>
        </p:nvPicPr>
        <p:blipFill>
          <a:blip r:embed="rId2"/>
          <a:srcRect/>
          <a:stretch>
            <a:fillRect/>
          </a:stretch>
        </p:blipFill>
        <p:spPr bwMode="auto">
          <a:xfrm>
            <a:off x="0" y="0"/>
            <a:ext cx="9144000" cy="6848476"/>
          </a:xfrm>
          <a:prstGeom prst="rect">
            <a:avLst/>
          </a:prstGeom>
          <a:noFill/>
          <a:effectLst>
            <a:softEdge rad="317500"/>
          </a:effectLst>
        </p:spPr>
      </p:pic>
      <p:sp>
        <p:nvSpPr>
          <p:cNvPr id="2" name="Заголовок 1"/>
          <p:cNvSpPr>
            <a:spLocks noGrp="1"/>
          </p:cNvSpPr>
          <p:nvPr>
            <p:ph type="title"/>
          </p:nvPr>
        </p:nvSpPr>
        <p:spPr>
          <a:xfrm>
            <a:off x="1142976" y="857232"/>
            <a:ext cx="4143404" cy="2214578"/>
          </a:xfrm>
        </p:spPr>
        <p:txBody>
          <a:bodyPr>
            <a:normAutofit/>
          </a:bodyPr>
          <a:lstStyle/>
          <a:p>
            <a:pPr algn="ct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Ci</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der</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lla</a:t>
            </a:r>
            <a:endParaRPr lang="uk-UA" sz="5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playcast.ru/uploads/2016/02/16/17345169.jpg"/>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317500"/>
          </a:effectLst>
        </p:spPr>
      </p:pic>
      <p:sp>
        <p:nvSpPr>
          <p:cNvPr id="2" name="Заголовок 1"/>
          <p:cNvSpPr>
            <a:spLocks noGrp="1"/>
          </p:cNvSpPr>
          <p:nvPr>
            <p:ph type="title"/>
          </p:nvPr>
        </p:nvSpPr>
        <p:spPr>
          <a:xfrm>
            <a:off x="4286248" y="152400"/>
            <a:ext cx="4400552" cy="2276468"/>
          </a:xfrm>
        </p:spPr>
        <p:txBody>
          <a:bodyPr>
            <a:normAutofit/>
          </a:bodyPr>
          <a:lstStyle/>
          <a:p>
            <a:pPr algn="ct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w</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ld</a:t>
            </a:r>
            <a:b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 sw</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n</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endParaRPr lang="uk-UA" sz="5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wphelp24.com/wp-content/uploads/2015/12/zolotye-yaytsa.jpg"/>
          <p:cNvPicPr>
            <a:picLocks noChangeAspect="1" noChangeArrowheads="1"/>
          </p:cNvPicPr>
          <p:nvPr/>
        </p:nvPicPr>
        <p:blipFill>
          <a:blip r:embed="rId2"/>
          <a:srcRect/>
          <a:stretch>
            <a:fillRect/>
          </a:stretch>
        </p:blipFill>
        <p:spPr bwMode="auto">
          <a:xfrm>
            <a:off x="0" y="0"/>
            <a:ext cx="5048220" cy="6858000"/>
          </a:xfrm>
          <a:prstGeom prst="rect">
            <a:avLst/>
          </a:prstGeom>
          <a:noFill/>
          <a:effectLst>
            <a:softEdge rad="317500"/>
          </a:effectLst>
        </p:spPr>
      </p:pic>
      <p:sp>
        <p:nvSpPr>
          <p:cNvPr id="2" name="Заголовок 1"/>
          <p:cNvSpPr>
            <a:spLocks noGrp="1"/>
          </p:cNvSpPr>
          <p:nvPr>
            <p:ph type="title"/>
          </p:nvPr>
        </p:nvSpPr>
        <p:spPr>
          <a:xfrm>
            <a:off x="5072066" y="152400"/>
            <a:ext cx="3614734" cy="5062550"/>
          </a:xfrm>
        </p:spPr>
        <p:txBody>
          <a:bodyPr>
            <a:normAutofit/>
          </a:bodyPr>
          <a:lstStyle/>
          <a:p>
            <a:pPr algn="ct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The </a:t>
            </a:r>
            <a:b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g</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se </a:t>
            </a:r>
            <a:b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with the go</a:t>
            </a: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.den </a:t>
            </a:r>
            <a:b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br>
            <a:r>
              <a:rPr lang="uk-UA" sz="54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54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ggs</a:t>
            </a:r>
            <a:endParaRPr lang="uk-UA" sz="5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emailsecureal.com/data_images/56a929270eb3d.jpg"/>
          <p:cNvPicPr>
            <a:picLocks noChangeAspect="1" noChangeArrowheads="1"/>
          </p:cNvPicPr>
          <p:nvPr/>
        </p:nvPicPr>
        <p:blipFill>
          <a:blip r:embed="rId2"/>
          <a:srcRect/>
          <a:stretch>
            <a:fillRect/>
          </a:stretch>
        </p:blipFill>
        <p:spPr bwMode="auto">
          <a:xfrm>
            <a:off x="0" y="0"/>
            <a:ext cx="9105464" cy="6858000"/>
          </a:xfrm>
          <a:prstGeom prst="rect">
            <a:avLst/>
          </a:prstGeom>
          <a:noFill/>
          <a:effectLst>
            <a:softEdge rad="127000"/>
          </a:effectLst>
        </p:spPr>
      </p:pic>
      <p:sp>
        <p:nvSpPr>
          <p:cNvPr id="2" name="Заголовок 1"/>
          <p:cNvSpPr>
            <a:spLocks noGrp="1"/>
          </p:cNvSpPr>
          <p:nvPr>
            <p:ph type="title"/>
          </p:nvPr>
        </p:nvSpPr>
        <p:spPr>
          <a:xfrm>
            <a:off x="1000100" y="1571612"/>
            <a:ext cx="6043626" cy="1719266"/>
          </a:xfrm>
        </p:spPr>
        <p:txBody>
          <a:bodyPr>
            <a:normAutofit/>
          </a:bodyPr>
          <a:lstStyle/>
          <a:p>
            <a:pPr algn="ctr"/>
            <a:r>
              <a:rPr sz="6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S</a:t>
            </a:r>
            <a:r>
              <a:rPr lang="uk-UA" sz="6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6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ow W</a:t>
            </a:r>
            <a:r>
              <a:rPr lang="uk-UA" sz="6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6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i</a:t>
            </a:r>
            <a:r>
              <a:rPr lang="uk-UA" sz="6000" b="1" dirty="0"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a:t>
            </a:r>
            <a:r>
              <a:rPr sz="6000" b="1" smtClean="0">
                <a:solidFill>
                  <a:srgbClr val="002060"/>
                </a:solidFill>
                <a:effectLst>
                  <a:glow rad="101600">
                    <a:srgbClr val="FFFF00">
                      <a:alpha val="60000"/>
                    </a:srgbClr>
                  </a:glow>
                  <a:innerShdw blurRad="50800" dist="25400" dir="13500000">
                    <a:prstClr val="black">
                      <a:alpha val="70000"/>
                    </a:prstClr>
                  </a:innerShdw>
                </a:effectLst>
                <a:latin typeface="Constantia" pitchFamily="18" charset="0"/>
                <a:ea typeface="Calibri"/>
                <a:cs typeface="Times New Roman"/>
              </a:rPr>
              <a:t>e</a:t>
            </a:r>
            <a:endParaRPr lang="uk-UA" sz="6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Другая 6">
      <a:dk1>
        <a:srgbClr val="00B0F0"/>
      </a:dk1>
      <a:lt1>
        <a:srgbClr val="5DD3FF"/>
      </a:lt1>
      <a:dk2>
        <a:srgbClr val="40AFFF"/>
      </a:dk2>
      <a:lt2>
        <a:srgbClr val="0070C0"/>
      </a:lt2>
      <a:accent1>
        <a:srgbClr val="00B0F0"/>
      </a:accent1>
      <a:accent2>
        <a:srgbClr val="53CEE7"/>
      </a:accent2>
      <a:accent3>
        <a:srgbClr val="2A1AF6"/>
      </a:accent3>
      <a:accent4>
        <a:srgbClr val="6EA4F4"/>
      </a:accent4>
      <a:accent5>
        <a:srgbClr val="1507C4"/>
      </a:accent5>
      <a:accent6>
        <a:srgbClr val="5DD3FF"/>
      </a:accent6>
      <a:hlink>
        <a:srgbClr val="00B0F0"/>
      </a:hlink>
      <a:folHlink>
        <a:srgbClr val="2A1AF6"/>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emplate>
  <TotalTime>325</TotalTime>
  <Words>89</Words>
  <Application>Microsoft Office PowerPoint</Application>
  <PresentationFormat>Экран (4:3)</PresentationFormat>
  <Paragraphs>23</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Бумажная</vt:lpstr>
      <vt:lpstr>Слайд 1</vt:lpstr>
      <vt:lpstr>The ugly duckling                                                                  Дикі лебеді Three little pigs                                                           Попелюшка Three bears and Goldilocks                                 Рапунцель Cinderella                                                                     Гидке каченя The wild swans                                                           Русалонька The goose with the golden eggs                          Три поросятка Snow White                                                                  Три ведмеді  The wolf and the seven little goats              Гуска,що несе золоті яйця Rapunzel                                                                        Білосніжка The little Mermaid                                                Вовк та семеро козенят   </vt:lpstr>
      <vt:lpstr>The u…ly  d……kling</vt:lpstr>
      <vt:lpstr>Слайд 4</vt:lpstr>
      <vt:lpstr>Three  be…rs and Gol……locks</vt:lpstr>
      <vt:lpstr>Ci…der…lla</vt:lpstr>
      <vt:lpstr>The w…ld  sw…n…</vt:lpstr>
      <vt:lpstr>The  g……se  with the go….den  …ggs</vt:lpstr>
      <vt:lpstr>S…ow W…i…e</vt:lpstr>
      <vt:lpstr>Слайд 10</vt:lpstr>
      <vt:lpstr>Ra…un…el</vt:lpstr>
      <vt:lpstr>The little M……ma…d</vt:lpstr>
      <vt:lpstr>Whom belongs this thing?</vt:lpstr>
      <vt:lpstr>Guess the writer</vt:lpstr>
      <vt:lpstr>Describe the character of the fairy tale</vt:lpstr>
      <vt:lpstr>Describe the character of the fairy tale</vt:lpstr>
      <vt:lpstr>Complete the sentences The fairy tales are magic because … The fairy tales teach us … They can help us … My favourite fairy tale is … This story is about … The main characters are … To my mind … I recommend … </vt:lpstr>
      <vt:lpstr>Have  a  nice day</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Діма</dc:creator>
  <cp:lastModifiedBy>Дима</cp:lastModifiedBy>
  <cp:revision>51</cp:revision>
  <dcterms:created xsi:type="dcterms:W3CDTF">2016-05-30T21:36:46Z</dcterms:created>
  <dcterms:modified xsi:type="dcterms:W3CDTF">2017-03-11T10:36:13Z</dcterms:modified>
</cp:coreProperties>
</file>