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306" r:id="rId13"/>
    <p:sldId id="295" r:id="rId14"/>
    <p:sldId id="296" r:id="rId15"/>
    <p:sldId id="297" r:id="rId16"/>
    <p:sldId id="298" r:id="rId17"/>
    <p:sldId id="299" r:id="rId18"/>
    <p:sldId id="307" r:id="rId19"/>
    <p:sldId id="30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-bav.at.ua/" TargetMode="External"/><Relationship Id="rId2" Type="http://schemas.openxmlformats.org/officeDocument/2006/relationships/hyperlink" Target="https://www.wikipedia.org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youtube.com/watch?v=IEvxFOGG4YA" TargetMode="External"/><Relationship Id="rId5" Type="http://schemas.openxmlformats.org/officeDocument/2006/relationships/hyperlink" Target="https://www.youtube.com/" TargetMode="External"/><Relationship Id="rId4" Type="http://schemas.openxmlformats.org/officeDocument/2006/relationships/hyperlink" Target="http://svitppt/com.u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687878" y="980728"/>
            <a:ext cx="7768244" cy="2736303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3"/>
            </a:solidFill>
            <a:prstDash val="solid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3200" b="1" i="1" dirty="0" smtClean="0">
                <a:ln w="9000" cmpd="sng">
                  <a:noFill/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КЛІМАТОТВІРНІ ЧИННИКИ. РОЗПОДІЛ СОНЯЧНОЇ ЕНЕРГІЇ НА ЗЕМЛІ. ВПЛИВ ПІДСТИЛЬНОЇ ПОВЕРХНІ НА КЛІМАТ.</a:t>
            </a:r>
            <a:endParaRPr lang="ru-RU" sz="3200" b="1" i="1" dirty="0"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5"/>
          <p:cNvSpPr txBox="1">
            <a:spLocks/>
          </p:cNvSpPr>
          <p:nvPr/>
        </p:nvSpPr>
        <p:spPr>
          <a:xfrm>
            <a:off x="5765022" y="4511548"/>
            <a:ext cx="3097447" cy="1893327"/>
          </a:xfrm>
          <a:prstGeom prst="rect">
            <a:avLst/>
          </a:prstGeom>
          <a:ln>
            <a:noFill/>
          </a:ln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kern="10" dirty="0" smtClean="0">
                <a:ln w="12700">
                  <a:noFill/>
                  <a:prstDash val="solid"/>
                </a:ln>
                <a:latin typeface="Arial"/>
                <a:cs typeface="Arial"/>
              </a:rPr>
              <a:t>Підготувала:</a:t>
            </a:r>
          </a:p>
          <a:p>
            <a:pPr marL="0" indent="0" algn="ctr">
              <a:buNone/>
              <a:defRPr/>
            </a:pPr>
            <a:r>
              <a:rPr lang="ru-RU" kern="10" dirty="0" smtClean="0">
                <a:ln w="12700">
                  <a:noFill/>
                  <a:prstDash val="solid"/>
                </a:ln>
                <a:latin typeface="Arial"/>
                <a:cs typeface="Arial"/>
              </a:rPr>
              <a:t>Кирильчатенко Алла </a:t>
            </a:r>
            <a:r>
              <a:rPr lang="uk-UA" kern="10" dirty="0" smtClean="0">
                <a:ln w="12700">
                  <a:noFill/>
                  <a:prstDash val="solid"/>
                </a:ln>
                <a:latin typeface="Arial"/>
                <a:cs typeface="Arial"/>
              </a:rPr>
              <a:t>Михайлівна</a:t>
            </a:r>
            <a:endParaRPr lang="ru-RU" kern="10" dirty="0" smtClean="0">
              <a:ln w="12700">
                <a:noFill/>
                <a:prstDash val="solid"/>
              </a:ln>
              <a:latin typeface="Arial"/>
              <a:cs typeface="Arial"/>
            </a:endParaRPr>
          </a:p>
          <a:p>
            <a:pPr marL="0" indent="0" algn="ctr">
              <a:buNone/>
              <a:defRPr/>
            </a:pPr>
            <a:r>
              <a:rPr lang="ru-RU" kern="10" dirty="0" smtClean="0">
                <a:ln w="12700">
                  <a:noFill/>
                  <a:prstDash val="solid"/>
                </a:ln>
                <a:latin typeface="Arial"/>
                <a:cs typeface="Arial"/>
              </a:rPr>
              <a:t>вчитель географії Митлашівського НВК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624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71574"/>
            <a:ext cx="8424935" cy="52817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39552" y="307504"/>
            <a:ext cx="8064896" cy="7452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Карта розподілу температури повітря на земній кулі (липень)</a:t>
            </a:r>
            <a:endParaRPr lang="uk-UA" sz="2400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383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342900" y="1714500"/>
            <a:ext cx="2895600" cy="1447800"/>
          </a:xfrm>
          <a:prstGeom prst="ribbon">
            <a:avLst>
              <a:gd name="adj1" fmla="val 33333"/>
              <a:gd name="adj2" fmla="val 50000"/>
            </a:avLst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2700000" scaled="1"/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uk-UA" b="1">
                <a:solidFill>
                  <a:srgbClr val="FFFF00"/>
                </a:solidFill>
              </a:rPr>
              <a:t>РЕЛЬЄФ</a:t>
            </a:r>
            <a:endParaRPr lang="ru-RU" b="1">
              <a:solidFill>
                <a:srgbClr val="FFFF00"/>
              </a:solidFill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705100" y="2552700"/>
            <a:ext cx="3200400" cy="1447800"/>
          </a:xfrm>
          <a:prstGeom prst="ribbon">
            <a:avLst>
              <a:gd name="adj1" fmla="val 33333"/>
              <a:gd name="adj2" fmla="val 50000"/>
            </a:avLst>
          </a:prstGeom>
          <a:gradFill rotWithShape="0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uk-UA" b="1">
                <a:solidFill>
                  <a:srgbClr val="000066"/>
                </a:solidFill>
              </a:rPr>
              <a:t>МОРСЬКІ </a:t>
            </a:r>
          </a:p>
          <a:p>
            <a:pPr algn="ctr"/>
            <a:r>
              <a:rPr lang="uk-UA" b="1">
                <a:solidFill>
                  <a:srgbClr val="000066"/>
                </a:solidFill>
              </a:rPr>
              <a:t>ТЕЧІЇ</a:t>
            </a:r>
            <a:endParaRPr lang="ru-RU" b="1">
              <a:solidFill>
                <a:srgbClr val="000066"/>
              </a:solidFill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5295900" y="3086100"/>
            <a:ext cx="3352800" cy="1447800"/>
          </a:xfrm>
          <a:prstGeom prst="ribbon">
            <a:avLst>
              <a:gd name="adj1" fmla="val 33333"/>
              <a:gd name="adj2" fmla="val 61083"/>
            </a:avLst>
          </a:prstGeom>
          <a:gradFill rotWithShape="0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2700000" scaled="1"/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uk-UA" b="1">
                <a:solidFill>
                  <a:srgbClr val="003300"/>
                </a:solidFill>
              </a:rPr>
              <a:t>АЛЬБЕДО</a:t>
            </a:r>
            <a:r>
              <a:rPr lang="uk-UA">
                <a:solidFill>
                  <a:srgbClr val="003300"/>
                </a:solidFill>
              </a:rPr>
              <a:t>-</a:t>
            </a:r>
          </a:p>
          <a:p>
            <a:pPr algn="ctr"/>
            <a:r>
              <a:rPr lang="uk-UA" sz="1800" b="1" i="1">
                <a:solidFill>
                  <a:srgbClr val="663300"/>
                </a:solidFill>
              </a:rPr>
              <a:t>відбиваюча </a:t>
            </a:r>
          </a:p>
          <a:p>
            <a:pPr algn="ctr"/>
            <a:r>
              <a:rPr lang="uk-UA" sz="1800" b="1" i="1">
                <a:solidFill>
                  <a:srgbClr val="663300"/>
                </a:solidFill>
              </a:rPr>
              <a:t>здатність поверхні</a:t>
            </a:r>
            <a:endParaRPr lang="ru-RU" sz="1800" b="1" i="1">
              <a:solidFill>
                <a:srgbClr val="663300"/>
              </a:solidFill>
            </a:endParaRPr>
          </a:p>
        </p:txBody>
      </p:sp>
      <p:sp>
        <p:nvSpPr>
          <p:cNvPr id="6" name="Tree"/>
          <p:cNvSpPr>
            <a:spLocks noEditPoints="1" noChangeArrowheads="1"/>
          </p:cNvSpPr>
          <p:nvPr/>
        </p:nvSpPr>
        <p:spPr bwMode="auto">
          <a:xfrm>
            <a:off x="6896100" y="4891090"/>
            <a:ext cx="1809750" cy="1581150"/>
          </a:xfrm>
          <a:custGeom>
            <a:avLst/>
            <a:gdLst>
              <a:gd name="G0" fmla="+- 0 0 0"/>
              <a:gd name="G1" fmla="*/ 19627 1 3"/>
              <a:gd name="G2" fmla="*/ 19627 2 3"/>
              <a:gd name="G3" fmla="+- 19627 0 0"/>
              <a:gd name="T0" fmla="*/ 10800 w 21600"/>
              <a:gd name="T1" fmla="*/ 0 h 21600"/>
              <a:gd name="T2" fmla="*/ 6171 w 21600"/>
              <a:gd name="T3" fmla="*/ 6542 h 21600"/>
              <a:gd name="T4" fmla="*/ 3086 w 21600"/>
              <a:gd name="T5" fmla="*/ 13085 h 21600"/>
              <a:gd name="T6" fmla="*/ 0 w 21600"/>
              <a:gd name="T7" fmla="*/ 19627 h 21600"/>
              <a:gd name="T8" fmla="*/ 15429 w 21600"/>
              <a:gd name="T9" fmla="*/ 6542 h 21600"/>
              <a:gd name="T10" fmla="*/ 18514 w 21600"/>
              <a:gd name="T11" fmla="*/ 13085 h 21600"/>
              <a:gd name="T12" fmla="*/ 21600 w 21600"/>
              <a:gd name="T13" fmla="*/ 19627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9627"/>
                </a:moveTo>
                <a:lnTo>
                  <a:pt x="9257" y="19627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9627"/>
                </a:lnTo>
                <a:lnTo>
                  <a:pt x="21600" y="19627"/>
                </a:lnTo>
                <a:lnTo>
                  <a:pt x="12343" y="13085"/>
                </a:lnTo>
                <a:lnTo>
                  <a:pt x="18514" y="13085"/>
                </a:lnTo>
                <a:lnTo>
                  <a:pt x="12343" y="6542"/>
                </a:lnTo>
                <a:lnTo>
                  <a:pt x="15429" y="6542"/>
                </a:lnTo>
                <a:lnTo>
                  <a:pt x="10800" y="0"/>
                </a:lnTo>
                <a:lnTo>
                  <a:pt x="6171" y="6542"/>
                </a:lnTo>
                <a:lnTo>
                  <a:pt x="9257" y="6542"/>
                </a:lnTo>
                <a:lnTo>
                  <a:pt x="3086" y="13085"/>
                </a:lnTo>
                <a:lnTo>
                  <a:pt x="9257" y="13085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7" name="UTurnArrow"/>
          <p:cNvSpPr>
            <a:spLocks noEditPoints="1" noChangeArrowheads="1"/>
          </p:cNvSpPr>
          <p:nvPr/>
        </p:nvSpPr>
        <p:spPr bwMode="auto">
          <a:xfrm rot="5400000">
            <a:off x="4568301" y="4852986"/>
            <a:ext cx="1771650" cy="1771650"/>
          </a:xfrm>
          <a:custGeom>
            <a:avLst/>
            <a:gdLst>
              <a:gd name="G0" fmla="+- 0 0 0"/>
              <a:gd name="G1" fmla="+- 3465 0 0"/>
              <a:gd name="G2" fmla="*/ 3465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3465"/>
              <a:gd name="G10" fmla="+- 21600 0 9725"/>
              <a:gd name="G11" fmla="min G10 8691"/>
              <a:gd name="G12" fmla="+- 14555 0 0"/>
              <a:gd name="G13" fmla="+- 21600 0 5975"/>
              <a:gd name="G14" fmla="+- 21600 0 0"/>
              <a:gd name="G15" fmla="*/ 3465 5842 6110"/>
              <a:gd name="G16" fmla="+- 14555 1350 0"/>
              <a:gd name="G17" fmla="+- 8310 0 G15"/>
              <a:gd name="G18" fmla="*/ G17 G7 8310"/>
              <a:gd name="G19" fmla="+- 3465 G18 0"/>
              <a:gd name="G20" fmla="+- G4 0 G18"/>
              <a:gd name="T0" fmla="*/ 8698 w 21600"/>
              <a:gd name="T1" fmla="*/ 0 h 21600"/>
              <a:gd name="T2" fmla="*/ 1733 w 21600"/>
              <a:gd name="T3" fmla="*/ 21600 h 21600"/>
              <a:gd name="T4" fmla="*/ 9725 w 21600"/>
              <a:gd name="T5" fmla="*/ 14555 h 21600"/>
              <a:gd name="T6" fmla="*/ 15663 w 21600"/>
              <a:gd name="T7" fmla="*/ 21600 h 21600"/>
              <a:gd name="T8" fmla="*/ 21600 w 21600"/>
              <a:gd name="T9" fmla="*/ 14555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21600"/>
                </a:moveTo>
                <a:lnTo>
                  <a:pt x="21600" y="14555"/>
                </a:lnTo>
                <a:lnTo>
                  <a:pt x="17396" y="14555"/>
                </a:lnTo>
                <a:lnTo>
                  <a:pt x="17396" y="8310"/>
                </a:lnTo>
                <a:cubicBezTo>
                  <a:pt x="17396" y="3721"/>
                  <a:pt x="13502" y="0"/>
                  <a:pt x="8698" y="0"/>
                </a:cubicBezTo>
                <a:cubicBezTo>
                  <a:pt x="3894" y="0"/>
                  <a:pt x="0" y="3799"/>
                  <a:pt x="0" y="8485"/>
                </a:cubicBezTo>
                <a:lnTo>
                  <a:pt x="0" y="21600"/>
                </a:lnTo>
                <a:lnTo>
                  <a:pt x="3465" y="21600"/>
                </a:lnTo>
                <a:lnTo>
                  <a:pt x="3465" y="8310"/>
                </a:lnTo>
                <a:cubicBezTo>
                  <a:pt x="3465" y="5550"/>
                  <a:pt x="5807" y="3313"/>
                  <a:pt x="8695" y="3313"/>
                </a:cubicBezTo>
                <a:lnTo>
                  <a:pt x="8700" y="3313"/>
                </a:lnTo>
                <a:cubicBezTo>
                  <a:pt x="11588" y="3313"/>
                  <a:pt x="13930" y="5550"/>
                  <a:pt x="13930" y="8310"/>
                </a:cubicBezTo>
                <a:lnTo>
                  <a:pt x="13930" y="14555"/>
                </a:lnTo>
                <a:lnTo>
                  <a:pt x="9725" y="14555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288131" y="3462338"/>
            <a:ext cx="3186113" cy="1884364"/>
            <a:chOff x="0" y="2400"/>
            <a:chExt cx="2007" cy="1187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0" y="2871"/>
              <a:ext cx="2004" cy="716"/>
            </a:xfrm>
            <a:custGeom>
              <a:avLst/>
              <a:gdLst>
                <a:gd name="T0" fmla="*/ 608 w 4007"/>
                <a:gd name="T1" fmla="*/ 451 h 1434"/>
                <a:gd name="T2" fmla="*/ 218 w 4007"/>
                <a:gd name="T3" fmla="*/ 1126 h 1434"/>
                <a:gd name="T4" fmla="*/ 0 w 4007"/>
                <a:gd name="T5" fmla="*/ 1386 h 1434"/>
                <a:gd name="T6" fmla="*/ 517 w 4007"/>
                <a:gd name="T7" fmla="*/ 1244 h 1434"/>
                <a:gd name="T8" fmla="*/ 679 w 4007"/>
                <a:gd name="T9" fmla="*/ 1386 h 1434"/>
                <a:gd name="T10" fmla="*/ 981 w 4007"/>
                <a:gd name="T11" fmla="*/ 1173 h 1434"/>
                <a:gd name="T12" fmla="*/ 1055 w 4007"/>
                <a:gd name="T13" fmla="*/ 1434 h 1434"/>
                <a:gd name="T14" fmla="*/ 1255 w 4007"/>
                <a:gd name="T15" fmla="*/ 1303 h 1434"/>
                <a:gd name="T16" fmla="*/ 1504 w 4007"/>
                <a:gd name="T17" fmla="*/ 1434 h 1434"/>
                <a:gd name="T18" fmla="*/ 1832 w 4007"/>
                <a:gd name="T19" fmla="*/ 1204 h 1434"/>
                <a:gd name="T20" fmla="*/ 2831 w 4007"/>
                <a:gd name="T21" fmla="*/ 1405 h 1434"/>
                <a:gd name="T22" fmla="*/ 2787 w 4007"/>
                <a:gd name="T23" fmla="*/ 1107 h 1434"/>
                <a:gd name="T24" fmla="*/ 3144 w 4007"/>
                <a:gd name="T25" fmla="*/ 1206 h 1434"/>
                <a:gd name="T26" fmla="*/ 2998 w 4007"/>
                <a:gd name="T27" fmla="*/ 945 h 1434"/>
                <a:gd name="T28" fmla="*/ 3386 w 4007"/>
                <a:gd name="T29" fmla="*/ 1023 h 1434"/>
                <a:gd name="T30" fmla="*/ 3536 w 4007"/>
                <a:gd name="T31" fmla="*/ 816 h 1434"/>
                <a:gd name="T32" fmla="*/ 4007 w 4007"/>
                <a:gd name="T33" fmla="*/ 915 h 1434"/>
                <a:gd name="T34" fmla="*/ 3950 w 4007"/>
                <a:gd name="T35" fmla="*/ 765 h 1434"/>
                <a:gd name="T36" fmla="*/ 3374 w 4007"/>
                <a:gd name="T37" fmla="*/ 31 h 1434"/>
                <a:gd name="T38" fmla="*/ 3125 w 4007"/>
                <a:gd name="T39" fmla="*/ 230 h 1434"/>
                <a:gd name="T40" fmla="*/ 2914 w 4007"/>
                <a:gd name="T41" fmla="*/ 69 h 1434"/>
                <a:gd name="T42" fmla="*/ 2665 w 4007"/>
                <a:gd name="T43" fmla="*/ 124 h 1434"/>
                <a:gd name="T44" fmla="*/ 2602 w 4007"/>
                <a:gd name="T45" fmla="*/ 0 h 1434"/>
                <a:gd name="T46" fmla="*/ 2391 w 4007"/>
                <a:gd name="T47" fmla="*/ 213 h 1434"/>
                <a:gd name="T48" fmla="*/ 1222 w 4007"/>
                <a:gd name="T49" fmla="*/ 8 h 1434"/>
                <a:gd name="T50" fmla="*/ 608 w 4007"/>
                <a:gd name="T51" fmla="*/ 451 h 1434"/>
                <a:gd name="T52" fmla="*/ 608 w 4007"/>
                <a:gd name="T53" fmla="*/ 451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07" h="1434">
                  <a:moveTo>
                    <a:pt x="608" y="451"/>
                  </a:moveTo>
                  <a:lnTo>
                    <a:pt x="218" y="1126"/>
                  </a:lnTo>
                  <a:lnTo>
                    <a:pt x="0" y="1386"/>
                  </a:lnTo>
                  <a:lnTo>
                    <a:pt x="517" y="1244"/>
                  </a:lnTo>
                  <a:lnTo>
                    <a:pt x="679" y="1386"/>
                  </a:lnTo>
                  <a:lnTo>
                    <a:pt x="981" y="1173"/>
                  </a:lnTo>
                  <a:lnTo>
                    <a:pt x="1055" y="1434"/>
                  </a:lnTo>
                  <a:lnTo>
                    <a:pt x="1255" y="1303"/>
                  </a:lnTo>
                  <a:lnTo>
                    <a:pt x="1504" y="1434"/>
                  </a:lnTo>
                  <a:lnTo>
                    <a:pt x="1832" y="1204"/>
                  </a:lnTo>
                  <a:lnTo>
                    <a:pt x="2831" y="1405"/>
                  </a:lnTo>
                  <a:lnTo>
                    <a:pt x="2787" y="1107"/>
                  </a:lnTo>
                  <a:lnTo>
                    <a:pt x="3144" y="1206"/>
                  </a:lnTo>
                  <a:lnTo>
                    <a:pt x="2998" y="945"/>
                  </a:lnTo>
                  <a:lnTo>
                    <a:pt x="3386" y="1023"/>
                  </a:lnTo>
                  <a:lnTo>
                    <a:pt x="3536" y="816"/>
                  </a:lnTo>
                  <a:lnTo>
                    <a:pt x="4007" y="915"/>
                  </a:lnTo>
                  <a:lnTo>
                    <a:pt x="3950" y="765"/>
                  </a:lnTo>
                  <a:lnTo>
                    <a:pt x="3374" y="31"/>
                  </a:lnTo>
                  <a:lnTo>
                    <a:pt x="3125" y="230"/>
                  </a:lnTo>
                  <a:lnTo>
                    <a:pt x="2914" y="69"/>
                  </a:lnTo>
                  <a:lnTo>
                    <a:pt x="2665" y="124"/>
                  </a:lnTo>
                  <a:lnTo>
                    <a:pt x="2602" y="0"/>
                  </a:lnTo>
                  <a:lnTo>
                    <a:pt x="2391" y="213"/>
                  </a:lnTo>
                  <a:lnTo>
                    <a:pt x="1222" y="8"/>
                  </a:lnTo>
                  <a:lnTo>
                    <a:pt x="608" y="451"/>
                  </a:lnTo>
                  <a:lnTo>
                    <a:pt x="608" y="451"/>
                  </a:lnTo>
                  <a:close/>
                </a:path>
              </a:pathLst>
            </a:custGeom>
            <a:solidFill>
              <a:srgbClr val="D1BDBD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1161" y="2694"/>
              <a:ext cx="532" cy="302"/>
            </a:xfrm>
            <a:custGeom>
              <a:avLst/>
              <a:gdLst>
                <a:gd name="T0" fmla="*/ 0 w 1063"/>
                <a:gd name="T1" fmla="*/ 534 h 604"/>
                <a:gd name="T2" fmla="*/ 606 w 1063"/>
                <a:gd name="T3" fmla="*/ 0 h 604"/>
                <a:gd name="T4" fmla="*/ 1063 w 1063"/>
                <a:gd name="T5" fmla="*/ 414 h 604"/>
                <a:gd name="T6" fmla="*/ 772 w 1063"/>
                <a:gd name="T7" fmla="*/ 604 h 604"/>
                <a:gd name="T8" fmla="*/ 576 w 1063"/>
                <a:gd name="T9" fmla="*/ 433 h 604"/>
                <a:gd name="T10" fmla="*/ 346 w 1063"/>
                <a:gd name="T11" fmla="*/ 541 h 604"/>
                <a:gd name="T12" fmla="*/ 304 w 1063"/>
                <a:gd name="T13" fmla="*/ 365 h 604"/>
                <a:gd name="T14" fmla="*/ 0 w 1063"/>
                <a:gd name="T15" fmla="*/ 534 h 604"/>
                <a:gd name="T16" fmla="*/ 0 w 1063"/>
                <a:gd name="T17" fmla="*/ 53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3" h="604">
                  <a:moveTo>
                    <a:pt x="0" y="534"/>
                  </a:moveTo>
                  <a:lnTo>
                    <a:pt x="606" y="0"/>
                  </a:lnTo>
                  <a:lnTo>
                    <a:pt x="1063" y="414"/>
                  </a:lnTo>
                  <a:lnTo>
                    <a:pt x="772" y="604"/>
                  </a:lnTo>
                  <a:lnTo>
                    <a:pt x="576" y="433"/>
                  </a:lnTo>
                  <a:lnTo>
                    <a:pt x="346" y="541"/>
                  </a:lnTo>
                  <a:lnTo>
                    <a:pt x="304" y="365"/>
                  </a:lnTo>
                  <a:lnTo>
                    <a:pt x="0" y="534"/>
                  </a:lnTo>
                  <a:lnTo>
                    <a:pt x="0" y="534"/>
                  </a:lnTo>
                  <a:close/>
                </a:path>
              </a:pathLst>
            </a:custGeom>
            <a:solidFill>
              <a:srgbClr val="E6E6FF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266" y="2433"/>
              <a:ext cx="978" cy="754"/>
            </a:xfrm>
            <a:custGeom>
              <a:avLst/>
              <a:gdLst>
                <a:gd name="T0" fmla="*/ 928 w 1956"/>
                <a:gd name="T1" fmla="*/ 0 h 1507"/>
                <a:gd name="T2" fmla="*/ 588 w 1956"/>
                <a:gd name="T3" fmla="*/ 433 h 1507"/>
                <a:gd name="T4" fmla="*/ 162 w 1956"/>
                <a:gd name="T5" fmla="*/ 1235 h 1507"/>
                <a:gd name="T6" fmla="*/ 0 w 1956"/>
                <a:gd name="T7" fmla="*/ 1386 h 1507"/>
                <a:gd name="T8" fmla="*/ 230 w 1956"/>
                <a:gd name="T9" fmla="*/ 1357 h 1507"/>
                <a:gd name="T10" fmla="*/ 580 w 1956"/>
                <a:gd name="T11" fmla="*/ 1110 h 1507"/>
                <a:gd name="T12" fmla="*/ 572 w 1956"/>
                <a:gd name="T13" fmla="*/ 1378 h 1507"/>
                <a:gd name="T14" fmla="*/ 686 w 1956"/>
                <a:gd name="T15" fmla="*/ 1435 h 1507"/>
                <a:gd name="T16" fmla="*/ 998 w 1956"/>
                <a:gd name="T17" fmla="*/ 1310 h 1507"/>
                <a:gd name="T18" fmla="*/ 1308 w 1956"/>
                <a:gd name="T19" fmla="*/ 1507 h 1507"/>
                <a:gd name="T20" fmla="*/ 1454 w 1956"/>
                <a:gd name="T21" fmla="*/ 1408 h 1507"/>
                <a:gd name="T22" fmla="*/ 1681 w 1956"/>
                <a:gd name="T23" fmla="*/ 1178 h 1507"/>
                <a:gd name="T24" fmla="*/ 1956 w 1956"/>
                <a:gd name="T25" fmla="*/ 1165 h 1507"/>
                <a:gd name="T26" fmla="*/ 1493 w 1956"/>
                <a:gd name="T27" fmla="*/ 625 h 1507"/>
                <a:gd name="T28" fmla="*/ 928 w 1956"/>
                <a:gd name="T29" fmla="*/ 0 h 1507"/>
                <a:gd name="T30" fmla="*/ 928 w 1956"/>
                <a:gd name="T31" fmla="*/ 0 h 1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56" h="1507">
                  <a:moveTo>
                    <a:pt x="928" y="0"/>
                  </a:moveTo>
                  <a:lnTo>
                    <a:pt x="588" y="433"/>
                  </a:lnTo>
                  <a:lnTo>
                    <a:pt x="162" y="1235"/>
                  </a:lnTo>
                  <a:lnTo>
                    <a:pt x="0" y="1386"/>
                  </a:lnTo>
                  <a:lnTo>
                    <a:pt x="230" y="1357"/>
                  </a:lnTo>
                  <a:lnTo>
                    <a:pt x="580" y="1110"/>
                  </a:lnTo>
                  <a:lnTo>
                    <a:pt x="572" y="1378"/>
                  </a:lnTo>
                  <a:lnTo>
                    <a:pt x="686" y="1435"/>
                  </a:lnTo>
                  <a:lnTo>
                    <a:pt x="998" y="1310"/>
                  </a:lnTo>
                  <a:lnTo>
                    <a:pt x="1308" y="1507"/>
                  </a:lnTo>
                  <a:lnTo>
                    <a:pt x="1454" y="1408"/>
                  </a:lnTo>
                  <a:lnTo>
                    <a:pt x="1681" y="1178"/>
                  </a:lnTo>
                  <a:lnTo>
                    <a:pt x="1956" y="1165"/>
                  </a:lnTo>
                  <a:lnTo>
                    <a:pt x="1493" y="625"/>
                  </a:lnTo>
                  <a:lnTo>
                    <a:pt x="928" y="0"/>
                  </a:lnTo>
                  <a:lnTo>
                    <a:pt x="928" y="0"/>
                  </a:lnTo>
                  <a:close/>
                </a:path>
              </a:pathLst>
            </a:custGeom>
            <a:solidFill>
              <a:srgbClr val="E6E6FF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434" y="2400"/>
              <a:ext cx="463" cy="478"/>
            </a:xfrm>
            <a:custGeom>
              <a:avLst/>
              <a:gdLst>
                <a:gd name="T0" fmla="*/ 673 w 925"/>
                <a:gd name="T1" fmla="*/ 51 h 956"/>
                <a:gd name="T2" fmla="*/ 724 w 925"/>
                <a:gd name="T3" fmla="*/ 89 h 956"/>
                <a:gd name="T4" fmla="*/ 773 w 925"/>
                <a:gd name="T5" fmla="*/ 143 h 956"/>
                <a:gd name="T6" fmla="*/ 821 w 925"/>
                <a:gd name="T7" fmla="*/ 200 h 956"/>
                <a:gd name="T8" fmla="*/ 867 w 925"/>
                <a:gd name="T9" fmla="*/ 259 h 956"/>
                <a:gd name="T10" fmla="*/ 910 w 925"/>
                <a:gd name="T11" fmla="*/ 316 h 956"/>
                <a:gd name="T12" fmla="*/ 711 w 925"/>
                <a:gd name="T13" fmla="*/ 234 h 956"/>
                <a:gd name="T14" fmla="*/ 697 w 925"/>
                <a:gd name="T15" fmla="*/ 369 h 956"/>
                <a:gd name="T16" fmla="*/ 686 w 925"/>
                <a:gd name="T17" fmla="*/ 382 h 956"/>
                <a:gd name="T18" fmla="*/ 684 w 925"/>
                <a:gd name="T19" fmla="*/ 359 h 956"/>
                <a:gd name="T20" fmla="*/ 680 w 925"/>
                <a:gd name="T21" fmla="*/ 327 h 956"/>
                <a:gd name="T22" fmla="*/ 671 w 925"/>
                <a:gd name="T23" fmla="*/ 299 h 956"/>
                <a:gd name="T24" fmla="*/ 652 w 925"/>
                <a:gd name="T25" fmla="*/ 281 h 956"/>
                <a:gd name="T26" fmla="*/ 638 w 925"/>
                <a:gd name="T27" fmla="*/ 304 h 956"/>
                <a:gd name="T28" fmla="*/ 642 w 925"/>
                <a:gd name="T29" fmla="*/ 342 h 956"/>
                <a:gd name="T30" fmla="*/ 644 w 925"/>
                <a:gd name="T31" fmla="*/ 386 h 956"/>
                <a:gd name="T32" fmla="*/ 642 w 925"/>
                <a:gd name="T33" fmla="*/ 428 h 956"/>
                <a:gd name="T34" fmla="*/ 637 w 925"/>
                <a:gd name="T35" fmla="*/ 464 h 956"/>
                <a:gd name="T36" fmla="*/ 581 w 925"/>
                <a:gd name="T37" fmla="*/ 432 h 956"/>
                <a:gd name="T38" fmla="*/ 574 w 925"/>
                <a:gd name="T39" fmla="*/ 521 h 956"/>
                <a:gd name="T40" fmla="*/ 559 w 925"/>
                <a:gd name="T41" fmla="*/ 610 h 956"/>
                <a:gd name="T42" fmla="*/ 530 w 925"/>
                <a:gd name="T43" fmla="*/ 698 h 956"/>
                <a:gd name="T44" fmla="*/ 503 w 925"/>
                <a:gd name="T45" fmla="*/ 785 h 956"/>
                <a:gd name="T46" fmla="*/ 475 w 925"/>
                <a:gd name="T47" fmla="*/ 873 h 956"/>
                <a:gd name="T48" fmla="*/ 467 w 925"/>
                <a:gd name="T49" fmla="*/ 869 h 956"/>
                <a:gd name="T50" fmla="*/ 475 w 925"/>
                <a:gd name="T51" fmla="*/ 785 h 956"/>
                <a:gd name="T52" fmla="*/ 486 w 925"/>
                <a:gd name="T53" fmla="*/ 685 h 956"/>
                <a:gd name="T54" fmla="*/ 490 w 925"/>
                <a:gd name="T55" fmla="*/ 588 h 956"/>
                <a:gd name="T56" fmla="*/ 488 w 925"/>
                <a:gd name="T57" fmla="*/ 530 h 956"/>
                <a:gd name="T58" fmla="*/ 296 w 925"/>
                <a:gd name="T59" fmla="*/ 799 h 956"/>
                <a:gd name="T60" fmla="*/ 310 w 925"/>
                <a:gd name="T61" fmla="*/ 745 h 956"/>
                <a:gd name="T62" fmla="*/ 327 w 925"/>
                <a:gd name="T63" fmla="*/ 694 h 956"/>
                <a:gd name="T64" fmla="*/ 340 w 925"/>
                <a:gd name="T65" fmla="*/ 639 h 956"/>
                <a:gd name="T66" fmla="*/ 353 w 925"/>
                <a:gd name="T67" fmla="*/ 586 h 956"/>
                <a:gd name="T68" fmla="*/ 361 w 925"/>
                <a:gd name="T69" fmla="*/ 532 h 956"/>
                <a:gd name="T70" fmla="*/ 344 w 925"/>
                <a:gd name="T71" fmla="*/ 534 h 956"/>
                <a:gd name="T72" fmla="*/ 287 w 925"/>
                <a:gd name="T73" fmla="*/ 608 h 956"/>
                <a:gd name="T74" fmla="*/ 218 w 925"/>
                <a:gd name="T75" fmla="*/ 719 h 956"/>
                <a:gd name="T76" fmla="*/ 148 w 925"/>
                <a:gd name="T77" fmla="*/ 831 h 956"/>
                <a:gd name="T78" fmla="*/ 93 w 925"/>
                <a:gd name="T79" fmla="*/ 922 h 956"/>
                <a:gd name="T80" fmla="*/ 0 w 925"/>
                <a:gd name="T81" fmla="*/ 911 h 956"/>
                <a:gd name="T82" fmla="*/ 83 w 925"/>
                <a:gd name="T83" fmla="*/ 745 h 956"/>
                <a:gd name="T84" fmla="*/ 182 w 925"/>
                <a:gd name="T85" fmla="*/ 567 h 956"/>
                <a:gd name="T86" fmla="*/ 292 w 925"/>
                <a:gd name="T87" fmla="*/ 388 h 956"/>
                <a:gd name="T88" fmla="*/ 412 w 925"/>
                <a:gd name="T89" fmla="*/ 219 h 956"/>
                <a:gd name="T90" fmla="*/ 538 w 925"/>
                <a:gd name="T91" fmla="*/ 68 h 956"/>
                <a:gd name="T92" fmla="*/ 581 w 925"/>
                <a:gd name="T93" fmla="*/ 0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25" h="956">
                  <a:moveTo>
                    <a:pt x="581" y="0"/>
                  </a:moveTo>
                  <a:lnTo>
                    <a:pt x="669" y="15"/>
                  </a:lnTo>
                  <a:lnTo>
                    <a:pt x="673" y="51"/>
                  </a:lnTo>
                  <a:lnTo>
                    <a:pt x="690" y="61"/>
                  </a:lnTo>
                  <a:lnTo>
                    <a:pt x="707" y="76"/>
                  </a:lnTo>
                  <a:lnTo>
                    <a:pt x="724" y="89"/>
                  </a:lnTo>
                  <a:lnTo>
                    <a:pt x="741" y="108"/>
                  </a:lnTo>
                  <a:lnTo>
                    <a:pt x="756" y="124"/>
                  </a:lnTo>
                  <a:lnTo>
                    <a:pt x="773" y="143"/>
                  </a:lnTo>
                  <a:lnTo>
                    <a:pt x="789" y="162"/>
                  </a:lnTo>
                  <a:lnTo>
                    <a:pt x="806" y="181"/>
                  </a:lnTo>
                  <a:lnTo>
                    <a:pt x="821" y="200"/>
                  </a:lnTo>
                  <a:lnTo>
                    <a:pt x="836" y="219"/>
                  </a:lnTo>
                  <a:lnTo>
                    <a:pt x="851" y="240"/>
                  </a:lnTo>
                  <a:lnTo>
                    <a:pt x="867" y="259"/>
                  </a:lnTo>
                  <a:lnTo>
                    <a:pt x="882" y="278"/>
                  </a:lnTo>
                  <a:lnTo>
                    <a:pt x="897" y="297"/>
                  </a:lnTo>
                  <a:lnTo>
                    <a:pt x="910" y="316"/>
                  </a:lnTo>
                  <a:lnTo>
                    <a:pt x="925" y="335"/>
                  </a:lnTo>
                  <a:lnTo>
                    <a:pt x="844" y="388"/>
                  </a:lnTo>
                  <a:lnTo>
                    <a:pt x="711" y="234"/>
                  </a:lnTo>
                  <a:lnTo>
                    <a:pt x="714" y="354"/>
                  </a:lnTo>
                  <a:lnTo>
                    <a:pt x="705" y="359"/>
                  </a:lnTo>
                  <a:lnTo>
                    <a:pt x="697" y="369"/>
                  </a:lnTo>
                  <a:lnTo>
                    <a:pt x="692" y="376"/>
                  </a:lnTo>
                  <a:lnTo>
                    <a:pt x="688" y="388"/>
                  </a:lnTo>
                  <a:lnTo>
                    <a:pt x="686" y="382"/>
                  </a:lnTo>
                  <a:lnTo>
                    <a:pt x="686" y="376"/>
                  </a:lnTo>
                  <a:lnTo>
                    <a:pt x="684" y="369"/>
                  </a:lnTo>
                  <a:lnTo>
                    <a:pt x="684" y="359"/>
                  </a:lnTo>
                  <a:lnTo>
                    <a:pt x="684" y="350"/>
                  </a:lnTo>
                  <a:lnTo>
                    <a:pt x="682" y="338"/>
                  </a:lnTo>
                  <a:lnTo>
                    <a:pt x="680" y="327"/>
                  </a:lnTo>
                  <a:lnTo>
                    <a:pt x="678" y="319"/>
                  </a:lnTo>
                  <a:lnTo>
                    <a:pt x="675" y="308"/>
                  </a:lnTo>
                  <a:lnTo>
                    <a:pt x="671" y="299"/>
                  </a:lnTo>
                  <a:lnTo>
                    <a:pt x="667" y="291"/>
                  </a:lnTo>
                  <a:lnTo>
                    <a:pt x="661" y="287"/>
                  </a:lnTo>
                  <a:lnTo>
                    <a:pt x="652" y="281"/>
                  </a:lnTo>
                  <a:lnTo>
                    <a:pt x="637" y="289"/>
                  </a:lnTo>
                  <a:lnTo>
                    <a:pt x="637" y="295"/>
                  </a:lnTo>
                  <a:lnTo>
                    <a:pt x="638" y="304"/>
                  </a:lnTo>
                  <a:lnTo>
                    <a:pt x="640" y="314"/>
                  </a:lnTo>
                  <a:lnTo>
                    <a:pt x="642" y="327"/>
                  </a:lnTo>
                  <a:lnTo>
                    <a:pt x="642" y="342"/>
                  </a:lnTo>
                  <a:lnTo>
                    <a:pt x="644" y="356"/>
                  </a:lnTo>
                  <a:lnTo>
                    <a:pt x="644" y="371"/>
                  </a:lnTo>
                  <a:lnTo>
                    <a:pt x="644" y="386"/>
                  </a:lnTo>
                  <a:lnTo>
                    <a:pt x="644" y="399"/>
                  </a:lnTo>
                  <a:lnTo>
                    <a:pt x="644" y="415"/>
                  </a:lnTo>
                  <a:lnTo>
                    <a:pt x="642" y="428"/>
                  </a:lnTo>
                  <a:lnTo>
                    <a:pt x="642" y="441"/>
                  </a:lnTo>
                  <a:lnTo>
                    <a:pt x="638" y="453"/>
                  </a:lnTo>
                  <a:lnTo>
                    <a:pt x="637" y="464"/>
                  </a:lnTo>
                  <a:lnTo>
                    <a:pt x="631" y="472"/>
                  </a:lnTo>
                  <a:lnTo>
                    <a:pt x="627" y="479"/>
                  </a:lnTo>
                  <a:lnTo>
                    <a:pt x="581" y="432"/>
                  </a:lnTo>
                  <a:lnTo>
                    <a:pt x="579" y="462"/>
                  </a:lnTo>
                  <a:lnTo>
                    <a:pt x="578" y="492"/>
                  </a:lnTo>
                  <a:lnTo>
                    <a:pt x="574" y="521"/>
                  </a:lnTo>
                  <a:lnTo>
                    <a:pt x="570" y="551"/>
                  </a:lnTo>
                  <a:lnTo>
                    <a:pt x="564" y="582"/>
                  </a:lnTo>
                  <a:lnTo>
                    <a:pt x="559" y="610"/>
                  </a:lnTo>
                  <a:lnTo>
                    <a:pt x="549" y="639"/>
                  </a:lnTo>
                  <a:lnTo>
                    <a:pt x="541" y="669"/>
                  </a:lnTo>
                  <a:lnTo>
                    <a:pt x="530" y="698"/>
                  </a:lnTo>
                  <a:lnTo>
                    <a:pt x="521" y="726"/>
                  </a:lnTo>
                  <a:lnTo>
                    <a:pt x="511" y="757"/>
                  </a:lnTo>
                  <a:lnTo>
                    <a:pt x="503" y="785"/>
                  </a:lnTo>
                  <a:lnTo>
                    <a:pt x="494" y="812"/>
                  </a:lnTo>
                  <a:lnTo>
                    <a:pt x="484" y="844"/>
                  </a:lnTo>
                  <a:lnTo>
                    <a:pt x="475" y="873"/>
                  </a:lnTo>
                  <a:lnTo>
                    <a:pt x="469" y="903"/>
                  </a:lnTo>
                  <a:lnTo>
                    <a:pt x="467" y="888"/>
                  </a:lnTo>
                  <a:lnTo>
                    <a:pt x="467" y="869"/>
                  </a:lnTo>
                  <a:lnTo>
                    <a:pt x="469" y="844"/>
                  </a:lnTo>
                  <a:lnTo>
                    <a:pt x="471" y="818"/>
                  </a:lnTo>
                  <a:lnTo>
                    <a:pt x="475" y="785"/>
                  </a:lnTo>
                  <a:lnTo>
                    <a:pt x="479" y="753"/>
                  </a:lnTo>
                  <a:lnTo>
                    <a:pt x="481" y="717"/>
                  </a:lnTo>
                  <a:lnTo>
                    <a:pt x="486" y="685"/>
                  </a:lnTo>
                  <a:lnTo>
                    <a:pt x="488" y="648"/>
                  </a:lnTo>
                  <a:lnTo>
                    <a:pt x="488" y="616"/>
                  </a:lnTo>
                  <a:lnTo>
                    <a:pt x="490" y="588"/>
                  </a:lnTo>
                  <a:lnTo>
                    <a:pt x="492" y="565"/>
                  </a:lnTo>
                  <a:lnTo>
                    <a:pt x="488" y="542"/>
                  </a:lnTo>
                  <a:lnTo>
                    <a:pt x="488" y="530"/>
                  </a:lnTo>
                  <a:lnTo>
                    <a:pt x="483" y="523"/>
                  </a:lnTo>
                  <a:lnTo>
                    <a:pt x="479" y="527"/>
                  </a:lnTo>
                  <a:lnTo>
                    <a:pt x="296" y="799"/>
                  </a:lnTo>
                  <a:lnTo>
                    <a:pt x="300" y="781"/>
                  </a:lnTo>
                  <a:lnTo>
                    <a:pt x="306" y="764"/>
                  </a:lnTo>
                  <a:lnTo>
                    <a:pt x="310" y="745"/>
                  </a:lnTo>
                  <a:lnTo>
                    <a:pt x="315" y="728"/>
                  </a:lnTo>
                  <a:lnTo>
                    <a:pt x="321" y="709"/>
                  </a:lnTo>
                  <a:lnTo>
                    <a:pt x="327" y="694"/>
                  </a:lnTo>
                  <a:lnTo>
                    <a:pt x="330" y="675"/>
                  </a:lnTo>
                  <a:lnTo>
                    <a:pt x="336" y="658"/>
                  </a:lnTo>
                  <a:lnTo>
                    <a:pt x="340" y="639"/>
                  </a:lnTo>
                  <a:lnTo>
                    <a:pt x="346" y="622"/>
                  </a:lnTo>
                  <a:lnTo>
                    <a:pt x="348" y="603"/>
                  </a:lnTo>
                  <a:lnTo>
                    <a:pt x="353" y="586"/>
                  </a:lnTo>
                  <a:lnTo>
                    <a:pt x="355" y="567"/>
                  </a:lnTo>
                  <a:lnTo>
                    <a:pt x="359" y="551"/>
                  </a:lnTo>
                  <a:lnTo>
                    <a:pt x="361" y="532"/>
                  </a:lnTo>
                  <a:lnTo>
                    <a:pt x="365" y="515"/>
                  </a:lnTo>
                  <a:lnTo>
                    <a:pt x="355" y="519"/>
                  </a:lnTo>
                  <a:lnTo>
                    <a:pt x="344" y="534"/>
                  </a:lnTo>
                  <a:lnTo>
                    <a:pt x="327" y="551"/>
                  </a:lnTo>
                  <a:lnTo>
                    <a:pt x="308" y="580"/>
                  </a:lnTo>
                  <a:lnTo>
                    <a:pt x="287" y="608"/>
                  </a:lnTo>
                  <a:lnTo>
                    <a:pt x="266" y="643"/>
                  </a:lnTo>
                  <a:lnTo>
                    <a:pt x="241" y="679"/>
                  </a:lnTo>
                  <a:lnTo>
                    <a:pt x="218" y="719"/>
                  </a:lnTo>
                  <a:lnTo>
                    <a:pt x="194" y="757"/>
                  </a:lnTo>
                  <a:lnTo>
                    <a:pt x="171" y="795"/>
                  </a:lnTo>
                  <a:lnTo>
                    <a:pt x="148" y="831"/>
                  </a:lnTo>
                  <a:lnTo>
                    <a:pt x="127" y="867"/>
                  </a:lnTo>
                  <a:lnTo>
                    <a:pt x="108" y="896"/>
                  </a:lnTo>
                  <a:lnTo>
                    <a:pt x="93" y="922"/>
                  </a:lnTo>
                  <a:lnTo>
                    <a:pt x="81" y="941"/>
                  </a:lnTo>
                  <a:lnTo>
                    <a:pt x="74" y="956"/>
                  </a:lnTo>
                  <a:lnTo>
                    <a:pt x="0" y="911"/>
                  </a:lnTo>
                  <a:lnTo>
                    <a:pt x="24" y="858"/>
                  </a:lnTo>
                  <a:lnTo>
                    <a:pt x="53" y="802"/>
                  </a:lnTo>
                  <a:lnTo>
                    <a:pt x="83" y="745"/>
                  </a:lnTo>
                  <a:lnTo>
                    <a:pt x="116" y="686"/>
                  </a:lnTo>
                  <a:lnTo>
                    <a:pt x="148" y="627"/>
                  </a:lnTo>
                  <a:lnTo>
                    <a:pt x="182" y="567"/>
                  </a:lnTo>
                  <a:lnTo>
                    <a:pt x="218" y="508"/>
                  </a:lnTo>
                  <a:lnTo>
                    <a:pt x="256" y="447"/>
                  </a:lnTo>
                  <a:lnTo>
                    <a:pt x="292" y="388"/>
                  </a:lnTo>
                  <a:lnTo>
                    <a:pt x="330" y="329"/>
                  </a:lnTo>
                  <a:lnTo>
                    <a:pt x="370" y="272"/>
                  </a:lnTo>
                  <a:lnTo>
                    <a:pt x="412" y="219"/>
                  </a:lnTo>
                  <a:lnTo>
                    <a:pt x="454" y="165"/>
                  </a:lnTo>
                  <a:lnTo>
                    <a:pt x="494" y="116"/>
                  </a:lnTo>
                  <a:lnTo>
                    <a:pt x="538" y="68"/>
                  </a:lnTo>
                  <a:lnTo>
                    <a:pt x="581" y="27"/>
                  </a:lnTo>
                  <a:lnTo>
                    <a:pt x="581" y="0"/>
                  </a:lnTo>
                  <a:lnTo>
                    <a:pt x="5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848" y="2560"/>
              <a:ext cx="732" cy="898"/>
            </a:xfrm>
            <a:custGeom>
              <a:avLst/>
              <a:gdLst>
                <a:gd name="T0" fmla="*/ 365 w 1463"/>
                <a:gd name="T1" fmla="*/ 326 h 1797"/>
                <a:gd name="T2" fmla="*/ 713 w 1463"/>
                <a:gd name="T3" fmla="*/ 715 h 1797"/>
                <a:gd name="T4" fmla="*/ 1104 w 1463"/>
                <a:gd name="T5" fmla="*/ 1060 h 1797"/>
                <a:gd name="T6" fmla="*/ 1072 w 1463"/>
                <a:gd name="T7" fmla="*/ 1145 h 1797"/>
                <a:gd name="T8" fmla="*/ 1136 w 1463"/>
                <a:gd name="T9" fmla="*/ 1137 h 1797"/>
                <a:gd name="T10" fmla="*/ 1205 w 1463"/>
                <a:gd name="T11" fmla="*/ 1141 h 1797"/>
                <a:gd name="T12" fmla="*/ 1100 w 1463"/>
                <a:gd name="T13" fmla="*/ 1215 h 1797"/>
                <a:gd name="T14" fmla="*/ 1190 w 1463"/>
                <a:gd name="T15" fmla="*/ 1242 h 1797"/>
                <a:gd name="T16" fmla="*/ 1174 w 1463"/>
                <a:gd name="T17" fmla="*/ 1326 h 1797"/>
                <a:gd name="T18" fmla="*/ 1296 w 1463"/>
                <a:gd name="T19" fmla="*/ 1474 h 1797"/>
                <a:gd name="T20" fmla="*/ 1403 w 1463"/>
                <a:gd name="T21" fmla="*/ 1636 h 1797"/>
                <a:gd name="T22" fmla="*/ 1049 w 1463"/>
                <a:gd name="T23" fmla="*/ 1613 h 1797"/>
                <a:gd name="T24" fmla="*/ 1095 w 1463"/>
                <a:gd name="T25" fmla="*/ 1601 h 1797"/>
                <a:gd name="T26" fmla="*/ 1161 w 1463"/>
                <a:gd name="T27" fmla="*/ 1592 h 1797"/>
                <a:gd name="T28" fmla="*/ 1154 w 1463"/>
                <a:gd name="T29" fmla="*/ 1558 h 1797"/>
                <a:gd name="T30" fmla="*/ 1074 w 1463"/>
                <a:gd name="T31" fmla="*/ 1512 h 1797"/>
                <a:gd name="T32" fmla="*/ 998 w 1463"/>
                <a:gd name="T33" fmla="*/ 1457 h 1797"/>
                <a:gd name="T34" fmla="*/ 998 w 1463"/>
                <a:gd name="T35" fmla="*/ 1442 h 1797"/>
                <a:gd name="T36" fmla="*/ 1062 w 1463"/>
                <a:gd name="T37" fmla="*/ 1449 h 1797"/>
                <a:gd name="T38" fmla="*/ 1089 w 1463"/>
                <a:gd name="T39" fmla="*/ 1430 h 1797"/>
                <a:gd name="T40" fmla="*/ 984 w 1463"/>
                <a:gd name="T41" fmla="*/ 1354 h 1797"/>
                <a:gd name="T42" fmla="*/ 851 w 1463"/>
                <a:gd name="T43" fmla="*/ 1286 h 1797"/>
                <a:gd name="T44" fmla="*/ 946 w 1463"/>
                <a:gd name="T45" fmla="*/ 1240 h 1797"/>
                <a:gd name="T46" fmla="*/ 785 w 1463"/>
                <a:gd name="T47" fmla="*/ 1080 h 1797"/>
                <a:gd name="T48" fmla="*/ 511 w 1463"/>
                <a:gd name="T49" fmla="*/ 995 h 1797"/>
                <a:gd name="T50" fmla="*/ 437 w 1463"/>
                <a:gd name="T51" fmla="*/ 1094 h 1797"/>
                <a:gd name="T52" fmla="*/ 401 w 1463"/>
                <a:gd name="T53" fmla="*/ 1191 h 1797"/>
                <a:gd name="T54" fmla="*/ 346 w 1463"/>
                <a:gd name="T55" fmla="*/ 1263 h 1797"/>
                <a:gd name="T56" fmla="*/ 355 w 1463"/>
                <a:gd name="T57" fmla="*/ 1208 h 1797"/>
                <a:gd name="T58" fmla="*/ 348 w 1463"/>
                <a:gd name="T59" fmla="*/ 1149 h 1797"/>
                <a:gd name="T60" fmla="*/ 249 w 1463"/>
                <a:gd name="T61" fmla="*/ 1250 h 1797"/>
                <a:gd name="T62" fmla="*/ 237 w 1463"/>
                <a:gd name="T63" fmla="*/ 1183 h 1797"/>
                <a:gd name="T64" fmla="*/ 252 w 1463"/>
                <a:gd name="T65" fmla="*/ 1080 h 1797"/>
                <a:gd name="T66" fmla="*/ 201 w 1463"/>
                <a:gd name="T67" fmla="*/ 1008 h 1797"/>
                <a:gd name="T68" fmla="*/ 148 w 1463"/>
                <a:gd name="T69" fmla="*/ 949 h 1797"/>
                <a:gd name="T70" fmla="*/ 197 w 1463"/>
                <a:gd name="T71" fmla="*/ 955 h 1797"/>
                <a:gd name="T72" fmla="*/ 264 w 1463"/>
                <a:gd name="T73" fmla="*/ 995 h 1797"/>
                <a:gd name="T74" fmla="*/ 315 w 1463"/>
                <a:gd name="T75" fmla="*/ 1001 h 1797"/>
                <a:gd name="T76" fmla="*/ 235 w 1463"/>
                <a:gd name="T77" fmla="*/ 843 h 1797"/>
                <a:gd name="T78" fmla="*/ 439 w 1463"/>
                <a:gd name="T79" fmla="*/ 890 h 1797"/>
                <a:gd name="T80" fmla="*/ 401 w 1463"/>
                <a:gd name="T81" fmla="*/ 835 h 1797"/>
                <a:gd name="T82" fmla="*/ 363 w 1463"/>
                <a:gd name="T83" fmla="*/ 784 h 1797"/>
                <a:gd name="T84" fmla="*/ 427 w 1463"/>
                <a:gd name="T85" fmla="*/ 801 h 1797"/>
                <a:gd name="T86" fmla="*/ 492 w 1463"/>
                <a:gd name="T87" fmla="*/ 837 h 1797"/>
                <a:gd name="T88" fmla="*/ 524 w 1463"/>
                <a:gd name="T89" fmla="*/ 784 h 1797"/>
                <a:gd name="T90" fmla="*/ 526 w 1463"/>
                <a:gd name="T91" fmla="*/ 715 h 1797"/>
                <a:gd name="T92" fmla="*/ 309 w 1463"/>
                <a:gd name="T93" fmla="*/ 613 h 1797"/>
                <a:gd name="T94" fmla="*/ 117 w 1463"/>
                <a:gd name="T95" fmla="*/ 487 h 1797"/>
                <a:gd name="T96" fmla="*/ 330 w 1463"/>
                <a:gd name="T97" fmla="*/ 483 h 1797"/>
                <a:gd name="T98" fmla="*/ 157 w 1463"/>
                <a:gd name="T99" fmla="*/ 383 h 1797"/>
                <a:gd name="T100" fmla="*/ 81 w 1463"/>
                <a:gd name="T101" fmla="*/ 331 h 1797"/>
                <a:gd name="T102" fmla="*/ 150 w 1463"/>
                <a:gd name="T103" fmla="*/ 343 h 1797"/>
                <a:gd name="T104" fmla="*/ 216 w 1463"/>
                <a:gd name="T105" fmla="*/ 366 h 1797"/>
                <a:gd name="T106" fmla="*/ 47 w 1463"/>
                <a:gd name="T107" fmla="*/ 151 h 1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63" h="1797">
                  <a:moveTo>
                    <a:pt x="85" y="0"/>
                  </a:moveTo>
                  <a:lnTo>
                    <a:pt x="138" y="65"/>
                  </a:lnTo>
                  <a:lnTo>
                    <a:pt x="194" y="130"/>
                  </a:lnTo>
                  <a:lnTo>
                    <a:pt x="249" y="194"/>
                  </a:lnTo>
                  <a:lnTo>
                    <a:pt x="308" y="261"/>
                  </a:lnTo>
                  <a:lnTo>
                    <a:pt x="365" y="326"/>
                  </a:lnTo>
                  <a:lnTo>
                    <a:pt x="425" y="390"/>
                  </a:lnTo>
                  <a:lnTo>
                    <a:pt x="482" y="453"/>
                  </a:lnTo>
                  <a:lnTo>
                    <a:pt x="543" y="520"/>
                  </a:lnTo>
                  <a:lnTo>
                    <a:pt x="598" y="584"/>
                  </a:lnTo>
                  <a:lnTo>
                    <a:pt x="657" y="649"/>
                  </a:lnTo>
                  <a:lnTo>
                    <a:pt x="713" y="715"/>
                  </a:lnTo>
                  <a:lnTo>
                    <a:pt x="770" y="784"/>
                  </a:lnTo>
                  <a:lnTo>
                    <a:pt x="821" y="852"/>
                  </a:lnTo>
                  <a:lnTo>
                    <a:pt x="874" y="923"/>
                  </a:lnTo>
                  <a:lnTo>
                    <a:pt x="922" y="993"/>
                  </a:lnTo>
                  <a:lnTo>
                    <a:pt x="969" y="1067"/>
                  </a:lnTo>
                  <a:lnTo>
                    <a:pt x="1104" y="1060"/>
                  </a:lnTo>
                  <a:lnTo>
                    <a:pt x="1011" y="1113"/>
                  </a:lnTo>
                  <a:lnTo>
                    <a:pt x="1030" y="1160"/>
                  </a:lnTo>
                  <a:lnTo>
                    <a:pt x="1040" y="1153"/>
                  </a:lnTo>
                  <a:lnTo>
                    <a:pt x="1047" y="1149"/>
                  </a:lnTo>
                  <a:lnTo>
                    <a:pt x="1059" y="1145"/>
                  </a:lnTo>
                  <a:lnTo>
                    <a:pt x="1072" y="1145"/>
                  </a:lnTo>
                  <a:lnTo>
                    <a:pt x="1079" y="1141"/>
                  </a:lnTo>
                  <a:lnTo>
                    <a:pt x="1093" y="1139"/>
                  </a:lnTo>
                  <a:lnTo>
                    <a:pt x="1104" y="1139"/>
                  </a:lnTo>
                  <a:lnTo>
                    <a:pt x="1116" y="1139"/>
                  </a:lnTo>
                  <a:lnTo>
                    <a:pt x="1127" y="1137"/>
                  </a:lnTo>
                  <a:lnTo>
                    <a:pt x="1136" y="1137"/>
                  </a:lnTo>
                  <a:lnTo>
                    <a:pt x="1148" y="1137"/>
                  </a:lnTo>
                  <a:lnTo>
                    <a:pt x="1159" y="1139"/>
                  </a:lnTo>
                  <a:lnTo>
                    <a:pt x="1171" y="1139"/>
                  </a:lnTo>
                  <a:lnTo>
                    <a:pt x="1182" y="1139"/>
                  </a:lnTo>
                  <a:lnTo>
                    <a:pt x="1193" y="1139"/>
                  </a:lnTo>
                  <a:lnTo>
                    <a:pt x="1205" y="1141"/>
                  </a:lnTo>
                  <a:lnTo>
                    <a:pt x="1079" y="1187"/>
                  </a:lnTo>
                  <a:lnTo>
                    <a:pt x="1076" y="1193"/>
                  </a:lnTo>
                  <a:lnTo>
                    <a:pt x="1078" y="1200"/>
                  </a:lnTo>
                  <a:lnTo>
                    <a:pt x="1081" y="1206"/>
                  </a:lnTo>
                  <a:lnTo>
                    <a:pt x="1091" y="1212"/>
                  </a:lnTo>
                  <a:lnTo>
                    <a:pt x="1100" y="1215"/>
                  </a:lnTo>
                  <a:lnTo>
                    <a:pt x="1114" y="1223"/>
                  </a:lnTo>
                  <a:lnTo>
                    <a:pt x="1127" y="1227"/>
                  </a:lnTo>
                  <a:lnTo>
                    <a:pt x="1144" y="1233"/>
                  </a:lnTo>
                  <a:lnTo>
                    <a:pt x="1159" y="1236"/>
                  </a:lnTo>
                  <a:lnTo>
                    <a:pt x="1174" y="1240"/>
                  </a:lnTo>
                  <a:lnTo>
                    <a:pt x="1190" y="1242"/>
                  </a:lnTo>
                  <a:lnTo>
                    <a:pt x="1205" y="1248"/>
                  </a:lnTo>
                  <a:lnTo>
                    <a:pt x="1216" y="1248"/>
                  </a:lnTo>
                  <a:lnTo>
                    <a:pt x="1228" y="1252"/>
                  </a:lnTo>
                  <a:lnTo>
                    <a:pt x="1235" y="1253"/>
                  </a:lnTo>
                  <a:lnTo>
                    <a:pt x="1241" y="1255"/>
                  </a:lnTo>
                  <a:lnTo>
                    <a:pt x="1174" y="1326"/>
                  </a:lnTo>
                  <a:lnTo>
                    <a:pt x="1195" y="1349"/>
                  </a:lnTo>
                  <a:lnTo>
                    <a:pt x="1214" y="1373"/>
                  </a:lnTo>
                  <a:lnTo>
                    <a:pt x="1235" y="1398"/>
                  </a:lnTo>
                  <a:lnTo>
                    <a:pt x="1256" y="1423"/>
                  </a:lnTo>
                  <a:lnTo>
                    <a:pt x="1277" y="1447"/>
                  </a:lnTo>
                  <a:lnTo>
                    <a:pt x="1296" y="1474"/>
                  </a:lnTo>
                  <a:lnTo>
                    <a:pt x="1315" y="1501"/>
                  </a:lnTo>
                  <a:lnTo>
                    <a:pt x="1334" y="1527"/>
                  </a:lnTo>
                  <a:lnTo>
                    <a:pt x="1351" y="1554"/>
                  </a:lnTo>
                  <a:lnTo>
                    <a:pt x="1370" y="1581"/>
                  </a:lnTo>
                  <a:lnTo>
                    <a:pt x="1387" y="1607"/>
                  </a:lnTo>
                  <a:lnTo>
                    <a:pt x="1403" y="1636"/>
                  </a:lnTo>
                  <a:lnTo>
                    <a:pt x="1420" y="1662"/>
                  </a:lnTo>
                  <a:lnTo>
                    <a:pt x="1435" y="1691"/>
                  </a:lnTo>
                  <a:lnTo>
                    <a:pt x="1448" y="1721"/>
                  </a:lnTo>
                  <a:lnTo>
                    <a:pt x="1463" y="1752"/>
                  </a:lnTo>
                  <a:lnTo>
                    <a:pt x="1437" y="1797"/>
                  </a:lnTo>
                  <a:lnTo>
                    <a:pt x="1049" y="1613"/>
                  </a:lnTo>
                  <a:lnTo>
                    <a:pt x="1051" y="1609"/>
                  </a:lnTo>
                  <a:lnTo>
                    <a:pt x="1057" y="1605"/>
                  </a:lnTo>
                  <a:lnTo>
                    <a:pt x="1064" y="1603"/>
                  </a:lnTo>
                  <a:lnTo>
                    <a:pt x="1072" y="1603"/>
                  </a:lnTo>
                  <a:lnTo>
                    <a:pt x="1081" y="1601"/>
                  </a:lnTo>
                  <a:lnTo>
                    <a:pt x="1095" y="1601"/>
                  </a:lnTo>
                  <a:lnTo>
                    <a:pt x="1104" y="1600"/>
                  </a:lnTo>
                  <a:lnTo>
                    <a:pt x="1119" y="1600"/>
                  </a:lnTo>
                  <a:lnTo>
                    <a:pt x="1129" y="1596"/>
                  </a:lnTo>
                  <a:lnTo>
                    <a:pt x="1140" y="1596"/>
                  </a:lnTo>
                  <a:lnTo>
                    <a:pt x="1150" y="1594"/>
                  </a:lnTo>
                  <a:lnTo>
                    <a:pt x="1161" y="1592"/>
                  </a:lnTo>
                  <a:lnTo>
                    <a:pt x="1169" y="1588"/>
                  </a:lnTo>
                  <a:lnTo>
                    <a:pt x="1174" y="1582"/>
                  </a:lnTo>
                  <a:lnTo>
                    <a:pt x="1180" y="1577"/>
                  </a:lnTo>
                  <a:lnTo>
                    <a:pt x="1182" y="1571"/>
                  </a:lnTo>
                  <a:lnTo>
                    <a:pt x="1167" y="1563"/>
                  </a:lnTo>
                  <a:lnTo>
                    <a:pt x="1154" y="1558"/>
                  </a:lnTo>
                  <a:lnTo>
                    <a:pt x="1140" y="1550"/>
                  </a:lnTo>
                  <a:lnTo>
                    <a:pt x="1127" y="1544"/>
                  </a:lnTo>
                  <a:lnTo>
                    <a:pt x="1112" y="1535"/>
                  </a:lnTo>
                  <a:lnTo>
                    <a:pt x="1100" y="1527"/>
                  </a:lnTo>
                  <a:lnTo>
                    <a:pt x="1087" y="1520"/>
                  </a:lnTo>
                  <a:lnTo>
                    <a:pt x="1074" y="1512"/>
                  </a:lnTo>
                  <a:lnTo>
                    <a:pt x="1060" y="1503"/>
                  </a:lnTo>
                  <a:lnTo>
                    <a:pt x="1047" y="1493"/>
                  </a:lnTo>
                  <a:lnTo>
                    <a:pt x="1036" y="1485"/>
                  </a:lnTo>
                  <a:lnTo>
                    <a:pt x="1024" y="1476"/>
                  </a:lnTo>
                  <a:lnTo>
                    <a:pt x="1009" y="1466"/>
                  </a:lnTo>
                  <a:lnTo>
                    <a:pt x="998" y="1457"/>
                  </a:lnTo>
                  <a:lnTo>
                    <a:pt x="984" y="1447"/>
                  </a:lnTo>
                  <a:lnTo>
                    <a:pt x="973" y="1440"/>
                  </a:lnTo>
                  <a:lnTo>
                    <a:pt x="977" y="1440"/>
                  </a:lnTo>
                  <a:lnTo>
                    <a:pt x="981" y="1440"/>
                  </a:lnTo>
                  <a:lnTo>
                    <a:pt x="988" y="1440"/>
                  </a:lnTo>
                  <a:lnTo>
                    <a:pt x="998" y="1442"/>
                  </a:lnTo>
                  <a:lnTo>
                    <a:pt x="1007" y="1442"/>
                  </a:lnTo>
                  <a:lnTo>
                    <a:pt x="1019" y="1446"/>
                  </a:lnTo>
                  <a:lnTo>
                    <a:pt x="1030" y="1446"/>
                  </a:lnTo>
                  <a:lnTo>
                    <a:pt x="1041" y="1447"/>
                  </a:lnTo>
                  <a:lnTo>
                    <a:pt x="1051" y="1447"/>
                  </a:lnTo>
                  <a:lnTo>
                    <a:pt x="1062" y="1449"/>
                  </a:lnTo>
                  <a:lnTo>
                    <a:pt x="1072" y="1451"/>
                  </a:lnTo>
                  <a:lnTo>
                    <a:pt x="1081" y="1453"/>
                  </a:lnTo>
                  <a:lnTo>
                    <a:pt x="1095" y="1453"/>
                  </a:lnTo>
                  <a:lnTo>
                    <a:pt x="1104" y="1453"/>
                  </a:lnTo>
                  <a:lnTo>
                    <a:pt x="1098" y="1440"/>
                  </a:lnTo>
                  <a:lnTo>
                    <a:pt x="1089" y="1430"/>
                  </a:lnTo>
                  <a:lnTo>
                    <a:pt x="1078" y="1417"/>
                  </a:lnTo>
                  <a:lnTo>
                    <a:pt x="1064" y="1406"/>
                  </a:lnTo>
                  <a:lnTo>
                    <a:pt x="1045" y="1392"/>
                  </a:lnTo>
                  <a:lnTo>
                    <a:pt x="1024" y="1381"/>
                  </a:lnTo>
                  <a:lnTo>
                    <a:pt x="1003" y="1366"/>
                  </a:lnTo>
                  <a:lnTo>
                    <a:pt x="984" y="1354"/>
                  </a:lnTo>
                  <a:lnTo>
                    <a:pt x="960" y="1341"/>
                  </a:lnTo>
                  <a:lnTo>
                    <a:pt x="937" y="1328"/>
                  </a:lnTo>
                  <a:lnTo>
                    <a:pt x="914" y="1314"/>
                  </a:lnTo>
                  <a:lnTo>
                    <a:pt x="891" y="1305"/>
                  </a:lnTo>
                  <a:lnTo>
                    <a:pt x="868" y="1293"/>
                  </a:lnTo>
                  <a:lnTo>
                    <a:pt x="851" y="1286"/>
                  </a:lnTo>
                  <a:lnTo>
                    <a:pt x="832" y="1276"/>
                  </a:lnTo>
                  <a:lnTo>
                    <a:pt x="819" y="1271"/>
                  </a:lnTo>
                  <a:lnTo>
                    <a:pt x="946" y="1259"/>
                  </a:lnTo>
                  <a:lnTo>
                    <a:pt x="952" y="1261"/>
                  </a:lnTo>
                  <a:lnTo>
                    <a:pt x="954" y="1255"/>
                  </a:lnTo>
                  <a:lnTo>
                    <a:pt x="946" y="1240"/>
                  </a:lnTo>
                  <a:lnTo>
                    <a:pt x="933" y="1223"/>
                  </a:lnTo>
                  <a:lnTo>
                    <a:pt x="912" y="1198"/>
                  </a:lnTo>
                  <a:lnTo>
                    <a:pt x="887" y="1170"/>
                  </a:lnTo>
                  <a:lnTo>
                    <a:pt x="857" y="1141"/>
                  </a:lnTo>
                  <a:lnTo>
                    <a:pt x="825" y="1113"/>
                  </a:lnTo>
                  <a:lnTo>
                    <a:pt x="785" y="1080"/>
                  </a:lnTo>
                  <a:lnTo>
                    <a:pt x="743" y="1056"/>
                  </a:lnTo>
                  <a:lnTo>
                    <a:pt x="699" y="1031"/>
                  </a:lnTo>
                  <a:lnTo>
                    <a:pt x="654" y="1012"/>
                  </a:lnTo>
                  <a:lnTo>
                    <a:pt x="606" y="999"/>
                  </a:lnTo>
                  <a:lnTo>
                    <a:pt x="559" y="993"/>
                  </a:lnTo>
                  <a:lnTo>
                    <a:pt x="511" y="995"/>
                  </a:lnTo>
                  <a:lnTo>
                    <a:pt x="463" y="1010"/>
                  </a:lnTo>
                  <a:lnTo>
                    <a:pt x="456" y="1025"/>
                  </a:lnTo>
                  <a:lnTo>
                    <a:pt x="452" y="1042"/>
                  </a:lnTo>
                  <a:lnTo>
                    <a:pt x="448" y="1058"/>
                  </a:lnTo>
                  <a:lnTo>
                    <a:pt x="443" y="1077"/>
                  </a:lnTo>
                  <a:lnTo>
                    <a:pt x="437" y="1094"/>
                  </a:lnTo>
                  <a:lnTo>
                    <a:pt x="433" y="1111"/>
                  </a:lnTo>
                  <a:lnTo>
                    <a:pt x="425" y="1128"/>
                  </a:lnTo>
                  <a:lnTo>
                    <a:pt x="422" y="1145"/>
                  </a:lnTo>
                  <a:lnTo>
                    <a:pt x="414" y="1160"/>
                  </a:lnTo>
                  <a:lnTo>
                    <a:pt x="408" y="1176"/>
                  </a:lnTo>
                  <a:lnTo>
                    <a:pt x="401" y="1191"/>
                  </a:lnTo>
                  <a:lnTo>
                    <a:pt x="393" y="1208"/>
                  </a:lnTo>
                  <a:lnTo>
                    <a:pt x="384" y="1221"/>
                  </a:lnTo>
                  <a:lnTo>
                    <a:pt x="374" y="1236"/>
                  </a:lnTo>
                  <a:lnTo>
                    <a:pt x="363" y="1250"/>
                  </a:lnTo>
                  <a:lnTo>
                    <a:pt x="351" y="1263"/>
                  </a:lnTo>
                  <a:lnTo>
                    <a:pt x="346" y="1263"/>
                  </a:lnTo>
                  <a:lnTo>
                    <a:pt x="338" y="1263"/>
                  </a:lnTo>
                  <a:lnTo>
                    <a:pt x="332" y="1259"/>
                  </a:lnTo>
                  <a:lnTo>
                    <a:pt x="332" y="1255"/>
                  </a:lnTo>
                  <a:lnTo>
                    <a:pt x="340" y="1240"/>
                  </a:lnTo>
                  <a:lnTo>
                    <a:pt x="348" y="1223"/>
                  </a:lnTo>
                  <a:lnTo>
                    <a:pt x="355" y="1208"/>
                  </a:lnTo>
                  <a:lnTo>
                    <a:pt x="363" y="1193"/>
                  </a:lnTo>
                  <a:lnTo>
                    <a:pt x="365" y="1179"/>
                  </a:lnTo>
                  <a:lnTo>
                    <a:pt x="363" y="1166"/>
                  </a:lnTo>
                  <a:lnTo>
                    <a:pt x="359" y="1160"/>
                  </a:lnTo>
                  <a:lnTo>
                    <a:pt x="355" y="1153"/>
                  </a:lnTo>
                  <a:lnTo>
                    <a:pt x="348" y="1149"/>
                  </a:lnTo>
                  <a:lnTo>
                    <a:pt x="340" y="1145"/>
                  </a:lnTo>
                  <a:lnTo>
                    <a:pt x="287" y="1271"/>
                  </a:lnTo>
                  <a:lnTo>
                    <a:pt x="275" y="1271"/>
                  </a:lnTo>
                  <a:lnTo>
                    <a:pt x="266" y="1267"/>
                  </a:lnTo>
                  <a:lnTo>
                    <a:pt x="254" y="1259"/>
                  </a:lnTo>
                  <a:lnTo>
                    <a:pt x="249" y="1250"/>
                  </a:lnTo>
                  <a:lnTo>
                    <a:pt x="243" y="1240"/>
                  </a:lnTo>
                  <a:lnTo>
                    <a:pt x="243" y="1233"/>
                  </a:lnTo>
                  <a:lnTo>
                    <a:pt x="239" y="1223"/>
                  </a:lnTo>
                  <a:lnTo>
                    <a:pt x="239" y="1214"/>
                  </a:lnTo>
                  <a:lnTo>
                    <a:pt x="237" y="1198"/>
                  </a:lnTo>
                  <a:lnTo>
                    <a:pt x="237" y="1183"/>
                  </a:lnTo>
                  <a:lnTo>
                    <a:pt x="237" y="1166"/>
                  </a:lnTo>
                  <a:lnTo>
                    <a:pt x="241" y="1149"/>
                  </a:lnTo>
                  <a:lnTo>
                    <a:pt x="264" y="1105"/>
                  </a:lnTo>
                  <a:lnTo>
                    <a:pt x="262" y="1098"/>
                  </a:lnTo>
                  <a:lnTo>
                    <a:pt x="260" y="1090"/>
                  </a:lnTo>
                  <a:lnTo>
                    <a:pt x="252" y="1080"/>
                  </a:lnTo>
                  <a:lnTo>
                    <a:pt x="249" y="1071"/>
                  </a:lnTo>
                  <a:lnTo>
                    <a:pt x="239" y="1058"/>
                  </a:lnTo>
                  <a:lnTo>
                    <a:pt x="232" y="1048"/>
                  </a:lnTo>
                  <a:lnTo>
                    <a:pt x="222" y="1035"/>
                  </a:lnTo>
                  <a:lnTo>
                    <a:pt x="213" y="1023"/>
                  </a:lnTo>
                  <a:lnTo>
                    <a:pt x="201" y="1008"/>
                  </a:lnTo>
                  <a:lnTo>
                    <a:pt x="192" y="999"/>
                  </a:lnTo>
                  <a:lnTo>
                    <a:pt x="180" y="985"/>
                  </a:lnTo>
                  <a:lnTo>
                    <a:pt x="173" y="978"/>
                  </a:lnTo>
                  <a:lnTo>
                    <a:pt x="163" y="966"/>
                  </a:lnTo>
                  <a:lnTo>
                    <a:pt x="156" y="957"/>
                  </a:lnTo>
                  <a:lnTo>
                    <a:pt x="148" y="949"/>
                  </a:lnTo>
                  <a:lnTo>
                    <a:pt x="144" y="945"/>
                  </a:lnTo>
                  <a:lnTo>
                    <a:pt x="154" y="938"/>
                  </a:lnTo>
                  <a:lnTo>
                    <a:pt x="169" y="942"/>
                  </a:lnTo>
                  <a:lnTo>
                    <a:pt x="178" y="945"/>
                  </a:lnTo>
                  <a:lnTo>
                    <a:pt x="188" y="949"/>
                  </a:lnTo>
                  <a:lnTo>
                    <a:pt x="197" y="955"/>
                  </a:lnTo>
                  <a:lnTo>
                    <a:pt x="211" y="963"/>
                  </a:lnTo>
                  <a:lnTo>
                    <a:pt x="220" y="968"/>
                  </a:lnTo>
                  <a:lnTo>
                    <a:pt x="232" y="976"/>
                  </a:lnTo>
                  <a:lnTo>
                    <a:pt x="243" y="982"/>
                  </a:lnTo>
                  <a:lnTo>
                    <a:pt x="254" y="989"/>
                  </a:lnTo>
                  <a:lnTo>
                    <a:pt x="264" y="995"/>
                  </a:lnTo>
                  <a:lnTo>
                    <a:pt x="273" y="1001"/>
                  </a:lnTo>
                  <a:lnTo>
                    <a:pt x="281" y="1006"/>
                  </a:lnTo>
                  <a:lnTo>
                    <a:pt x="290" y="1010"/>
                  </a:lnTo>
                  <a:lnTo>
                    <a:pt x="302" y="1008"/>
                  </a:lnTo>
                  <a:lnTo>
                    <a:pt x="309" y="1006"/>
                  </a:lnTo>
                  <a:lnTo>
                    <a:pt x="315" y="1001"/>
                  </a:lnTo>
                  <a:lnTo>
                    <a:pt x="317" y="999"/>
                  </a:lnTo>
                  <a:lnTo>
                    <a:pt x="319" y="993"/>
                  </a:lnTo>
                  <a:lnTo>
                    <a:pt x="321" y="985"/>
                  </a:lnTo>
                  <a:lnTo>
                    <a:pt x="325" y="980"/>
                  </a:lnTo>
                  <a:lnTo>
                    <a:pt x="332" y="976"/>
                  </a:lnTo>
                  <a:lnTo>
                    <a:pt x="235" y="843"/>
                  </a:lnTo>
                  <a:lnTo>
                    <a:pt x="405" y="942"/>
                  </a:lnTo>
                  <a:lnTo>
                    <a:pt x="463" y="930"/>
                  </a:lnTo>
                  <a:lnTo>
                    <a:pt x="456" y="919"/>
                  </a:lnTo>
                  <a:lnTo>
                    <a:pt x="450" y="909"/>
                  </a:lnTo>
                  <a:lnTo>
                    <a:pt x="444" y="900"/>
                  </a:lnTo>
                  <a:lnTo>
                    <a:pt x="439" y="890"/>
                  </a:lnTo>
                  <a:lnTo>
                    <a:pt x="433" y="883"/>
                  </a:lnTo>
                  <a:lnTo>
                    <a:pt x="425" y="873"/>
                  </a:lnTo>
                  <a:lnTo>
                    <a:pt x="420" y="864"/>
                  </a:lnTo>
                  <a:lnTo>
                    <a:pt x="416" y="854"/>
                  </a:lnTo>
                  <a:lnTo>
                    <a:pt x="408" y="845"/>
                  </a:lnTo>
                  <a:lnTo>
                    <a:pt x="401" y="835"/>
                  </a:lnTo>
                  <a:lnTo>
                    <a:pt x="395" y="828"/>
                  </a:lnTo>
                  <a:lnTo>
                    <a:pt x="389" y="818"/>
                  </a:lnTo>
                  <a:lnTo>
                    <a:pt x="382" y="809"/>
                  </a:lnTo>
                  <a:lnTo>
                    <a:pt x="376" y="801"/>
                  </a:lnTo>
                  <a:lnTo>
                    <a:pt x="370" y="791"/>
                  </a:lnTo>
                  <a:lnTo>
                    <a:pt x="363" y="784"/>
                  </a:lnTo>
                  <a:lnTo>
                    <a:pt x="372" y="784"/>
                  </a:lnTo>
                  <a:lnTo>
                    <a:pt x="384" y="788"/>
                  </a:lnTo>
                  <a:lnTo>
                    <a:pt x="393" y="788"/>
                  </a:lnTo>
                  <a:lnTo>
                    <a:pt x="405" y="793"/>
                  </a:lnTo>
                  <a:lnTo>
                    <a:pt x="416" y="795"/>
                  </a:lnTo>
                  <a:lnTo>
                    <a:pt x="427" y="801"/>
                  </a:lnTo>
                  <a:lnTo>
                    <a:pt x="441" y="807"/>
                  </a:lnTo>
                  <a:lnTo>
                    <a:pt x="452" y="812"/>
                  </a:lnTo>
                  <a:lnTo>
                    <a:pt x="462" y="818"/>
                  </a:lnTo>
                  <a:lnTo>
                    <a:pt x="473" y="824"/>
                  </a:lnTo>
                  <a:lnTo>
                    <a:pt x="481" y="829"/>
                  </a:lnTo>
                  <a:lnTo>
                    <a:pt x="492" y="837"/>
                  </a:lnTo>
                  <a:lnTo>
                    <a:pt x="502" y="843"/>
                  </a:lnTo>
                  <a:lnTo>
                    <a:pt x="511" y="850"/>
                  </a:lnTo>
                  <a:lnTo>
                    <a:pt x="517" y="858"/>
                  </a:lnTo>
                  <a:lnTo>
                    <a:pt x="524" y="867"/>
                  </a:lnTo>
                  <a:lnTo>
                    <a:pt x="555" y="858"/>
                  </a:lnTo>
                  <a:lnTo>
                    <a:pt x="524" y="784"/>
                  </a:lnTo>
                  <a:lnTo>
                    <a:pt x="627" y="852"/>
                  </a:lnTo>
                  <a:lnTo>
                    <a:pt x="646" y="843"/>
                  </a:lnTo>
                  <a:lnTo>
                    <a:pt x="619" y="803"/>
                  </a:lnTo>
                  <a:lnTo>
                    <a:pt x="591" y="771"/>
                  </a:lnTo>
                  <a:lnTo>
                    <a:pt x="559" y="740"/>
                  </a:lnTo>
                  <a:lnTo>
                    <a:pt x="526" y="715"/>
                  </a:lnTo>
                  <a:lnTo>
                    <a:pt x="490" y="693"/>
                  </a:lnTo>
                  <a:lnTo>
                    <a:pt x="456" y="675"/>
                  </a:lnTo>
                  <a:lnTo>
                    <a:pt x="418" y="658"/>
                  </a:lnTo>
                  <a:lnTo>
                    <a:pt x="384" y="645"/>
                  </a:lnTo>
                  <a:lnTo>
                    <a:pt x="346" y="628"/>
                  </a:lnTo>
                  <a:lnTo>
                    <a:pt x="309" y="613"/>
                  </a:lnTo>
                  <a:lnTo>
                    <a:pt x="273" y="597"/>
                  </a:lnTo>
                  <a:lnTo>
                    <a:pt x="239" y="580"/>
                  </a:lnTo>
                  <a:lnTo>
                    <a:pt x="205" y="561"/>
                  </a:lnTo>
                  <a:lnTo>
                    <a:pt x="173" y="540"/>
                  </a:lnTo>
                  <a:lnTo>
                    <a:pt x="142" y="516"/>
                  </a:lnTo>
                  <a:lnTo>
                    <a:pt x="117" y="487"/>
                  </a:lnTo>
                  <a:lnTo>
                    <a:pt x="374" y="540"/>
                  </a:lnTo>
                  <a:lnTo>
                    <a:pt x="378" y="533"/>
                  </a:lnTo>
                  <a:lnTo>
                    <a:pt x="378" y="525"/>
                  </a:lnTo>
                  <a:lnTo>
                    <a:pt x="367" y="512"/>
                  </a:lnTo>
                  <a:lnTo>
                    <a:pt x="353" y="501"/>
                  </a:lnTo>
                  <a:lnTo>
                    <a:pt x="330" y="483"/>
                  </a:lnTo>
                  <a:lnTo>
                    <a:pt x="308" y="466"/>
                  </a:lnTo>
                  <a:lnTo>
                    <a:pt x="277" y="449"/>
                  </a:lnTo>
                  <a:lnTo>
                    <a:pt x="251" y="432"/>
                  </a:lnTo>
                  <a:lnTo>
                    <a:pt x="218" y="413"/>
                  </a:lnTo>
                  <a:lnTo>
                    <a:pt x="188" y="398"/>
                  </a:lnTo>
                  <a:lnTo>
                    <a:pt x="157" y="383"/>
                  </a:lnTo>
                  <a:lnTo>
                    <a:pt x="133" y="367"/>
                  </a:lnTo>
                  <a:lnTo>
                    <a:pt x="108" y="354"/>
                  </a:lnTo>
                  <a:lnTo>
                    <a:pt x="89" y="345"/>
                  </a:lnTo>
                  <a:lnTo>
                    <a:pt x="76" y="337"/>
                  </a:lnTo>
                  <a:lnTo>
                    <a:pt x="70" y="335"/>
                  </a:lnTo>
                  <a:lnTo>
                    <a:pt x="81" y="331"/>
                  </a:lnTo>
                  <a:lnTo>
                    <a:pt x="95" y="331"/>
                  </a:lnTo>
                  <a:lnTo>
                    <a:pt x="104" y="331"/>
                  </a:lnTo>
                  <a:lnTo>
                    <a:pt x="117" y="335"/>
                  </a:lnTo>
                  <a:lnTo>
                    <a:pt x="127" y="335"/>
                  </a:lnTo>
                  <a:lnTo>
                    <a:pt x="140" y="339"/>
                  </a:lnTo>
                  <a:lnTo>
                    <a:pt x="150" y="343"/>
                  </a:lnTo>
                  <a:lnTo>
                    <a:pt x="163" y="348"/>
                  </a:lnTo>
                  <a:lnTo>
                    <a:pt x="173" y="350"/>
                  </a:lnTo>
                  <a:lnTo>
                    <a:pt x="184" y="356"/>
                  </a:lnTo>
                  <a:lnTo>
                    <a:pt x="194" y="358"/>
                  </a:lnTo>
                  <a:lnTo>
                    <a:pt x="205" y="364"/>
                  </a:lnTo>
                  <a:lnTo>
                    <a:pt x="216" y="366"/>
                  </a:lnTo>
                  <a:lnTo>
                    <a:pt x="228" y="366"/>
                  </a:lnTo>
                  <a:lnTo>
                    <a:pt x="239" y="367"/>
                  </a:lnTo>
                  <a:lnTo>
                    <a:pt x="252" y="369"/>
                  </a:lnTo>
                  <a:lnTo>
                    <a:pt x="121" y="234"/>
                  </a:lnTo>
                  <a:lnTo>
                    <a:pt x="0" y="145"/>
                  </a:lnTo>
                  <a:lnTo>
                    <a:pt x="47" y="151"/>
                  </a:lnTo>
                  <a:lnTo>
                    <a:pt x="2" y="54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535" y="2973"/>
              <a:ext cx="285" cy="227"/>
            </a:xfrm>
            <a:custGeom>
              <a:avLst/>
              <a:gdLst>
                <a:gd name="T0" fmla="*/ 261 w 570"/>
                <a:gd name="T1" fmla="*/ 285 h 454"/>
                <a:gd name="T2" fmla="*/ 270 w 570"/>
                <a:gd name="T3" fmla="*/ 275 h 454"/>
                <a:gd name="T4" fmla="*/ 293 w 570"/>
                <a:gd name="T5" fmla="*/ 254 h 454"/>
                <a:gd name="T6" fmla="*/ 318 w 570"/>
                <a:gd name="T7" fmla="*/ 237 h 454"/>
                <a:gd name="T8" fmla="*/ 333 w 570"/>
                <a:gd name="T9" fmla="*/ 230 h 454"/>
                <a:gd name="T10" fmla="*/ 436 w 570"/>
                <a:gd name="T11" fmla="*/ 213 h 454"/>
                <a:gd name="T12" fmla="*/ 512 w 570"/>
                <a:gd name="T13" fmla="*/ 239 h 454"/>
                <a:gd name="T14" fmla="*/ 472 w 570"/>
                <a:gd name="T15" fmla="*/ 254 h 454"/>
                <a:gd name="T16" fmla="*/ 430 w 570"/>
                <a:gd name="T17" fmla="*/ 268 h 454"/>
                <a:gd name="T18" fmla="*/ 390 w 570"/>
                <a:gd name="T19" fmla="*/ 281 h 454"/>
                <a:gd name="T20" fmla="*/ 350 w 570"/>
                <a:gd name="T21" fmla="*/ 294 h 454"/>
                <a:gd name="T22" fmla="*/ 310 w 570"/>
                <a:gd name="T23" fmla="*/ 308 h 454"/>
                <a:gd name="T24" fmla="*/ 272 w 570"/>
                <a:gd name="T25" fmla="*/ 325 h 454"/>
                <a:gd name="T26" fmla="*/ 234 w 570"/>
                <a:gd name="T27" fmla="*/ 346 h 454"/>
                <a:gd name="T28" fmla="*/ 240 w 570"/>
                <a:gd name="T29" fmla="*/ 386 h 454"/>
                <a:gd name="T30" fmla="*/ 270 w 570"/>
                <a:gd name="T31" fmla="*/ 372 h 454"/>
                <a:gd name="T32" fmla="*/ 310 w 570"/>
                <a:gd name="T33" fmla="*/ 357 h 454"/>
                <a:gd name="T34" fmla="*/ 356 w 570"/>
                <a:gd name="T35" fmla="*/ 340 h 454"/>
                <a:gd name="T36" fmla="*/ 405 w 570"/>
                <a:gd name="T37" fmla="*/ 325 h 454"/>
                <a:gd name="T38" fmla="*/ 455 w 570"/>
                <a:gd name="T39" fmla="*/ 308 h 454"/>
                <a:gd name="T40" fmla="*/ 500 w 570"/>
                <a:gd name="T41" fmla="*/ 294 h 454"/>
                <a:gd name="T42" fmla="*/ 538 w 570"/>
                <a:gd name="T43" fmla="*/ 285 h 454"/>
                <a:gd name="T44" fmla="*/ 567 w 570"/>
                <a:gd name="T45" fmla="*/ 283 h 454"/>
                <a:gd name="T46" fmla="*/ 550 w 570"/>
                <a:gd name="T47" fmla="*/ 325 h 454"/>
                <a:gd name="T48" fmla="*/ 508 w 570"/>
                <a:gd name="T49" fmla="*/ 342 h 454"/>
                <a:gd name="T50" fmla="*/ 468 w 570"/>
                <a:gd name="T51" fmla="*/ 357 h 454"/>
                <a:gd name="T52" fmla="*/ 424 w 570"/>
                <a:gd name="T53" fmla="*/ 370 h 454"/>
                <a:gd name="T54" fmla="*/ 380 w 570"/>
                <a:gd name="T55" fmla="*/ 382 h 454"/>
                <a:gd name="T56" fmla="*/ 335 w 570"/>
                <a:gd name="T57" fmla="*/ 395 h 454"/>
                <a:gd name="T58" fmla="*/ 293 w 570"/>
                <a:gd name="T59" fmla="*/ 414 h 454"/>
                <a:gd name="T60" fmla="*/ 257 w 570"/>
                <a:gd name="T61" fmla="*/ 439 h 454"/>
                <a:gd name="T62" fmla="*/ 223 w 570"/>
                <a:gd name="T63" fmla="*/ 450 h 454"/>
                <a:gd name="T64" fmla="*/ 183 w 570"/>
                <a:gd name="T65" fmla="*/ 443 h 454"/>
                <a:gd name="T66" fmla="*/ 139 w 570"/>
                <a:gd name="T67" fmla="*/ 424 h 454"/>
                <a:gd name="T68" fmla="*/ 95 w 570"/>
                <a:gd name="T69" fmla="*/ 399 h 454"/>
                <a:gd name="T70" fmla="*/ 53 w 570"/>
                <a:gd name="T71" fmla="*/ 370 h 454"/>
                <a:gd name="T72" fmla="*/ 21 w 570"/>
                <a:gd name="T73" fmla="*/ 338 h 454"/>
                <a:gd name="T74" fmla="*/ 2 w 570"/>
                <a:gd name="T75" fmla="*/ 302 h 454"/>
                <a:gd name="T76" fmla="*/ 2 w 570"/>
                <a:gd name="T77" fmla="*/ 266 h 454"/>
                <a:gd name="T78" fmla="*/ 141 w 570"/>
                <a:gd name="T79" fmla="*/ 270 h 454"/>
                <a:gd name="T80" fmla="*/ 145 w 570"/>
                <a:gd name="T81" fmla="*/ 243 h 454"/>
                <a:gd name="T82" fmla="*/ 156 w 570"/>
                <a:gd name="T83" fmla="*/ 216 h 454"/>
                <a:gd name="T84" fmla="*/ 167 w 570"/>
                <a:gd name="T85" fmla="*/ 188 h 454"/>
                <a:gd name="T86" fmla="*/ 181 w 570"/>
                <a:gd name="T87" fmla="*/ 159 h 454"/>
                <a:gd name="T88" fmla="*/ 194 w 570"/>
                <a:gd name="T89" fmla="*/ 131 h 454"/>
                <a:gd name="T90" fmla="*/ 207 w 570"/>
                <a:gd name="T91" fmla="*/ 102 h 454"/>
                <a:gd name="T92" fmla="*/ 221 w 570"/>
                <a:gd name="T93" fmla="*/ 78 h 454"/>
                <a:gd name="T94" fmla="*/ 232 w 570"/>
                <a:gd name="T95" fmla="*/ 55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0" h="454">
                  <a:moveTo>
                    <a:pt x="232" y="55"/>
                  </a:moveTo>
                  <a:lnTo>
                    <a:pt x="261" y="285"/>
                  </a:lnTo>
                  <a:lnTo>
                    <a:pt x="263" y="281"/>
                  </a:lnTo>
                  <a:lnTo>
                    <a:pt x="270" y="275"/>
                  </a:lnTo>
                  <a:lnTo>
                    <a:pt x="280" y="264"/>
                  </a:lnTo>
                  <a:lnTo>
                    <a:pt x="293" y="254"/>
                  </a:lnTo>
                  <a:lnTo>
                    <a:pt x="304" y="245"/>
                  </a:lnTo>
                  <a:lnTo>
                    <a:pt x="318" y="237"/>
                  </a:lnTo>
                  <a:lnTo>
                    <a:pt x="325" y="230"/>
                  </a:lnTo>
                  <a:lnTo>
                    <a:pt x="333" y="230"/>
                  </a:lnTo>
                  <a:lnTo>
                    <a:pt x="365" y="0"/>
                  </a:lnTo>
                  <a:lnTo>
                    <a:pt x="436" y="213"/>
                  </a:lnTo>
                  <a:lnTo>
                    <a:pt x="532" y="232"/>
                  </a:lnTo>
                  <a:lnTo>
                    <a:pt x="512" y="239"/>
                  </a:lnTo>
                  <a:lnTo>
                    <a:pt x="493" y="247"/>
                  </a:lnTo>
                  <a:lnTo>
                    <a:pt x="472" y="254"/>
                  </a:lnTo>
                  <a:lnTo>
                    <a:pt x="451" y="262"/>
                  </a:lnTo>
                  <a:lnTo>
                    <a:pt x="430" y="268"/>
                  </a:lnTo>
                  <a:lnTo>
                    <a:pt x="413" y="275"/>
                  </a:lnTo>
                  <a:lnTo>
                    <a:pt x="390" y="281"/>
                  </a:lnTo>
                  <a:lnTo>
                    <a:pt x="373" y="289"/>
                  </a:lnTo>
                  <a:lnTo>
                    <a:pt x="350" y="294"/>
                  </a:lnTo>
                  <a:lnTo>
                    <a:pt x="331" y="302"/>
                  </a:lnTo>
                  <a:lnTo>
                    <a:pt x="310" y="308"/>
                  </a:lnTo>
                  <a:lnTo>
                    <a:pt x="293" y="317"/>
                  </a:lnTo>
                  <a:lnTo>
                    <a:pt x="272" y="325"/>
                  </a:lnTo>
                  <a:lnTo>
                    <a:pt x="253" y="336"/>
                  </a:lnTo>
                  <a:lnTo>
                    <a:pt x="234" y="346"/>
                  </a:lnTo>
                  <a:lnTo>
                    <a:pt x="217" y="359"/>
                  </a:lnTo>
                  <a:lnTo>
                    <a:pt x="240" y="386"/>
                  </a:lnTo>
                  <a:lnTo>
                    <a:pt x="253" y="380"/>
                  </a:lnTo>
                  <a:lnTo>
                    <a:pt x="270" y="372"/>
                  </a:lnTo>
                  <a:lnTo>
                    <a:pt x="287" y="365"/>
                  </a:lnTo>
                  <a:lnTo>
                    <a:pt x="310" y="357"/>
                  </a:lnTo>
                  <a:lnTo>
                    <a:pt x="331" y="348"/>
                  </a:lnTo>
                  <a:lnTo>
                    <a:pt x="356" y="340"/>
                  </a:lnTo>
                  <a:lnTo>
                    <a:pt x="380" y="332"/>
                  </a:lnTo>
                  <a:lnTo>
                    <a:pt x="405" y="325"/>
                  </a:lnTo>
                  <a:lnTo>
                    <a:pt x="430" y="315"/>
                  </a:lnTo>
                  <a:lnTo>
                    <a:pt x="455" y="308"/>
                  </a:lnTo>
                  <a:lnTo>
                    <a:pt x="477" y="300"/>
                  </a:lnTo>
                  <a:lnTo>
                    <a:pt x="500" y="294"/>
                  </a:lnTo>
                  <a:lnTo>
                    <a:pt x="519" y="289"/>
                  </a:lnTo>
                  <a:lnTo>
                    <a:pt x="538" y="285"/>
                  </a:lnTo>
                  <a:lnTo>
                    <a:pt x="553" y="283"/>
                  </a:lnTo>
                  <a:lnTo>
                    <a:pt x="567" y="283"/>
                  </a:lnTo>
                  <a:lnTo>
                    <a:pt x="570" y="313"/>
                  </a:lnTo>
                  <a:lnTo>
                    <a:pt x="550" y="325"/>
                  </a:lnTo>
                  <a:lnTo>
                    <a:pt x="531" y="334"/>
                  </a:lnTo>
                  <a:lnTo>
                    <a:pt x="508" y="342"/>
                  </a:lnTo>
                  <a:lnTo>
                    <a:pt x="489" y="351"/>
                  </a:lnTo>
                  <a:lnTo>
                    <a:pt x="468" y="357"/>
                  </a:lnTo>
                  <a:lnTo>
                    <a:pt x="445" y="363"/>
                  </a:lnTo>
                  <a:lnTo>
                    <a:pt x="424" y="370"/>
                  </a:lnTo>
                  <a:lnTo>
                    <a:pt x="403" y="378"/>
                  </a:lnTo>
                  <a:lnTo>
                    <a:pt x="380" y="382"/>
                  </a:lnTo>
                  <a:lnTo>
                    <a:pt x="358" y="387"/>
                  </a:lnTo>
                  <a:lnTo>
                    <a:pt x="335" y="395"/>
                  </a:lnTo>
                  <a:lnTo>
                    <a:pt x="316" y="405"/>
                  </a:lnTo>
                  <a:lnTo>
                    <a:pt x="293" y="414"/>
                  </a:lnTo>
                  <a:lnTo>
                    <a:pt x="276" y="425"/>
                  </a:lnTo>
                  <a:lnTo>
                    <a:pt x="257" y="439"/>
                  </a:lnTo>
                  <a:lnTo>
                    <a:pt x="240" y="454"/>
                  </a:lnTo>
                  <a:lnTo>
                    <a:pt x="223" y="450"/>
                  </a:lnTo>
                  <a:lnTo>
                    <a:pt x="204" y="448"/>
                  </a:lnTo>
                  <a:lnTo>
                    <a:pt x="183" y="443"/>
                  </a:lnTo>
                  <a:lnTo>
                    <a:pt x="162" y="435"/>
                  </a:lnTo>
                  <a:lnTo>
                    <a:pt x="139" y="424"/>
                  </a:lnTo>
                  <a:lnTo>
                    <a:pt x="116" y="412"/>
                  </a:lnTo>
                  <a:lnTo>
                    <a:pt x="95" y="399"/>
                  </a:lnTo>
                  <a:lnTo>
                    <a:pt x="74" y="387"/>
                  </a:lnTo>
                  <a:lnTo>
                    <a:pt x="53" y="370"/>
                  </a:lnTo>
                  <a:lnTo>
                    <a:pt x="36" y="355"/>
                  </a:lnTo>
                  <a:lnTo>
                    <a:pt x="21" y="338"/>
                  </a:lnTo>
                  <a:lnTo>
                    <a:pt x="12" y="321"/>
                  </a:lnTo>
                  <a:lnTo>
                    <a:pt x="2" y="302"/>
                  </a:lnTo>
                  <a:lnTo>
                    <a:pt x="0" y="285"/>
                  </a:lnTo>
                  <a:lnTo>
                    <a:pt x="2" y="266"/>
                  </a:lnTo>
                  <a:lnTo>
                    <a:pt x="10" y="247"/>
                  </a:lnTo>
                  <a:lnTo>
                    <a:pt x="141" y="270"/>
                  </a:lnTo>
                  <a:lnTo>
                    <a:pt x="143" y="256"/>
                  </a:lnTo>
                  <a:lnTo>
                    <a:pt x="145" y="243"/>
                  </a:lnTo>
                  <a:lnTo>
                    <a:pt x="150" y="230"/>
                  </a:lnTo>
                  <a:lnTo>
                    <a:pt x="156" y="216"/>
                  </a:lnTo>
                  <a:lnTo>
                    <a:pt x="160" y="201"/>
                  </a:lnTo>
                  <a:lnTo>
                    <a:pt x="167" y="188"/>
                  </a:lnTo>
                  <a:lnTo>
                    <a:pt x="173" y="173"/>
                  </a:lnTo>
                  <a:lnTo>
                    <a:pt x="181" y="159"/>
                  </a:lnTo>
                  <a:lnTo>
                    <a:pt x="186" y="144"/>
                  </a:lnTo>
                  <a:lnTo>
                    <a:pt x="194" y="131"/>
                  </a:lnTo>
                  <a:lnTo>
                    <a:pt x="200" y="117"/>
                  </a:lnTo>
                  <a:lnTo>
                    <a:pt x="207" y="102"/>
                  </a:lnTo>
                  <a:lnTo>
                    <a:pt x="215" y="89"/>
                  </a:lnTo>
                  <a:lnTo>
                    <a:pt x="221" y="78"/>
                  </a:lnTo>
                  <a:lnTo>
                    <a:pt x="226" y="64"/>
                  </a:lnTo>
                  <a:lnTo>
                    <a:pt x="232" y="55"/>
                  </a:lnTo>
                  <a:lnTo>
                    <a:pt x="232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179" y="2673"/>
              <a:ext cx="828" cy="621"/>
            </a:xfrm>
            <a:custGeom>
              <a:avLst/>
              <a:gdLst>
                <a:gd name="T0" fmla="*/ 897 w 1658"/>
                <a:gd name="T1" fmla="*/ 275 h 1241"/>
                <a:gd name="T2" fmla="*/ 1238 w 1658"/>
                <a:gd name="T3" fmla="*/ 648 h 1241"/>
                <a:gd name="T4" fmla="*/ 1546 w 1658"/>
                <a:gd name="T5" fmla="*/ 1051 h 1241"/>
                <a:gd name="T6" fmla="*/ 1608 w 1658"/>
                <a:gd name="T7" fmla="*/ 1234 h 1241"/>
                <a:gd name="T8" fmla="*/ 1557 w 1658"/>
                <a:gd name="T9" fmla="*/ 1188 h 1241"/>
                <a:gd name="T10" fmla="*/ 1508 w 1658"/>
                <a:gd name="T11" fmla="*/ 1131 h 1241"/>
                <a:gd name="T12" fmla="*/ 1445 w 1658"/>
                <a:gd name="T13" fmla="*/ 1110 h 1241"/>
                <a:gd name="T14" fmla="*/ 1280 w 1658"/>
                <a:gd name="T15" fmla="*/ 1125 h 1241"/>
                <a:gd name="T16" fmla="*/ 1105 w 1658"/>
                <a:gd name="T17" fmla="*/ 1091 h 1241"/>
                <a:gd name="T18" fmla="*/ 939 w 1658"/>
                <a:gd name="T19" fmla="*/ 1051 h 1241"/>
                <a:gd name="T20" fmla="*/ 987 w 1658"/>
                <a:gd name="T21" fmla="*/ 890 h 1241"/>
                <a:gd name="T22" fmla="*/ 1057 w 1658"/>
                <a:gd name="T23" fmla="*/ 878 h 1241"/>
                <a:gd name="T24" fmla="*/ 1129 w 1658"/>
                <a:gd name="T25" fmla="*/ 878 h 1241"/>
                <a:gd name="T26" fmla="*/ 1190 w 1658"/>
                <a:gd name="T27" fmla="*/ 884 h 1241"/>
                <a:gd name="T28" fmla="*/ 1158 w 1658"/>
                <a:gd name="T29" fmla="*/ 840 h 1241"/>
                <a:gd name="T30" fmla="*/ 1090 w 1658"/>
                <a:gd name="T31" fmla="*/ 812 h 1241"/>
                <a:gd name="T32" fmla="*/ 1023 w 1658"/>
                <a:gd name="T33" fmla="*/ 777 h 1241"/>
                <a:gd name="T34" fmla="*/ 1141 w 1658"/>
                <a:gd name="T35" fmla="*/ 745 h 1241"/>
                <a:gd name="T36" fmla="*/ 1137 w 1658"/>
                <a:gd name="T37" fmla="*/ 711 h 1241"/>
                <a:gd name="T38" fmla="*/ 1088 w 1658"/>
                <a:gd name="T39" fmla="*/ 694 h 1241"/>
                <a:gd name="T40" fmla="*/ 1038 w 1658"/>
                <a:gd name="T41" fmla="*/ 673 h 1241"/>
                <a:gd name="T42" fmla="*/ 994 w 1658"/>
                <a:gd name="T43" fmla="*/ 648 h 1241"/>
                <a:gd name="T44" fmla="*/ 1012 w 1658"/>
                <a:gd name="T45" fmla="*/ 574 h 1241"/>
                <a:gd name="T46" fmla="*/ 945 w 1658"/>
                <a:gd name="T47" fmla="*/ 530 h 1241"/>
                <a:gd name="T48" fmla="*/ 878 w 1658"/>
                <a:gd name="T49" fmla="*/ 580 h 1241"/>
                <a:gd name="T50" fmla="*/ 806 w 1658"/>
                <a:gd name="T51" fmla="*/ 633 h 1241"/>
                <a:gd name="T52" fmla="*/ 757 w 1658"/>
                <a:gd name="T53" fmla="*/ 669 h 1241"/>
                <a:gd name="T54" fmla="*/ 673 w 1658"/>
                <a:gd name="T55" fmla="*/ 623 h 1241"/>
                <a:gd name="T56" fmla="*/ 584 w 1658"/>
                <a:gd name="T57" fmla="*/ 568 h 1241"/>
                <a:gd name="T58" fmla="*/ 504 w 1658"/>
                <a:gd name="T59" fmla="*/ 505 h 1241"/>
                <a:gd name="T60" fmla="*/ 609 w 1658"/>
                <a:gd name="T61" fmla="*/ 460 h 1241"/>
                <a:gd name="T62" fmla="*/ 675 w 1658"/>
                <a:gd name="T63" fmla="*/ 517 h 1241"/>
                <a:gd name="T64" fmla="*/ 738 w 1658"/>
                <a:gd name="T65" fmla="*/ 559 h 1241"/>
                <a:gd name="T66" fmla="*/ 749 w 1658"/>
                <a:gd name="T67" fmla="*/ 338 h 1241"/>
                <a:gd name="T68" fmla="*/ 740 w 1658"/>
                <a:gd name="T69" fmla="*/ 388 h 1241"/>
                <a:gd name="T70" fmla="*/ 776 w 1658"/>
                <a:gd name="T71" fmla="*/ 452 h 1241"/>
                <a:gd name="T72" fmla="*/ 782 w 1658"/>
                <a:gd name="T73" fmla="*/ 511 h 1241"/>
                <a:gd name="T74" fmla="*/ 704 w 1658"/>
                <a:gd name="T75" fmla="*/ 475 h 1241"/>
                <a:gd name="T76" fmla="*/ 639 w 1658"/>
                <a:gd name="T77" fmla="*/ 372 h 1241"/>
                <a:gd name="T78" fmla="*/ 590 w 1658"/>
                <a:gd name="T79" fmla="*/ 258 h 1241"/>
                <a:gd name="T80" fmla="*/ 346 w 1658"/>
                <a:gd name="T81" fmla="*/ 384 h 1241"/>
                <a:gd name="T82" fmla="*/ 337 w 1658"/>
                <a:gd name="T83" fmla="*/ 448 h 1241"/>
                <a:gd name="T84" fmla="*/ 337 w 1658"/>
                <a:gd name="T85" fmla="*/ 517 h 1241"/>
                <a:gd name="T86" fmla="*/ 350 w 1658"/>
                <a:gd name="T87" fmla="*/ 583 h 1241"/>
                <a:gd name="T88" fmla="*/ 276 w 1658"/>
                <a:gd name="T89" fmla="*/ 563 h 1241"/>
                <a:gd name="T90" fmla="*/ 238 w 1658"/>
                <a:gd name="T91" fmla="*/ 475 h 1241"/>
                <a:gd name="T92" fmla="*/ 63 w 1658"/>
                <a:gd name="T93" fmla="*/ 568 h 1241"/>
                <a:gd name="T94" fmla="*/ 27 w 1658"/>
                <a:gd name="T95" fmla="*/ 524 h 1241"/>
                <a:gd name="T96" fmla="*/ 0 w 1658"/>
                <a:gd name="T97" fmla="*/ 481 h 1241"/>
                <a:gd name="T98" fmla="*/ 179 w 1658"/>
                <a:gd name="T99" fmla="*/ 336 h 1241"/>
                <a:gd name="T100" fmla="*/ 369 w 1658"/>
                <a:gd name="T101" fmla="*/ 140 h 1241"/>
                <a:gd name="T102" fmla="*/ 563 w 1658"/>
                <a:gd name="T103" fmla="*/ 7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8" h="1241">
                  <a:moveTo>
                    <a:pt x="603" y="0"/>
                  </a:moveTo>
                  <a:lnTo>
                    <a:pt x="677" y="66"/>
                  </a:lnTo>
                  <a:lnTo>
                    <a:pt x="749" y="135"/>
                  </a:lnTo>
                  <a:lnTo>
                    <a:pt x="823" y="203"/>
                  </a:lnTo>
                  <a:lnTo>
                    <a:pt x="897" y="275"/>
                  </a:lnTo>
                  <a:lnTo>
                    <a:pt x="968" y="348"/>
                  </a:lnTo>
                  <a:lnTo>
                    <a:pt x="1038" y="422"/>
                  </a:lnTo>
                  <a:lnTo>
                    <a:pt x="1105" y="496"/>
                  </a:lnTo>
                  <a:lnTo>
                    <a:pt x="1175" y="572"/>
                  </a:lnTo>
                  <a:lnTo>
                    <a:pt x="1238" y="648"/>
                  </a:lnTo>
                  <a:lnTo>
                    <a:pt x="1302" y="726"/>
                  </a:lnTo>
                  <a:lnTo>
                    <a:pt x="1365" y="804"/>
                  </a:lnTo>
                  <a:lnTo>
                    <a:pt x="1428" y="886"/>
                  </a:lnTo>
                  <a:lnTo>
                    <a:pt x="1487" y="966"/>
                  </a:lnTo>
                  <a:lnTo>
                    <a:pt x="1546" y="1051"/>
                  </a:lnTo>
                  <a:lnTo>
                    <a:pt x="1601" y="1133"/>
                  </a:lnTo>
                  <a:lnTo>
                    <a:pt x="1658" y="1220"/>
                  </a:lnTo>
                  <a:lnTo>
                    <a:pt x="1624" y="1241"/>
                  </a:lnTo>
                  <a:lnTo>
                    <a:pt x="1616" y="1236"/>
                  </a:lnTo>
                  <a:lnTo>
                    <a:pt x="1608" y="1234"/>
                  </a:lnTo>
                  <a:lnTo>
                    <a:pt x="1599" y="1226"/>
                  </a:lnTo>
                  <a:lnTo>
                    <a:pt x="1589" y="1219"/>
                  </a:lnTo>
                  <a:lnTo>
                    <a:pt x="1578" y="1209"/>
                  </a:lnTo>
                  <a:lnTo>
                    <a:pt x="1569" y="1199"/>
                  </a:lnTo>
                  <a:lnTo>
                    <a:pt x="1557" y="1188"/>
                  </a:lnTo>
                  <a:lnTo>
                    <a:pt x="1548" y="1179"/>
                  </a:lnTo>
                  <a:lnTo>
                    <a:pt x="1538" y="1163"/>
                  </a:lnTo>
                  <a:lnTo>
                    <a:pt x="1527" y="1152"/>
                  </a:lnTo>
                  <a:lnTo>
                    <a:pt x="1517" y="1139"/>
                  </a:lnTo>
                  <a:lnTo>
                    <a:pt x="1508" y="1131"/>
                  </a:lnTo>
                  <a:lnTo>
                    <a:pt x="1498" y="1120"/>
                  </a:lnTo>
                  <a:lnTo>
                    <a:pt x="1491" y="1110"/>
                  </a:lnTo>
                  <a:lnTo>
                    <a:pt x="1483" y="1103"/>
                  </a:lnTo>
                  <a:lnTo>
                    <a:pt x="1477" y="1099"/>
                  </a:lnTo>
                  <a:lnTo>
                    <a:pt x="1445" y="1110"/>
                  </a:lnTo>
                  <a:lnTo>
                    <a:pt x="1415" y="1120"/>
                  </a:lnTo>
                  <a:lnTo>
                    <a:pt x="1380" y="1123"/>
                  </a:lnTo>
                  <a:lnTo>
                    <a:pt x="1348" y="1129"/>
                  </a:lnTo>
                  <a:lnTo>
                    <a:pt x="1314" y="1127"/>
                  </a:lnTo>
                  <a:lnTo>
                    <a:pt x="1280" y="1125"/>
                  </a:lnTo>
                  <a:lnTo>
                    <a:pt x="1245" y="1122"/>
                  </a:lnTo>
                  <a:lnTo>
                    <a:pt x="1211" y="1116"/>
                  </a:lnTo>
                  <a:lnTo>
                    <a:pt x="1175" y="1106"/>
                  </a:lnTo>
                  <a:lnTo>
                    <a:pt x="1139" y="1101"/>
                  </a:lnTo>
                  <a:lnTo>
                    <a:pt x="1105" y="1091"/>
                  </a:lnTo>
                  <a:lnTo>
                    <a:pt x="1070" y="1082"/>
                  </a:lnTo>
                  <a:lnTo>
                    <a:pt x="1036" y="1072"/>
                  </a:lnTo>
                  <a:lnTo>
                    <a:pt x="1002" y="1064"/>
                  </a:lnTo>
                  <a:lnTo>
                    <a:pt x="972" y="1057"/>
                  </a:lnTo>
                  <a:lnTo>
                    <a:pt x="939" y="1051"/>
                  </a:lnTo>
                  <a:lnTo>
                    <a:pt x="1240" y="1006"/>
                  </a:lnTo>
                  <a:lnTo>
                    <a:pt x="1247" y="987"/>
                  </a:lnTo>
                  <a:lnTo>
                    <a:pt x="960" y="893"/>
                  </a:lnTo>
                  <a:lnTo>
                    <a:pt x="972" y="891"/>
                  </a:lnTo>
                  <a:lnTo>
                    <a:pt x="987" y="890"/>
                  </a:lnTo>
                  <a:lnTo>
                    <a:pt x="1000" y="886"/>
                  </a:lnTo>
                  <a:lnTo>
                    <a:pt x="1013" y="886"/>
                  </a:lnTo>
                  <a:lnTo>
                    <a:pt x="1027" y="882"/>
                  </a:lnTo>
                  <a:lnTo>
                    <a:pt x="1042" y="880"/>
                  </a:lnTo>
                  <a:lnTo>
                    <a:pt x="1057" y="878"/>
                  </a:lnTo>
                  <a:lnTo>
                    <a:pt x="1072" y="878"/>
                  </a:lnTo>
                  <a:lnTo>
                    <a:pt x="1086" y="878"/>
                  </a:lnTo>
                  <a:lnTo>
                    <a:pt x="1099" y="878"/>
                  </a:lnTo>
                  <a:lnTo>
                    <a:pt x="1112" y="878"/>
                  </a:lnTo>
                  <a:lnTo>
                    <a:pt x="1129" y="878"/>
                  </a:lnTo>
                  <a:lnTo>
                    <a:pt x="1143" y="880"/>
                  </a:lnTo>
                  <a:lnTo>
                    <a:pt x="1158" y="884"/>
                  </a:lnTo>
                  <a:lnTo>
                    <a:pt x="1171" y="888"/>
                  </a:lnTo>
                  <a:lnTo>
                    <a:pt x="1186" y="893"/>
                  </a:lnTo>
                  <a:lnTo>
                    <a:pt x="1190" y="884"/>
                  </a:lnTo>
                  <a:lnTo>
                    <a:pt x="1194" y="871"/>
                  </a:lnTo>
                  <a:lnTo>
                    <a:pt x="1190" y="859"/>
                  </a:lnTo>
                  <a:lnTo>
                    <a:pt x="1186" y="853"/>
                  </a:lnTo>
                  <a:lnTo>
                    <a:pt x="1171" y="846"/>
                  </a:lnTo>
                  <a:lnTo>
                    <a:pt x="1158" y="840"/>
                  </a:lnTo>
                  <a:lnTo>
                    <a:pt x="1145" y="834"/>
                  </a:lnTo>
                  <a:lnTo>
                    <a:pt x="1129" y="831"/>
                  </a:lnTo>
                  <a:lnTo>
                    <a:pt x="1116" y="823"/>
                  </a:lnTo>
                  <a:lnTo>
                    <a:pt x="1103" y="817"/>
                  </a:lnTo>
                  <a:lnTo>
                    <a:pt x="1090" y="812"/>
                  </a:lnTo>
                  <a:lnTo>
                    <a:pt x="1076" y="806"/>
                  </a:lnTo>
                  <a:lnTo>
                    <a:pt x="1063" y="798"/>
                  </a:lnTo>
                  <a:lnTo>
                    <a:pt x="1050" y="791"/>
                  </a:lnTo>
                  <a:lnTo>
                    <a:pt x="1034" y="783"/>
                  </a:lnTo>
                  <a:lnTo>
                    <a:pt x="1023" y="777"/>
                  </a:lnTo>
                  <a:lnTo>
                    <a:pt x="1010" y="770"/>
                  </a:lnTo>
                  <a:lnTo>
                    <a:pt x="994" y="762"/>
                  </a:lnTo>
                  <a:lnTo>
                    <a:pt x="983" y="755"/>
                  </a:lnTo>
                  <a:lnTo>
                    <a:pt x="972" y="749"/>
                  </a:lnTo>
                  <a:lnTo>
                    <a:pt x="1141" y="745"/>
                  </a:lnTo>
                  <a:lnTo>
                    <a:pt x="1150" y="741"/>
                  </a:lnTo>
                  <a:lnTo>
                    <a:pt x="1156" y="734"/>
                  </a:lnTo>
                  <a:lnTo>
                    <a:pt x="1154" y="722"/>
                  </a:lnTo>
                  <a:lnTo>
                    <a:pt x="1148" y="715"/>
                  </a:lnTo>
                  <a:lnTo>
                    <a:pt x="1137" y="711"/>
                  </a:lnTo>
                  <a:lnTo>
                    <a:pt x="1128" y="709"/>
                  </a:lnTo>
                  <a:lnTo>
                    <a:pt x="1116" y="705"/>
                  </a:lnTo>
                  <a:lnTo>
                    <a:pt x="1107" y="703"/>
                  </a:lnTo>
                  <a:lnTo>
                    <a:pt x="1097" y="698"/>
                  </a:lnTo>
                  <a:lnTo>
                    <a:pt x="1088" y="694"/>
                  </a:lnTo>
                  <a:lnTo>
                    <a:pt x="1078" y="692"/>
                  </a:lnTo>
                  <a:lnTo>
                    <a:pt x="1069" y="688"/>
                  </a:lnTo>
                  <a:lnTo>
                    <a:pt x="1057" y="682"/>
                  </a:lnTo>
                  <a:lnTo>
                    <a:pt x="1050" y="679"/>
                  </a:lnTo>
                  <a:lnTo>
                    <a:pt x="1038" y="673"/>
                  </a:lnTo>
                  <a:lnTo>
                    <a:pt x="1029" y="669"/>
                  </a:lnTo>
                  <a:lnTo>
                    <a:pt x="1019" y="663"/>
                  </a:lnTo>
                  <a:lnTo>
                    <a:pt x="1010" y="658"/>
                  </a:lnTo>
                  <a:lnTo>
                    <a:pt x="1002" y="654"/>
                  </a:lnTo>
                  <a:lnTo>
                    <a:pt x="994" y="648"/>
                  </a:lnTo>
                  <a:lnTo>
                    <a:pt x="1067" y="623"/>
                  </a:lnTo>
                  <a:lnTo>
                    <a:pt x="1053" y="610"/>
                  </a:lnTo>
                  <a:lnTo>
                    <a:pt x="1040" y="599"/>
                  </a:lnTo>
                  <a:lnTo>
                    <a:pt x="1027" y="585"/>
                  </a:lnTo>
                  <a:lnTo>
                    <a:pt x="1012" y="574"/>
                  </a:lnTo>
                  <a:lnTo>
                    <a:pt x="996" y="561"/>
                  </a:lnTo>
                  <a:lnTo>
                    <a:pt x="983" y="549"/>
                  </a:lnTo>
                  <a:lnTo>
                    <a:pt x="970" y="536"/>
                  </a:lnTo>
                  <a:lnTo>
                    <a:pt x="955" y="526"/>
                  </a:lnTo>
                  <a:lnTo>
                    <a:pt x="945" y="530"/>
                  </a:lnTo>
                  <a:lnTo>
                    <a:pt x="934" y="540"/>
                  </a:lnTo>
                  <a:lnTo>
                    <a:pt x="920" y="547"/>
                  </a:lnTo>
                  <a:lnTo>
                    <a:pt x="907" y="559"/>
                  </a:lnTo>
                  <a:lnTo>
                    <a:pt x="892" y="568"/>
                  </a:lnTo>
                  <a:lnTo>
                    <a:pt x="878" y="580"/>
                  </a:lnTo>
                  <a:lnTo>
                    <a:pt x="863" y="593"/>
                  </a:lnTo>
                  <a:lnTo>
                    <a:pt x="850" y="604"/>
                  </a:lnTo>
                  <a:lnTo>
                    <a:pt x="835" y="614"/>
                  </a:lnTo>
                  <a:lnTo>
                    <a:pt x="821" y="623"/>
                  </a:lnTo>
                  <a:lnTo>
                    <a:pt x="806" y="633"/>
                  </a:lnTo>
                  <a:lnTo>
                    <a:pt x="795" y="644"/>
                  </a:lnTo>
                  <a:lnTo>
                    <a:pt x="782" y="652"/>
                  </a:lnTo>
                  <a:lnTo>
                    <a:pt x="772" y="659"/>
                  </a:lnTo>
                  <a:lnTo>
                    <a:pt x="763" y="663"/>
                  </a:lnTo>
                  <a:lnTo>
                    <a:pt x="757" y="669"/>
                  </a:lnTo>
                  <a:lnTo>
                    <a:pt x="740" y="659"/>
                  </a:lnTo>
                  <a:lnTo>
                    <a:pt x="724" y="650"/>
                  </a:lnTo>
                  <a:lnTo>
                    <a:pt x="707" y="640"/>
                  </a:lnTo>
                  <a:lnTo>
                    <a:pt x="692" y="633"/>
                  </a:lnTo>
                  <a:lnTo>
                    <a:pt x="673" y="623"/>
                  </a:lnTo>
                  <a:lnTo>
                    <a:pt x="656" y="614"/>
                  </a:lnTo>
                  <a:lnTo>
                    <a:pt x="639" y="602"/>
                  </a:lnTo>
                  <a:lnTo>
                    <a:pt x="622" y="593"/>
                  </a:lnTo>
                  <a:lnTo>
                    <a:pt x="603" y="582"/>
                  </a:lnTo>
                  <a:lnTo>
                    <a:pt x="584" y="568"/>
                  </a:lnTo>
                  <a:lnTo>
                    <a:pt x="567" y="557"/>
                  </a:lnTo>
                  <a:lnTo>
                    <a:pt x="552" y="545"/>
                  </a:lnTo>
                  <a:lnTo>
                    <a:pt x="532" y="532"/>
                  </a:lnTo>
                  <a:lnTo>
                    <a:pt x="519" y="519"/>
                  </a:lnTo>
                  <a:lnTo>
                    <a:pt x="504" y="505"/>
                  </a:lnTo>
                  <a:lnTo>
                    <a:pt x="491" y="490"/>
                  </a:lnTo>
                  <a:lnTo>
                    <a:pt x="569" y="437"/>
                  </a:lnTo>
                  <a:lnTo>
                    <a:pt x="582" y="441"/>
                  </a:lnTo>
                  <a:lnTo>
                    <a:pt x="595" y="450"/>
                  </a:lnTo>
                  <a:lnTo>
                    <a:pt x="609" y="460"/>
                  </a:lnTo>
                  <a:lnTo>
                    <a:pt x="624" y="471"/>
                  </a:lnTo>
                  <a:lnTo>
                    <a:pt x="635" y="481"/>
                  </a:lnTo>
                  <a:lnTo>
                    <a:pt x="648" y="494"/>
                  </a:lnTo>
                  <a:lnTo>
                    <a:pt x="662" y="505"/>
                  </a:lnTo>
                  <a:lnTo>
                    <a:pt x="675" y="517"/>
                  </a:lnTo>
                  <a:lnTo>
                    <a:pt x="686" y="526"/>
                  </a:lnTo>
                  <a:lnTo>
                    <a:pt x="700" y="536"/>
                  </a:lnTo>
                  <a:lnTo>
                    <a:pt x="711" y="545"/>
                  </a:lnTo>
                  <a:lnTo>
                    <a:pt x="726" y="553"/>
                  </a:lnTo>
                  <a:lnTo>
                    <a:pt x="738" y="559"/>
                  </a:lnTo>
                  <a:lnTo>
                    <a:pt x="751" y="563"/>
                  </a:lnTo>
                  <a:lnTo>
                    <a:pt x="766" y="564"/>
                  </a:lnTo>
                  <a:lnTo>
                    <a:pt x="780" y="564"/>
                  </a:lnTo>
                  <a:lnTo>
                    <a:pt x="863" y="490"/>
                  </a:lnTo>
                  <a:lnTo>
                    <a:pt x="749" y="338"/>
                  </a:lnTo>
                  <a:lnTo>
                    <a:pt x="719" y="353"/>
                  </a:lnTo>
                  <a:lnTo>
                    <a:pt x="719" y="357"/>
                  </a:lnTo>
                  <a:lnTo>
                    <a:pt x="726" y="367"/>
                  </a:lnTo>
                  <a:lnTo>
                    <a:pt x="730" y="376"/>
                  </a:lnTo>
                  <a:lnTo>
                    <a:pt x="740" y="388"/>
                  </a:lnTo>
                  <a:lnTo>
                    <a:pt x="747" y="399"/>
                  </a:lnTo>
                  <a:lnTo>
                    <a:pt x="755" y="412"/>
                  </a:lnTo>
                  <a:lnTo>
                    <a:pt x="763" y="426"/>
                  </a:lnTo>
                  <a:lnTo>
                    <a:pt x="772" y="441"/>
                  </a:lnTo>
                  <a:lnTo>
                    <a:pt x="776" y="452"/>
                  </a:lnTo>
                  <a:lnTo>
                    <a:pt x="782" y="464"/>
                  </a:lnTo>
                  <a:lnTo>
                    <a:pt x="785" y="477"/>
                  </a:lnTo>
                  <a:lnTo>
                    <a:pt x="787" y="490"/>
                  </a:lnTo>
                  <a:lnTo>
                    <a:pt x="783" y="500"/>
                  </a:lnTo>
                  <a:lnTo>
                    <a:pt x="782" y="511"/>
                  </a:lnTo>
                  <a:lnTo>
                    <a:pt x="772" y="519"/>
                  </a:lnTo>
                  <a:lnTo>
                    <a:pt x="761" y="526"/>
                  </a:lnTo>
                  <a:lnTo>
                    <a:pt x="740" y="509"/>
                  </a:lnTo>
                  <a:lnTo>
                    <a:pt x="723" y="494"/>
                  </a:lnTo>
                  <a:lnTo>
                    <a:pt x="704" y="475"/>
                  </a:lnTo>
                  <a:lnTo>
                    <a:pt x="690" y="456"/>
                  </a:lnTo>
                  <a:lnTo>
                    <a:pt x="677" y="435"/>
                  </a:lnTo>
                  <a:lnTo>
                    <a:pt x="664" y="416"/>
                  </a:lnTo>
                  <a:lnTo>
                    <a:pt x="650" y="393"/>
                  </a:lnTo>
                  <a:lnTo>
                    <a:pt x="639" y="372"/>
                  </a:lnTo>
                  <a:lnTo>
                    <a:pt x="628" y="350"/>
                  </a:lnTo>
                  <a:lnTo>
                    <a:pt x="618" y="327"/>
                  </a:lnTo>
                  <a:lnTo>
                    <a:pt x="609" y="304"/>
                  </a:lnTo>
                  <a:lnTo>
                    <a:pt x="599" y="281"/>
                  </a:lnTo>
                  <a:lnTo>
                    <a:pt x="590" y="258"/>
                  </a:lnTo>
                  <a:lnTo>
                    <a:pt x="580" y="235"/>
                  </a:lnTo>
                  <a:lnTo>
                    <a:pt x="571" y="211"/>
                  </a:lnTo>
                  <a:lnTo>
                    <a:pt x="561" y="192"/>
                  </a:lnTo>
                  <a:lnTo>
                    <a:pt x="350" y="372"/>
                  </a:lnTo>
                  <a:lnTo>
                    <a:pt x="346" y="384"/>
                  </a:lnTo>
                  <a:lnTo>
                    <a:pt x="344" y="395"/>
                  </a:lnTo>
                  <a:lnTo>
                    <a:pt x="340" y="409"/>
                  </a:lnTo>
                  <a:lnTo>
                    <a:pt x="340" y="422"/>
                  </a:lnTo>
                  <a:lnTo>
                    <a:pt x="339" y="435"/>
                  </a:lnTo>
                  <a:lnTo>
                    <a:pt x="337" y="448"/>
                  </a:lnTo>
                  <a:lnTo>
                    <a:pt x="337" y="464"/>
                  </a:lnTo>
                  <a:lnTo>
                    <a:pt x="337" y="477"/>
                  </a:lnTo>
                  <a:lnTo>
                    <a:pt x="337" y="488"/>
                  </a:lnTo>
                  <a:lnTo>
                    <a:pt x="337" y="504"/>
                  </a:lnTo>
                  <a:lnTo>
                    <a:pt x="337" y="517"/>
                  </a:lnTo>
                  <a:lnTo>
                    <a:pt x="339" y="530"/>
                  </a:lnTo>
                  <a:lnTo>
                    <a:pt x="340" y="544"/>
                  </a:lnTo>
                  <a:lnTo>
                    <a:pt x="342" y="557"/>
                  </a:lnTo>
                  <a:lnTo>
                    <a:pt x="346" y="570"/>
                  </a:lnTo>
                  <a:lnTo>
                    <a:pt x="350" y="583"/>
                  </a:lnTo>
                  <a:lnTo>
                    <a:pt x="293" y="610"/>
                  </a:lnTo>
                  <a:lnTo>
                    <a:pt x="285" y="601"/>
                  </a:lnTo>
                  <a:lnTo>
                    <a:pt x="282" y="589"/>
                  </a:lnTo>
                  <a:lnTo>
                    <a:pt x="276" y="576"/>
                  </a:lnTo>
                  <a:lnTo>
                    <a:pt x="276" y="563"/>
                  </a:lnTo>
                  <a:lnTo>
                    <a:pt x="274" y="549"/>
                  </a:lnTo>
                  <a:lnTo>
                    <a:pt x="274" y="536"/>
                  </a:lnTo>
                  <a:lnTo>
                    <a:pt x="276" y="523"/>
                  </a:lnTo>
                  <a:lnTo>
                    <a:pt x="276" y="513"/>
                  </a:lnTo>
                  <a:lnTo>
                    <a:pt x="238" y="475"/>
                  </a:lnTo>
                  <a:lnTo>
                    <a:pt x="109" y="616"/>
                  </a:lnTo>
                  <a:lnTo>
                    <a:pt x="91" y="601"/>
                  </a:lnTo>
                  <a:lnTo>
                    <a:pt x="76" y="585"/>
                  </a:lnTo>
                  <a:lnTo>
                    <a:pt x="69" y="576"/>
                  </a:lnTo>
                  <a:lnTo>
                    <a:pt x="63" y="568"/>
                  </a:lnTo>
                  <a:lnTo>
                    <a:pt x="55" y="561"/>
                  </a:lnTo>
                  <a:lnTo>
                    <a:pt x="48" y="551"/>
                  </a:lnTo>
                  <a:lnTo>
                    <a:pt x="40" y="544"/>
                  </a:lnTo>
                  <a:lnTo>
                    <a:pt x="34" y="534"/>
                  </a:lnTo>
                  <a:lnTo>
                    <a:pt x="27" y="524"/>
                  </a:lnTo>
                  <a:lnTo>
                    <a:pt x="23" y="515"/>
                  </a:lnTo>
                  <a:lnTo>
                    <a:pt x="15" y="505"/>
                  </a:lnTo>
                  <a:lnTo>
                    <a:pt x="10" y="496"/>
                  </a:lnTo>
                  <a:lnTo>
                    <a:pt x="6" y="488"/>
                  </a:lnTo>
                  <a:lnTo>
                    <a:pt x="0" y="481"/>
                  </a:lnTo>
                  <a:lnTo>
                    <a:pt x="33" y="460"/>
                  </a:lnTo>
                  <a:lnTo>
                    <a:pt x="69" y="435"/>
                  </a:lnTo>
                  <a:lnTo>
                    <a:pt x="105" y="405"/>
                  </a:lnTo>
                  <a:lnTo>
                    <a:pt x="143" y="372"/>
                  </a:lnTo>
                  <a:lnTo>
                    <a:pt x="179" y="336"/>
                  </a:lnTo>
                  <a:lnTo>
                    <a:pt x="215" y="298"/>
                  </a:lnTo>
                  <a:lnTo>
                    <a:pt x="253" y="258"/>
                  </a:lnTo>
                  <a:lnTo>
                    <a:pt x="293" y="218"/>
                  </a:lnTo>
                  <a:lnTo>
                    <a:pt x="329" y="178"/>
                  </a:lnTo>
                  <a:lnTo>
                    <a:pt x="369" y="140"/>
                  </a:lnTo>
                  <a:lnTo>
                    <a:pt x="407" y="104"/>
                  </a:lnTo>
                  <a:lnTo>
                    <a:pt x="447" y="74"/>
                  </a:lnTo>
                  <a:lnTo>
                    <a:pt x="485" y="45"/>
                  </a:lnTo>
                  <a:lnTo>
                    <a:pt x="525" y="23"/>
                  </a:lnTo>
                  <a:lnTo>
                    <a:pt x="563" y="7"/>
                  </a:lnTo>
                  <a:lnTo>
                    <a:pt x="603" y="0"/>
                  </a:lnTo>
                  <a:lnTo>
                    <a:pt x="60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155" y="3393"/>
              <a:ext cx="249" cy="77"/>
            </a:xfrm>
            <a:custGeom>
              <a:avLst/>
              <a:gdLst>
                <a:gd name="T0" fmla="*/ 498 w 498"/>
                <a:gd name="T1" fmla="*/ 0 h 152"/>
                <a:gd name="T2" fmla="*/ 475 w 498"/>
                <a:gd name="T3" fmla="*/ 8 h 152"/>
                <a:gd name="T4" fmla="*/ 450 w 498"/>
                <a:gd name="T5" fmla="*/ 19 h 152"/>
                <a:gd name="T6" fmla="*/ 424 w 498"/>
                <a:gd name="T7" fmla="*/ 32 h 152"/>
                <a:gd name="T8" fmla="*/ 391 w 498"/>
                <a:gd name="T9" fmla="*/ 46 h 152"/>
                <a:gd name="T10" fmla="*/ 359 w 498"/>
                <a:gd name="T11" fmla="*/ 57 h 152"/>
                <a:gd name="T12" fmla="*/ 325 w 498"/>
                <a:gd name="T13" fmla="*/ 72 h 152"/>
                <a:gd name="T14" fmla="*/ 289 w 498"/>
                <a:gd name="T15" fmla="*/ 86 h 152"/>
                <a:gd name="T16" fmla="*/ 254 w 498"/>
                <a:gd name="T17" fmla="*/ 99 h 152"/>
                <a:gd name="T18" fmla="*/ 218 w 498"/>
                <a:gd name="T19" fmla="*/ 110 h 152"/>
                <a:gd name="T20" fmla="*/ 180 w 498"/>
                <a:gd name="T21" fmla="*/ 122 h 152"/>
                <a:gd name="T22" fmla="*/ 144 w 498"/>
                <a:gd name="T23" fmla="*/ 131 h 152"/>
                <a:gd name="T24" fmla="*/ 112 w 498"/>
                <a:gd name="T25" fmla="*/ 143 h 152"/>
                <a:gd name="T26" fmla="*/ 78 w 498"/>
                <a:gd name="T27" fmla="*/ 146 h 152"/>
                <a:gd name="T28" fmla="*/ 49 w 498"/>
                <a:gd name="T29" fmla="*/ 150 h 152"/>
                <a:gd name="T30" fmla="*/ 21 w 498"/>
                <a:gd name="T31" fmla="*/ 152 h 152"/>
                <a:gd name="T32" fmla="*/ 0 w 498"/>
                <a:gd name="T33" fmla="*/ 152 h 152"/>
                <a:gd name="T34" fmla="*/ 21 w 498"/>
                <a:gd name="T35" fmla="*/ 135 h 152"/>
                <a:gd name="T36" fmla="*/ 45 w 498"/>
                <a:gd name="T37" fmla="*/ 120 h 152"/>
                <a:gd name="T38" fmla="*/ 74 w 498"/>
                <a:gd name="T39" fmla="*/ 106 h 152"/>
                <a:gd name="T40" fmla="*/ 104 w 498"/>
                <a:gd name="T41" fmla="*/ 95 h 152"/>
                <a:gd name="T42" fmla="*/ 135 w 498"/>
                <a:gd name="T43" fmla="*/ 80 h 152"/>
                <a:gd name="T44" fmla="*/ 167 w 498"/>
                <a:gd name="T45" fmla="*/ 67 h 152"/>
                <a:gd name="T46" fmla="*/ 201 w 498"/>
                <a:gd name="T47" fmla="*/ 55 h 152"/>
                <a:gd name="T48" fmla="*/ 237 w 498"/>
                <a:gd name="T49" fmla="*/ 46 h 152"/>
                <a:gd name="T50" fmla="*/ 272 w 498"/>
                <a:gd name="T51" fmla="*/ 34 h 152"/>
                <a:gd name="T52" fmla="*/ 306 w 498"/>
                <a:gd name="T53" fmla="*/ 25 h 152"/>
                <a:gd name="T54" fmla="*/ 342 w 498"/>
                <a:gd name="T55" fmla="*/ 15 h 152"/>
                <a:gd name="T56" fmla="*/ 376 w 498"/>
                <a:gd name="T57" fmla="*/ 11 h 152"/>
                <a:gd name="T58" fmla="*/ 407 w 498"/>
                <a:gd name="T59" fmla="*/ 6 h 152"/>
                <a:gd name="T60" fmla="*/ 439 w 498"/>
                <a:gd name="T61" fmla="*/ 2 h 152"/>
                <a:gd name="T62" fmla="*/ 469 w 498"/>
                <a:gd name="T63" fmla="*/ 0 h 152"/>
                <a:gd name="T64" fmla="*/ 498 w 498"/>
                <a:gd name="T65" fmla="*/ 0 h 152"/>
                <a:gd name="T66" fmla="*/ 498 w 498"/>
                <a:gd name="T6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8" h="152">
                  <a:moveTo>
                    <a:pt x="498" y="0"/>
                  </a:moveTo>
                  <a:lnTo>
                    <a:pt x="475" y="8"/>
                  </a:lnTo>
                  <a:lnTo>
                    <a:pt x="450" y="19"/>
                  </a:lnTo>
                  <a:lnTo>
                    <a:pt x="424" y="32"/>
                  </a:lnTo>
                  <a:lnTo>
                    <a:pt x="391" y="46"/>
                  </a:lnTo>
                  <a:lnTo>
                    <a:pt x="359" y="57"/>
                  </a:lnTo>
                  <a:lnTo>
                    <a:pt x="325" y="72"/>
                  </a:lnTo>
                  <a:lnTo>
                    <a:pt x="289" y="86"/>
                  </a:lnTo>
                  <a:lnTo>
                    <a:pt x="254" y="99"/>
                  </a:lnTo>
                  <a:lnTo>
                    <a:pt x="218" y="110"/>
                  </a:lnTo>
                  <a:lnTo>
                    <a:pt x="180" y="122"/>
                  </a:lnTo>
                  <a:lnTo>
                    <a:pt x="144" y="131"/>
                  </a:lnTo>
                  <a:lnTo>
                    <a:pt x="112" y="143"/>
                  </a:lnTo>
                  <a:lnTo>
                    <a:pt x="78" y="146"/>
                  </a:lnTo>
                  <a:lnTo>
                    <a:pt x="49" y="150"/>
                  </a:lnTo>
                  <a:lnTo>
                    <a:pt x="21" y="152"/>
                  </a:lnTo>
                  <a:lnTo>
                    <a:pt x="0" y="152"/>
                  </a:lnTo>
                  <a:lnTo>
                    <a:pt x="21" y="135"/>
                  </a:lnTo>
                  <a:lnTo>
                    <a:pt x="45" y="120"/>
                  </a:lnTo>
                  <a:lnTo>
                    <a:pt x="74" y="106"/>
                  </a:lnTo>
                  <a:lnTo>
                    <a:pt x="104" y="95"/>
                  </a:lnTo>
                  <a:lnTo>
                    <a:pt x="135" y="80"/>
                  </a:lnTo>
                  <a:lnTo>
                    <a:pt x="167" y="67"/>
                  </a:lnTo>
                  <a:lnTo>
                    <a:pt x="201" y="55"/>
                  </a:lnTo>
                  <a:lnTo>
                    <a:pt x="237" y="46"/>
                  </a:lnTo>
                  <a:lnTo>
                    <a:pt x="272" y="34"/>
                  </a:lnTo>
                  <a:lnTo>
                    <a:pt x="306" y="25"/>
                  </a:lnTo>
                  <a:lnTo>
                    <a:pt x="342" y="15"/>
                  </a:lnTo>
                  <a:lnTo>
                    <a:pt x="376" y="11"/>
                  </a:lnTo>
                  <a:lnTo>
                    <a:pt x="407" y="6"/>
                  </a:lnTo>
                  <a:lnTo>
                    <a:pt x="439" y="2"/>
                  </a:lnTo>
                  <a:lnTo>
                    <a:pt x="469" y="0"/>
                  </a:lnTo>
                  <a:lnTo>
                    <a:pt x="498" y="0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319" y="3401"/>
              <a:ext cx="160" cy="53"/>
            </a:xfrm>
            <a:custGeom>
              <a:avLst/>
              <a:gdLst>
                <a:gd name="T0" fmla="*/ 289 w 319"/>
                <a:gd name="T1" fmla="*/ 0 h 107"/>
                <a:gd name="T2" fmla="*/ 319 w 319"/>
                <a:gd name="T3" fmla="*/ 17 h 107"/>
                <a:gd name="T4" fmla="*/ 300 w 319"/>
                <a:gd name="T5" fmla="*/ 31 h 107"/>
                <a:gd name="T6" fmla="*/ 283 w 319"/>
                <a:gd name="T7" fmla="*/ 42 h 107"/>
                <a:gd name="T8" fmla="*/ 266 w 319"/>
                <a:gd name="T9" fmla="*/ 53 h 107"/>
                <a:gd name="T10" fmla="*/ 249 w 319"/>
                <a:gd name="T11" fmla="*/ 65 h 107"/>
                <a:gd name="T12" fmla="*/ 228 w 319"/>
                <a:gd name="T13" fmla="*/ 72 h 107"/>
                <a:gd name="T14" fmla="*/ 211 w 319"/>
                <a:gd name="T15" fmla="*/ 80 h 107"/>
                <a:gd name="T16" fmla="*/ 190 w 319"/>
                <a:gd name="T17" fmla="*/ 86 h 107"/>
                <a:gd name="T18" fmla="*/ 171 w 319"/>
                <a:gd name="T19" fmla="*/ 91 h 107"/>
                <a:gd name="T20" fmla="*/ 150 w 319"/>
                <a:gd name="T21" fmla="*/ 95 h 107"/>
                <a:gd name="T22" fmla="*/ 127 w 319"/>
                <a:gd name="T23" fmla="*/ 97 h 107"/>
                <a:gd name="T24" fmla="*/ 106 w 319"/>
                <a:gd name="T25" fmla="*/ 101 h 107"/>
                <a:gd name="T26" fmla="*/ 85 w 319"/>
                <a:gd name="T27" fmla="*/ 105 h 107"/>
                <a:gd name="T28" fmla="*/ 62 w 319"/>
                <a:gd name="T29" fmla="*/ 105 h 107"/>
                <a:gd name="T30" fmla="*/ 41 w 319"/>
                <a:gd name="T31" fmla="*/ 105 h 107"/>
                <a:gd name="T32" fmla="*/ 21 w 319"/>
                <a:gd name="T33" fmla="*/ 105 h 107"/>
                <a:gd name="T34" fmla="*/ 0 w 319"/>
                <a:gd name="T35" fmla="*/ 107 h 107"/>
                <a:gd name="T36" fmla="*/ 5 w 319"/>
                <a:gd name="T37" fmla="*/ 101 h 107"/>
                <a:gd name="T38" fmla="*/ 15 w 319"/>
                <a:gd name="T39" fmla="*/ 95 h 107"/>
                <a:gd name="T40" fmla="*/ 30 w 319"/>
                <a:gd name="T41" fmla="*/ 88 h 107"/>
                <a:gd name="T42" fmla="*/ 47 w 319"/>
                <a:gd name="T43" fmla="*/ 82 h 107"/>
                <a:gd name="T44" fmla="*/ 66 w 319"/>
                <a:gd name="T45" fmla="*/ 72 h 107"/>
                <a:gd name="T46" fmla="*/ 89 w 319"/>
                <a:gd name="T47" fmla="*/ 65 h 107"/>
                <a:gd name="T48" fmla="*/ 112 w 319"/>
                <a:gd name="T49" fmla="*/ 57 h 107"/>
                <a:gd name="T50" fmla="*/ 136 w 319"/>
                <a:gd name="T51" fmla="*/ 50 h 107"/>
                <a:gd name="T52" fmla="*/ 159 w 319"/>
                <a:gd name="T53" fmla="*/ 40 h 107"/>
                <a:gd name="T54" fmla="*/ 184 w 319"/>
                <a:gd name="T55" fmla="*/ 33 h 107"/>
                <a:gd name="T56" fmla="*/ 205 w 319"/>
                <a:gd name="T57" fmla="*/ 25 h 107"/>
                <a:gd name="T58" fmla="*/ 228 w 319"/>
                <a:gd name="T59" fmla="*/ 19 h 107"/>
                <a:gd name="T60" fmla="*/ 247 w 319"/>
                <a:gd name="T61" fmla="*/ 12 h 107"/>
                <a:gd name="T62" fmla="*/ 264 w 319"/>
                <a:gd name="T63" fmla="*/ 8 h 107"/>
                <a:gd name="T64" fmla="*/ 277 w 319"/>
                <a:gd name="T65" fmla="*/ 0 h 107"/>
                <a:gd name="T66" fmla="*/ 289 w 319"/>
                <a:gd name="T67" fmla="*/ 0 h 107"/>
                <a:gd name="T68" fmla="*/ 289 w 319"/>
                <a:gd name="T6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9" h="107">
                  <a:moveTo>
                    <a:pt x="289" y="0"/>
                  </a:moveTo>
                  <a:lnTo>
                    <a:pt x="319" y="17"/>
                  </a:lnTo>
                  <a:lnTo>
                    <a:pt x="300" y="31"/>
                  </a:lnTo>
                  <a:lnTo>
                    <a:pt x="283" y="42"/>
                  </a:lnTo>
                  <a:lnTo>
                    <a:pt x="266" y="53"/>
                  </a:lnTo>
                  <a:lnTo>
                    <a:pt x="249" y="65"/>
                  </a:lnTo>
                  <a:lnTo>
                    <a:pt x="228" y="72"/>
                  </a:lnTo>
                  <a:lnTo>
                    <a:pt x="211" y="80"/>
                  </a:lnTo>
                  <a:lnTo>
                    <a:pt x="190" y="86"/>
                  </a:lnTo>
                  <a:lnTo>
                    <a:pt x="171" y="91"/>
                  </a:lnTo>
                  <a:lnTo>
                    <a:pt x="150" y="95"/>
                  </a:lnTo>
                  <a:lnTo>
                    <a:pt x="127" y="97"/>
                  </a:lnTo>
                  <a:lnTo>
                    <a:pt x="106" y="101"/>
                  </a:lnTo>
                  <a:lnTo>
                    <a:pt x="85" y="105"/>
                  </a:lnTo>
                  <a:lnTo>
                    <a:pt x="62" y="105"/>
                  </a:lnTo>
                  <a:lnTo>
                    <a:pt x="41" y="105"/>
                  </a:lnTo>
                  <a:lnTo>
                    <a:pt x="21" y="105"/>
                  </a:lnTo>
                  <a:lnTo>
                    <a:pt x="0" y="107"/>
                  </a:lnTo>
                  <a:lnTo>
                    <a:pt x="5" y="101"/>
                  </a:lnTo>
                  <a:lnTo>
                    <a:pt x="15" y="95"/>
                  </a:lnTo>
                  <a:lnTo>
                    <a:pt x="30" y="88"/>
                  </a:lnTo>
                  <a:lnTo>
                    <a:pt x="47" y="82"/>
                  </a:lnTo>
                  <a:lnTo>
                    <a:pt x="66" y="72"/>
                  </a:lnTo>
                  <a:lnTo>
                    <a:pt x="89" y="65"/>
                  </a:lnTo>
                  <a:lnTo>
                    <a:pt x="112" y="57"/>
                  </a:lnTo>
                  <a:lnTo>
                    <a:pt x="136" y="50"/>
                  </a:lnTo>
                  <a:lnTo>
                    <a:pt x="159" y="40"/>
                  </a:lnTo>
                  <a:lnTo>
                    <a:pt x="184" y="33"/>
                  </a:lnTo>
                  <a:lnTo>
                    <a:pt x="205" y="25"/>
                  </a:lnTo>
                  <a:lnTo>
                    <a:pt x="228" y="19"/>
                  </a:lnTo>
                  <a:lnTo>
                    <a:pt x="247" y="12"/>
                  </a:lnTo>
                  <a:lnTo>
                    <a:pt x="264" y="8"/>
                  </a:lnTo>
                  <a:lnTo>
                    <a:pt x="277" y="0"/>
                  </a:lnTo>
                  <a:lnTo>
                    <a:pt x="289" y="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545" y="3293"/>
              <a:ext cx="106" cy="219"/>
            </a:xfrm>
            <a:custGeom>
              <a:avLst/>
              <a:gdLst>
                <a:gd name="T0" fmla="*/ 213 w 213"/>
                <a:gd name="T1" fmla="*/ 2 h 440"/>
                <a:gd name="T2" fmla="*/ 202 w 213"/>
                <a:gd name="T3" fmla="*/ 19 h 440"/>
                <a:gd name="T4" fmla="*/ 192 w 213"/>
                <a:gd name="T5" fmla="*/ 38 h 440"/>
                <a:gd name="T6" fmla="*/ 183 w 213"/>
                <a:gd name="T7" fmla="*/ 59 h 440"/>
                <a:gd name="T8" fmla="*/ 177 w 213"/>
                <a:gd name="T9" fmla="*/ 80 h 440"/>
                <a:gd name="T10" fmla="*/ 169 w 213"/>
                <a:gd name="T11" fmla="*/ 99 h 440"/>
                <a:gd name="T12" fmla="*/ 164 w 213"/>
                <a:gd name="T13" fmla="*/ 122 h 440"/>
                <a:gd name="T14" fmla="*/ 158 w 213"/>
                <a:gd name="T15" fmla="*/ 141 h 440"/>
                <a:gd name="T16" fmla="*/ 154 w 213"/>
                <a:gd name="T17" fmla="*/ 164 h 440"/>
                <a:gd name="T18" fmla="*/ 148 w 213"/>
                <a:gd name="T19" fmla="*/ 187 h 440"/>
                <a:gd name="T20" fmla="*/ 143 w 213"/>
                <a:gd name="T21" fmla="*/ 208 h 440"/>
                <a:gd name="T22" fmla="*/ 139 w 213"/>
                <a:gd name="T23" fmla="*/ 229 h 440"/>
                <a:gd name="T24" fmla="*/ 133 w 213"/>
                <a:gd name="T25" fmla="*/ 250 h 440"/>
                <a:gd name="T26" fmla="*/ 128 w 213"/>
                <a:gd name="T27" fmla="*/ 272 h 440"/>
                <a:gd name="T28" fmla="*/ 124 w 213"/>
                <a:gd name="T29" fmla="*/ 293 h 440"/>
                <a:gd name="T30" fmla="*/ 116 w 213"/>
                <a:gd name="T31" fmla="*/ 314 h 440"/>
                <a:gd name="T32" fmla="*/ 110 w 213"/>
                <a:gd name="T33" fmla="*/ 337 h 440"/>
                <a:gd name="T34" fmla="*/ 105 w 213"/>
                <a:gd name="T35" fmla="*/ 343 h 440"/>
                <a:gd name="T36" fmla="*/ 101 w 213"/>
                <a:gd name="T37" fmla="*/ 352 h 440"/>
                <a:gd name="T38" fmla="*/ 93 w 213"/>
                <a:gd name="T39" fmla="*/ 362 h 440"/>
                <a:gd name="T40" fmla="*/ 86 w 213"/>
                <a:gd name="T41" fmla="*/ 369 h 440"/>
                <a:gd name="T42" fmla="*/ 76 w 213"/>
                <a:gd name="T43" fmla="*/ 377 h 440"/>
                <a:gd name="T44" fmla="*/ 67 w 213"/>
                <a:gd name="T45" fmla="*/ 386 h 440"/>
                <a:gd name="T46" fmla="*/ 57 w 213"/>
                <a:gd name="T47" fmla="*/ 394 h 440"/>
                <a:gd name="T48" fmla="*/ 48 w 213"/>
                <a:gd name="T49" fmla="*/ 404 h 440"/>
                <a:gd name="T50" fmla="*/ 38 w 213"/>
                <a:gd name="T51" fmla="*/ 409 h 440"/>
                <a:gd name="T52" fmla="*/ 29 w 213"/>
                <a:gd name="T53" fmla="*/ 417 h 440"/>
                <a:gd name="T54" fmla="*/ 19 w 213"/>
                <a:gd name="T55" fmla="*/ 424 h 440"/>
                <a:gd name="T56" fmla="*/ 13 w 213"/>
                <a:gd name="T57" fmla="*/ 430 h 440"/>
                <a:gd name="T58" fmla="*/ 2 w 213"/>
                <a:gd name="T59" fmla="*/ 436 h 440"/>
                <a:gd name="T60" fmla="*/ 0 w 213"/>
                <a:gd name="T61" fmla="*/ 440 h 440"/>
                <a:gd name="T62" fmla="*/ 0 w 213"/>
                <a:gd name="T63" fmla="*/ 423 h 440"/>
                <a:gd name="T64" fmla="*/ 4 w 213"/>
                <a:gd name="T65" fmla="*/ 402 h 440"/>
                <a:gd name="T66" fmla="*/ 13 w 213"/>
                <a:gd name="T67" fmla="*/ 375 h 440"/>
                <a:gd name="T68" fmla="*/ 27 w 213"/>
                <a:gd name="T69" fmla="*/ 343 h 440"/>
                <a:gd name="T70" fmla="*/ 40 w 213"/>
                <a:gd name="T71" fmla="*/ 305 h 440"/>
                <a:gd name="T72" fmla="*/ 59 w 213"/>
                <a:gd name="T73" fmla="*/ 269 h 440"/>
                <a:gd name="T74" fmla="*/ 78 w 213"/>
                <a:gd name="T75" fmla="*/ 229 h 440"/>
                <a:gd name="T76" fmla="*/ 97 w 213"/>
                <a:gd name="T77" fmla="*/ 191 h 440"/>
                <a:gd name="T78" fmla="*/ 116 w 213"/>
                <a:gd name="T79" fmla="*/ 149 h 440"/>
                <a:gd name="T80" fmla="*/ 135 w 213"/>
                <a:gd name="T81" fmla="*/ 115 h 440"/>
                <a:gd name="T82" fmla="*/ 152 w 213"/>
                <a:gd name="T83" fmla="*/ 78 h 440"/>
                <a:gd name="T84" fmla="*/ 171 w 213"/>
                <a:gd name="T85" fmla="*/ 52 h 440"/>
                <a:gd name="T86" fmla="*/ 185 w 213"/>
                <a:gd name="T87" fmla="*/ 27 h 440"/>
                <a:gd name="T88" fmla="*/ 198 w 213"/>
                <a:gd name="T89" fmla="*/ 10 h 440"/>
                <a:gd name="T90" fmla="*/ 207 w 213"/>
                <a:gd name="T91" fmla="*/ 0 h 440"/>
                <a:gd name="T92" fmla="*/ 213 w 213"/>
                <a:gd name="T93" fmla="*/ 2 h 440"/>
                <a:gd name="T94" fmla="*/ 213 w 213"/>
                <a:gd name="T95" fmla="*/ 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3" h="440">
                  <a:moveTo>
                    <a:pt x="213" y="2"/>
                  </a:moveTo>
                  <a:lnTo>
                    <a:pt x="202" y="19"/>
                  </a:lnTo>
                  <a:lnTo>
                    <a:pt x="192" y="38"/>
                  </a:lnTo>
                  <a:lnTo>
                    <a:pt x="183" y="59"/>
                  </a:lnTo>
                  <a:lnTo>
                    <a:pt x="177" y="80"/>
                  </a:lnTo>
                  <a:lnTo>
                    <a:pt x="169" y="99"/>
                  </a:lnTo>
                  <a:lnTo>
                    <a:pt x="164" y="122"/>
                  </a:lnTo>
                  <a:lnTo>
                    <a:pt x="158" y="141"/>
                  </a:lnTo>
                  <a:lnTo>
                    <a:pt x="154" y="164"/>
                  </a:lnTo>
                  <a:lnTo>
                    <a:pt x="148" y="187"/>
                  </a:lnTo>
                  <a:lnTo>
                    <a:pt x="143" y="208"/>
                  </a:lnTo>
                  <a:lnTo>
                    <a:pt x="139" y="229"/>
                  </a:lnTo>
                  <a:lnTo>
                    <a:pt x="133" y="250"/>
                  </a:lnTo>
                  <a:lnTo>
                    <a:pt x="128" y="272"/>
                  </a:lnTo>
                  <a:lnTo>
                    <a:pt x="124" y="293"/>
                  </a:lnTo>
                  <a:lnTo>
                    <a:pt x="116" y="314"/>
                  </a:lnTo>
                  <a:lnTo>
                    <a:pt x="110" y="337"/>
                  </a:lnTo>
                  <a:lnTo>
                    <a:pt x="105" y="343"/>
                  </a:lnTo>
                  <a:lnTo>
                    <a:pt x="101" y="352"/>
                  </a:lnTo>
                  <a:lnTo>
                    <a:pt x="93" y="362"/>
                  </a:lnTo>
                  <a:lnTo>
                    <a:pt x="86" y="369"/>
                  </a:lnTo>
                  <a:lnTo>
                    <a:pt x="76" y="377"/>
                  </a:lnTo>
                  <a:lnTo>
                    <a:pt x="67" y="386"/>
                  </a:lnTo>
                  <a:lnTo>
                    <a:pt x="57" y="394"/>
                  </a:lnTo>
                  <a:lnTo>
                    <a:pt x="48" y="404"/>
                  </a:lnTo>
                  <a:lnTo>
                    <a:pt x="38" y="409"/>
                  </a:lnTo>
                  <a:lnTo>
                    <a:pt x="29" y="417"/>
                  </a:lnTo>
                  <a:lnTo>
                    <a:pt x="19" y="424"/>
                  </a:lnTo>
                  <a:lnTo>
                    <a:pt x="13" y="430"/>
                  </a:lnTo>
                  <a:lnTo>
                    <a:pt x="2" y="436"/>
                  </a:lnTo>
                  <a:lnTo>
                    <a:pt x="0" y="440"/>
                  </a:lnTo>
                  <a:lnTo>
                    <a:pt x="0" y="423"/>
                  </a:lnTo>
                  <a:lnTo>
                    <a:pt x="4" y="402"/>
                  </a:lnTo>
                  <a:lnTo>
                    <a:pt x="13" y="375"/>
                  </a:lnTo>
                  <a:lnTo>
                    <a:pt x="27" y="343"/>
                  </a:lnTo>
                  <a:lnTo>
                    <a:pt x="40" y="305"/>
                  </a:lnTo>
                  <a:lnTo>
                    <a:pt x="59" y="269"/>
                  </a:lnTo>
                  <a:lnTo>
                    <a:pt x="78" y="229"/>
                  </a:lnTo>
                  <a:lnTo>
                    <a:pt x="97" y="191"/>
                  </a:lnTo>
                  <a:lnTo>
                    <a:pt x="116" y="149"/>
                  </a:lnTo>
                  <a:lnTo>
                    <a:pt x="135" y="115"/>
                  </a:lnTo>
                  <a:lnTo>
                    <a:pt x="152" y="78"/>
                  </a:lnTo>
                  <a:lnTo>
                    <a:pt x="171" y="52"/>
                  </a:lnTo>
                  <a:lnTo>
                    <a:pt x="185" y="27"/>
                  </a:lnTo>
                  <a:lnTo>
                    <a:pt x="198" y="10"/>
                  </a:lnTo>
                  <a:lnTo>
                    <a:pt x="207" y="0"/>
                  </a:lnTo>
                  <a:lnTo>
                    <a:pt x="213" y="2"/>
                  </a:lnTo>
                  <a:lnTo>
                    <a:pt x="21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662" y="3334"/>
              <a:ext cx="63" cy="188"/>
            </a:xfrm>
            <a:custGeom>
              <a:avLst/>
              <a:gdLst>
                <a:gd name="T0" fmla="*/ 118 w 125"/>
                <a:gd name="T1" fmla="*/ 0 h 377"/>
                <a:gd name="T2" fmla="*/ 118 w 125"/>
                <a:gd name="T3" fmla="*/ 21 h 377"/>
                <a:gd name="T4" fmla="*/ 118 w 125"/>
                <a:gd name="T5" fmla="*/ 44 h 377"/>
                <a:gd name="T6" fmla="*/ 120 w 125"/>
                <a:gd name="T7" fmla="*/ 69 h 377"/>
                <a:gd name="T8" fmla="*/ 123 w 125"/>
                <a:gd name="T9" fmla="*/ 97 h 377"/>
                <a:gd name="T10" fmla="*/ 123 w 125"/>
                <a:gd name="T11" fmla="*/ 122 h 377"/>
                <a:gd name="T12" fmla="*/ 125 w 125"/>
                <a:gd name="T13" fmla="*/ 150 h 377"/>
                <a:gd name="T14" fmla="*/ 125 w 125"/>
                <a:gd name="T15" fmla="*/ 177 h 377"/>
                <a:gd name="T16" fmla="*/ 125 w 125"/>
                <a:gd name="T17" fmla="*/ 206 h 377"/>
                <a:gd name="T18" fmla="*/ 120 w 125"/>
                <a:gd name="T19" fmla="*/ 230 h 377"/>
                <a:gd name="T20" fmla="*/ 118 w 125"/>
                <a:gd name="T21" fmla="*/ 255 h 377"/>
                <a:gd name="T22" fmla="*/ 110 w 125"/>
                <a:gd name="T23" fmla="*/ 280 h 377"/>
                <a:gd name="T24" fmla="*/ 103 w 125"/>
                <a:gd name="T25" fmla="*/ 303 h 377"/>
                <a:gd name="T26" fmla="*/ 87 w 125"/>
                <a:gd name="T27" fmla="*/ 325 h 377"/>
                <a:gd name="T28" fmla="*/ 74 w 125"/>
                <a:gd name="T29" fmla="*/ 344 h 377"/>
                <a:gd name="T30" fmla="*/ 55 w 125"/>
                <a:gd name="T31" fmla="*/ 361 h 377"/>
                <a:gd name="T32" fmla="*/ 36 w 125"/>
                <a:gd name="T33" fmla="*/ 377 h 377"/>
                <a:gd name="T34" fmla="*/ 32 w 125"/>
                <a:gd name="T35" fmla="*/ 367 h 377"/>
                <a:gd name="T36" fmla="*/ 28 w 125"/>
                <a:gd name="T37" fmla="*/ 352 h 377"/>
                <a:gd name="T38" fmla="*/ 25 w 125"/>
                <a:gd name="T39" fmla="*/ 337 h 377"/>
                <a:gd name="T40" fmla="*/ 23 w 125"/>
                <a:gd name="T41" fmla="*/ 322 h 377"/>
                <a:gd name="T42" fmla="*/ 19 w 125"/>
                <a:gd name="T43" fmla="*/ 312 h 377"/>
                <a:gd name="T44" fmla="*/ 17 w 125"/>
                <a:gd name="T45" fmla="*/ 303 h 377"/>
                <a:gd name="T46" fmla="*/ 15 w 125"/>
                <a:gd name="T47" fmla="*/ 295 h 377"/>
                <a:gd name="T48" fmla="*/ 13 w 125"/>
                <a:gd name="T49" fmla="*/ 289 h 377"/>
                <a:gd name="T50" fmla="*/ 8 w 125"/>
                <a:gd name="T51" fmla="*/ 280 h 377"/>
                <a:gd name="T52" fmla="*/ 0 w 125"/>
                <a:gd name="T53" fmla="*/ 272 h 377"/>
                <a:gd name="T54" fmla="*/ 8 w 125"/>
                <a:gd name="T55" fmla="*/ 255 h 377"/>
                <a:gd name="T56" fmla="*/ 15 w 125"/>
                <a:gd name="T57" fmla="*/ 238 h 377"/>
                <a:gd name="T58" fmla="*/ 21 w 125"/>
                <a:gd name="T59" fmla="*/ 221 h 377"/>
                <a:gd name="T60" fmla="*/ 28 w 125"/>
                <a:gd name="T61" fmla="*/ 204 h 377"/>
                <a:gd name="T62" fmla="*/ 34 w 125"/>
                <a:gd name="T63" fmla="*/ 185 h 377"/>
                <a:gd name="T64" fmla="*/ 42 w 125"/>
                <a:gd name="T65" fmla="*/ 168 h 377"/>
                <a:gd name="T66" fmla="*/ 47 w 125"/>
                <a:gd name="T67" fmla="*/ 152 h 377"/>
                <a:gd name="T68" fmla="*/ 55 w 125"/>
                <a:gd name="T69" fmla="*/ 135 h 377"/>
                <a:gd name="T70" fmla="*/ 63 w 125"/>
                <a:gd name="T71" fmla="*/ 118 h 377"/>
                <a:gd name="T72" fmla="*/ 70 w 125"/>
                <a:gd name="T73" fmla="*/ 101 h 377"/>
                <a:gd name="T74" fmla="*/ 78 w 125"/>
                <a:gd name="T75" fmla="*/ 84 h 377"/>
                <a:gd name="T76" fmla="*/ 85 w 125"/>
                <a:gd name="T77" fmla="*/ 67 h 377"/>
                <a:gd name="T78" fmla="*/ 93 w 125"/>
                <a:gd name="T79" fmla="*/ 48 h 377"/>
                <a:gd name="T80" fmla="*/ 101 w 125"/>
                <a:gd name="T81" fmla="*/ 33 h 377"/>
                <a:gd name="T82" fmla="*/ 108 w 125"/>
                <a:gd name="T83" fmla="*/ 15 h 377"/>
                <a:gd name="T84" fmla="*/ 118 w 125"/>
                <a:gd name="T85" fmla="*/ 0 h 377"/>
                <a:gd name="T86" fmla="*/ 118 w 125"/>
                <a:gd name="T8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5" h="377">
                  <a:moveTo>
                    <a:pt x="118" y="0"/>
                  </a:moveTo>
                  <a:lnTo>
                    <a:pt x="118" y="21"/>
                  </a:lnTo>
                  <a:lnTo>
                    <a:pt x="118" y="44"/>
                  </a:lnTo>
                  <a:lnTo>
                    <a:pt x="120" y="69"/>
                  </a:lnTo>
                  <a:lnTo>
                    <a:pt x="123" y="97"/>
                  </a:lnTo>
                  <a:lnTo>
                    <a:pt x="123" y="122"/>
                  </a:lnTo>
                  <a:lnTo>
                    <a:pt x="125" y="150"/>
                  </a:lnTo>
                  <a:lnTo>
                    <a:pt x="125" y="177"/>
                  </a:lnTo>
                  <a:lnTo>
                    <a:pt x="125" y="206"/>
                  </a:lnTo>
                  <a:lnTo>
                    <a:pt x="120" y="230"/>
                  </a:lnTo>
                  <a:lnTo>
                    <a:pt x="118" y="255"/>
                  </a:lnTo>
                  <a:lnTo>
                    <a:pt x="110" y="280"/>
                  </a:lnTo>
                  <a:lnTo>
                    <a:pt x="103" y="303"/>
                  </a:lnTo>
                  <a:lnTo>
                    <a:pt x="87" y="325"/>
                  </a:lnTo>
                  <a:lnTo>
                    <a:pt x="74" y="344"/>
                  </a:lnTo>
                  <a:lnTo>
                    <a:pt x="55" y="361"/>
                  </a:lnTo>
                  <a:lnTo>
                    <a:pt x="36" y="377"/>
                  </a:lnTo>
                  <a:lnTo>
                    <a:pt x="32" y="367"/>
                  </a:lnTo>
                  <a:lnTo>
                    <a:pt x="28" y="352"/>
                  </a:lnTo>
                  <a:lnTo>
                    <a:pt x="25" y="337"/>
                  </a:lnTo>
                  <a:lnTo>
                    <a:pt x="23" y="322"/>
                  </a:lnTo>
                  <a:lnTo>
                    <a:pt x="19" y="312"/>
                  </a:lnTo>
                  <a:lnTo>
                    <a:pt x="17" y="303"/>
                  </a:lnTo>
                  <a:lnTo>
                    <a:pt x="15" y="295"/>
                  </a:lnTo>
                  <a:lnTo>
                    <a:pt x="13" y="289"/>
                  </a:lnTo>
                  <a:lnTo>
                    <a:pt x="8" y="280"/>
                  </a:lnTo>
                  <a:lnTo>
                    <a:pt x="0" y="272"/>
                  </a:lnTo>
                  <a:lnTo>
                    <a:pt x="8" y="255"/>
                  </a:lnTo>
                  <a:lnTo>
                    <a:pt x="15" y="238"/>
                  </a:lnTo>
                  <a:lnTo>
                    <a:pt x="21" y="221"/>
                  </a:lnTo>
                  <a:lnTo>
                    <a:pt x="28" y="204"/>
                  </a:lnTo>
                  <a:lnTo>
                    <a:pt x="34" y="185"/>
                  </a:lnTo>
                  <a:lnTo>
                    <a:pt x="42" y="168"/>
                  </a:lnTo>
                  <a:lnTo>
                    <a:pt x="47" y="152"/>
                  </a:lnTo>
                  <a:lnTo>
                    <a:pt x="55" y="135"/>
                  </a:lnTo>
                  <a:lnTo>
                    <a:pt x="63" y="118"/>
                  </a:lnTo>
                  <a:lnTo>
                    <a:pt x="70" y="101"/>
                  </a:lnTo>
                  <a:lnTo>
                    <a:pt x="78" y="84"/>
                  </a:lnTo>
                  <a:lnTo>
                    <a:pt x="85" y="67"/>
                  </a:lnTo>
                  <a:lnTo>
                    <a:pt x="93" y="48"/>
                  </a:lnTo>
                  <a:lnTo>
                    <a:pt x="101" y="33"/>
                  </a:lnTo>
                  <a:lnTo>
                    <a:pt x="108" y="15"/>
                  </a:lnTo>
                  <a:lnTo>
                    <a:pt x="118" y="0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773" y="3382"/>
              <a:ext cx="40" cy="132"/>
            </a:xfrm>
            <a:custGeom>
              <a:avLst/>
              <a:gdLst>
                <a:gd name="T0" fmla="*/ 27 w 80"/>
                <a:gd name="T1" fmla="*/ 0 h 264"/>
                <a:gd name="T2" fmla="*/ 80 w 80"/>
                <a:gd name="T3" fmla="*/ 196 h 264"/>
                <a:gd name="T4" fmla="*/ 16 w 80"/>
                <a:gd name="T5" fmla="*/ 264 h 264"/>
                <a:gd name="T6" fmla="*/ 8 w 80"/>
                <a:gd name="T7" fmla="*/ 247 h 264"/>
                <a:gd name="T8" fmla="*/ 6 w 80"/>
                <a:gd name="T9" fmla="*/ 232 h 264"/>
                <a:gd name="T10" fmla="*/ 2 w 80"/>
                <a:gd name="T11" fmla="*/ 215 h 264"/>
                <a:gd name="T12" fmla="*/ 2 w 80"/>
                <a:gd name="T13" fmla="*/ 200 h 264"/>
                <a:gd name="T14" fmla="*/ 0 w 80"/>
                <a:gd name="T15" fmla="*/ 183 h 264"/>
                <a:gd name="T16" fmla="*/ 0 w 80"/>
                <a:gd name="T17" fmla="*/ 166 h 264"/>
                <a:gd name="T18" fmla="*/ 2 w 80"/>
                <a:gd name="T19" fmla="*/ 148 h 264"/>
                <a:gd name="T20" fmla="*/ 6 w 80"/>
                <a:gd name="T21" fmla="*/ 133 h 264"/>
                <a:gd name="T22" fmla="*/ 6 w 80"/>
                <a:gd name="T23" fmla="*/ 114 h 264"/>
                <a:gd name="T24" fmla="*/ 8 w 80"/>
                <a:gd name="T25" fmla="*/ 97 h 264"/>
                <a:gd name="T26" fmla="*/ 12 w 80"/>
                <a:gd name="T27" fmla="*/ 80 h 264"/>
                <a:gd name="T28" fmla="*/ 16 w 80"/>
                <a:gd name="T29" fmla="*/ 63 h 264"/>
                <a:gd name="T30" fmla="*/ 18 w 80"/>
                <a:gd name="T31" fmla="*/ 46 h 264"/>
                <a:gd name="T32" fmla="*/ 21 w 80"/>
                <a:gd name="T33" fmla="*/ 31 h 264"/>
                <a:gd name="T34" fmla="*/ 23 w 80"/>
                <a:gd name="T35" fmla="*/ 13 h 264"/>
                <a:gd name="T36" fmla="*/ 27 w 80"/>
                <a:gd name="T37" fmla="*/ 0 h 264"/>
                <a:gd name="T38" fmla="*/ 27 w 80"/>
                <a:gd name="T3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" h="264">
                  <a:moveTo>
                    <a:pt x="27" y="0"/>
                  </a:moveTo>
                  <a:lnTo>
                    <a:pt x="80" y="196"/>
                  </a:lnTo>
                  <a:lnTo>
                    <a:pt x="16" y="264"/>
                  </a:lnTo>
                  <a:lnTo>
                    <a:pt x="8" y="247"/>
                  </a:lnTo>
                  <a:lnTo>
                    <a:pt x="6" y="232"/>
                  </a:lnTo>
                  <a:lnTo>
                    <a:pt x="2" y="215"/>
                  </a:lnTo>
                  <a:lnTo>
                    <a:pt x="2" y="200"/>
                  </a:lnTo>
                  <a:lnTo>
                    <a:pt x="0" y="183"/>
                  </a:lnTo>
                  <a:lnTo>
                    <a:pt x="0" y="166"/>
                  </a:lnTo>
                  <a:lnTo>
                    <a:pt x="2" y="148"/>
                  </a:lnTo>
                  <a:lnTo>
                    <a:pt x="6" y="133"/>
                  </a:lnTo>
                  <a:lnTo>
                    <a:pt x="6" y="114"/>
                  </a:lnTo>
                  <a:lnTo>
                    <a:pt x="8" y="97"/>
                  </a:lnTo>
                  <a:lnTo>
                    <a:pt x="12" y="80"/>
                  </a:lnTo>
                  <a:lnTo>
                    <a:pt x="16" y="63"/>
                  </a:lnTo>
                  <a:lnTo>
                    <a:pt x="18" y="46"/>
                  </a:lnTo>
                  <a:lnTo>
                    <a:pt x="21" y="31"/>
                  </a:lnTo>
                  <a:lnTo>
                    <a:pt x="23" y="13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1099" y="3314"/>
              <a:ext cx="164" cy="38"/>
            </a:xfrm>
            <a:custGeom>
              <a:avLst/>
              <a:gdLst>
                <a:gd name="T0" fmla="*/ 0 w 328"/>
                <a:gd name="T1" fmla="*/ 40 h 76"/>
                <a:gd name="T2" fmla="*/ 13 w 328"/>
                <a:gd name="T3" fmla="*/ 33 h 76"/>
                <a:gd name="T4" fmla="*/ 30 w 328"/>
                <a:gd name="T5" fmla="*/ 25 h 76"/>
                <a:gd name="T6" fmla="*/ 45 w 328"/>
                <a:gd name="T7" fmla="*/ 17 h 76"/>
                <a:gd name="T8" fmla="*/ 62 w 328"/>
                <a:gd name="T9" fmla="*/ 10 h 76"/>
                <a:gd name="T10" fmla="*/ 77 w 328"/>
                <a:gd name="T11" fmla="*/ 0 h 76"/>
                <a:gd name="T12" fmla="*/ 95 w 328"/>
                <a:gd name="T13" fmla="*/ 0 h 76"/>
                <a:gd name="T14" fmla="*/ 102 w 328"/>
                <a:gd name="T15" fmla="*/ 0 h 76"/>
                <a:gd name="T16" fmla="*/ 112 w 328"/>
                <a:gd name="T17" fmla="*/ 2 h 76"/>
                <a:gd name="T18" fmla="*/ 121 w 328"/>
                <a:gd name="T19" fmla="*/ 6 h 76"/>
                <a:gd name="T20" fmla="*/ 129 w 328"/>
                <a:gd name="T21" fmla="*/ 14 h 76"/>
                <a:gd name="T22" fmla="*/ 142 w 328"/>
                <a:gd name="T23" fmla="*/ 12 h 76"/>
                <a:gd name="T24" fmla="*/ 153 w 328"/>
                <a:gd name="T25" fmla="*/ 12 h 76"/>
                <a:gd name="T26" fmla="*/ 167 w 328"/>
                <a:gd name="T27" fmla="*/ 14 h 76"/>
                <a:gd name="T28" fmla="*/ 180 w 328"/>
                <a:gd name="T29" fmla="*/ 17 h 76"/>
                <a:gd name="T30" fmla="*/ 192 w 328"/>
                <a:gd name="T31" fmla="*/ 19 h 76"/>
                <a:gd name="T32" fmla="*/ 205 w 328"/>
                <a:gd name="T33" fmla="*/ 25 h 76"/>
                <a:gd name="T34" fmla="*/ 216 w 328"/>
                <a:gd name="T35" fmla="*/ 29 h 76"/>
                <a:gd name="T36" fmla="*/ 230 w 328"/>
                <a:gd name="T37" fmla="*/ 34 h 76"/>
                <a:gd name="T38" fmla="*/ 241 w 328"/>
                <a:gd name="T39" fmla="*/ 40 h 76"/>
                <a:gd name="T40" fmla="*/ 254 w 328"/>
                <a:gd name="T41" fmla="*/ 44 h 76"/>
                <a:gd name="T42" fmla="*/ 266 w 328"/>
                <a:gd name="T43" fmla="*/ 50 h 76"/>
                <a:gd name="T44" fmla="*/ 279 w 328"/>
                <a:gd name="T45" fmla="*/ 55 h 76"/>
                <a:gd name="T46" fmla="*/ 290 w 328"/>
                <a:gd name="T47" fmla="*/ 59 h 76"/>
                <a:gd name="T48" fmla="*/ 304 w 328"/>
                <a:gd name="T49" fmla="*/ 65 h 76"/>
                <a:gd name="T50" fmla="*/ 315 w 328"/>
                <a:gd name="T51" fmla="*/ 69 h 76"/>
                <a:gd name="T52" fmla="*/ 328 w 328"/>
                <a:gd name="T53" fmla="*/ 74 h 76"/>
                <a:gd name="T54" fmla="*/ 311 w 328"/>
                <a:gd name="T55" fmla="*/ 74 h 76"/>
                <a:gd name="T56" fmla="*/ 294 w 328"/>
                <a:gd name="T57" fmla="*/ 74 h 76"/>
                <a:gd name="T58" fmla="*/ 273 w 328"/>
                <a:gd name="T59" fmla="*/ 74 h 76"/>
                <a:gd name="T60" fmla="*/ 252 w 328"/>
                <a:gd name="T61" fmla="*/ 76 h 76"/>
                <a:gd name="T62" fmla="*/ 230 w 328"/>
                <a:gd name="T63" fmla="*/ 76 h 76"/>
                <a:gd name="T64" fmla="*/ 207 w 328"/>
                <a:gd name="T65" fmla="*/ 76 h 76"/>
                <a:gd name="T66" fmla="*/ 182 w 328"/>
                <a:gd name="T67" fmla="*/ 74 h 76"/>
                <a:gd name="T68" fmla="*/ 159 w 328"/>
                <a:gd name="T69" fmla="*/ 74 h 76"/>
                <a:gd name="T70" fmla="*/ 134 w 328"/>
                <a:gd name="T71" fmla="*/ 73 h 76"/>
                <a:gd name="T72" fmla="*/ 110 w 328"/>
                <a:gd name="T73" fmla="*/ 71 h 76"/>
                <a:gd name="T74" fmla="*/ 87 w 328"/>
                <a:gd name="T75" fmla="*/ 67 h 76"/>
                <a:gd name="T76" fmla="*/ 66 w 328"/>
                <a:gd name="T77" fmla="*/ 65 h 76"/>
                <a:gd name="T78" fmla="*/ 45 w 328"/>
                <a:gd name="T79" fmla="*/ 57 h 76"/>
                <a:gd name="T80" fmla="*/ 28 w 328"/>
                <a:gd name="T81" fmla="*/ 53 h 76"/>
                <a:gd name="T82" fmla="*/ 11 w 328"/>
                <a:gd name="T83" fmla="*/ 46 h 76"/>
                <a:gd name="T84" fmla="*/ 0 w 328"/>
                <a:gd name="T85" fmla="*/ 40 h 76"/>
                <a:gd name="T86" fmla="*/ 0 w 328"/>
                <a:gd name="T87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8" h="76">
                  <a:moveTo>
                    <a:pt x="0" y="40"/>
                  </a:moveTo>
                  <a:lnTo>
                    <a:pt x="13" y="33"/>
                  </a:lnTo>
                  <a:lnTo>
                    <a:pt x="30" y="25"/>
                  </a:lnTo>
                  <a:lnTo>
                    <a:pt x="45" y="17"/>
                  </a:lnTo>
                  <a:lnTo>
                    <a:pt x="62" y="10"/>
                  </a:lnTo>
                  <a:lnTo>
                    <a:pt x="77" y="0"/>
                  </a:lnTo>
                  <a:lnTo>
                    <a:pt x="95" y="0"/>
                  </a:lnTo>
                  <a:lnTo>
                    <a:pt x="102" y="0"/>
                  </a:lnTo>
                  <a:lnTo>
                    <a:pt x="112" y="2"/>
                  </a:lnTo>
                  <a:lnTo>
                    <a:pt x="121" y="6"/>
                  </a:lnTo>
                  <a:lnTo>
                    <a:pt x="129" y="14"/>
                  </a:lnTo>
                  <a:lnTo>
                    <a:pt x="142" y="12"/>
                  </a:lnTo>
                  <a:lnTo>
                    <a:pt x="153" y="12"/>
                  </a:lnTo>
                  <a:lnTo>
                    <a:pt x="167" y="14"/>
                  </a:lnTo>
                  <a:lnTo>
                    <a:pt x="180" y="17"/>
                  </a:lnTo>
                  <a:lnTo>
                    <a:pt x="192" y="19"/>
                  </a:lnTo>
                  <a:lnTo>
                    <a:pt x="205" y="25"/>
                  </a:lnTo>
                  <a:lnTo>
                    <a:pt x="216" y="29"/>
                  </a:lnTo>
                  <a:lnTo>
                    <a:pt x="230" y="34"/>
                  </a:lnTo>
                  <a:lnTo>
                    <a:pt x="241" y="40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9" y="55"/>
                  </a:lnTo>
                  <a:lnTo>
                    <a:pt x="290" y="59"/>
                  </a:lnTo>
                  <a:lnTo>
                    <a:pt x="304" y="65"/>
                  </a:lnTo>
                  <a:lnTo>
                    <a:pt x="315" y="69"/>
                  </a:lnTo>
                  <a:lnTo>
                    <a:pt x="328" y="74"/>
                  </a:lnTo>
                  <a:lnTo>
                    <a:pt x="311" y="74"/>
                  </a:lnTo>
                  <a:lnTo>
                    <a:pt x="294" y="74"/>
                  </a:lnTo>
                  <a:lnTo>
                    <a:pt x="273" y="74"/>
                  </a:lnTo>
                  <a:lnTo>
                    <a:pt x="252" y="76"/>
                  </a:lnTo>
                  <a:lnTo>
                    <a:pt x="230" y="76"/>
                  </a:lnTo>
                  <a:lnTo>
                    <a:pt x="207" y="76"/>
                  </a:lnTo>
                  <a:lnTo>
                    <a:pt x="182" y="74"/>
                  </a:lnTo>
                  <a:lnTo>
                    <a:pt x="159" y="74"/>
                  </a:lnTo>
                  <a:lnTo>
                    <a:pt x="134" y="73"/>
                  </a:lnTo>
                  <a:lnTo>
                    <a:pt x="110" y="71"/>
                  </a:lnTo>
                  <a:lnTo>
                    <a:pt x="87" y="67"/>
                  </a:lnTo>
                  <a:lnTo>
                    <a:pt x="66" y="65"/>
                  </a:lnTo>
                  <a:lnTo>
                    <a:pt x="45" y="57"/>
                  </a:lnTo>
                  <a:lnTo>
                    <a:pt x="28" y="53"/>
                  </a:lnTo>
                  <a:lnTo>
                    <a:pt x="11" y="46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1218" y="3298"/>
              <a:ext cx="132" cy="57"/>
            </a:xfrm>
            <a:custGeom>
              <a:avLst/>
              <a:gdLst>
                <a:gd name="T0" fmla="*/ 264 w 264"/>
                <a:gd name="T1" fmla="*/ 82 h 112"/>
                <a:gd name="T2" fmla="*/ 219 w 264"/>
                <a:gd name="T3" fmla="*/ 112 h 112"/>
                <a:gd name="T4" fmla="*/ 204 w 264"/>
                <a:gd name="T5" fmla="*/ 106 h 112"/>
                <a:gd name="T6" fmla="*/ 190 w 264"/>
                <a:gd name="T7" fmla="*/ 103 h 112"/>
                <a:gd name="T8" fmla="*/ 175 w 264"/>
                <a:gd name="T9" fmla="*/ 95 h 112"/>
                <a:gd name="T10" fmla="*/ 160 w 264"/>
                <a:gd name="T11" fmla="*/ 89 h 112"/>
                <a:gd name="T12" fmla="*/ 145 w 264"/>
                <a:gd name="T13" fmla="*/ 82 h 112"/>
                <a:gd name="T14" fmla="*/ 131 w 264"/>
                <a:gd name="T15" fmla="*/ 78 h 112"/>
                <a:gd name="T16" fmla="*/ 118 w 264"/>
                <a:gd name="T17" fmla="*/ 70 h 112"/>
                <a:gd name="T18" fmla="*/ 105 w 264"/>
                <a:gd name="T19" fmla="*/ 64 h 112"/>
                <a:gd name="T20" fmla="*/ 89 w 264"/>
                <a:gd name="T21" fmla="*/ 57 h 112"/>
                <a:gd name="T22" fmla="*/ 74 w 264"/>
                <a:gd name="T23" fmla="*/ 51 h 112"/>
                <a:gd name="T24" fmla="*/ 61 w 264"/>
                <a:gd name="T25" fmla="*/ 47 h 112"/>
                <a:gd name="T26" fmla="*/ 48 w 264"/>
                <a:gd name="T27" fmla="*/ 42 h 112"/>
                <a:gd name="T28" fmla="*/ 34 w 264"/>
                <a:gd name="T29" fmla="*/ 36 h 112"/>
                <a:gd name="T30" fmla="*/ 23 w 264"/>
                <a:gd name="T31" fmla="*/ 32 h 112"/>
                <a:gd name="T32" fmla="*/ 10 w 264"/>
                <a:gd name="T33" fmla="*/ 28 h 112"/>
                <a:gd name="T34" fmla="*/ 0 w 264"/>
                <a:gd name="T35" fmla="*/ 28 h 112"/>
                <a:gd name="T36" fmla="*/ 8 w 264"/>
                <a:gd name="T37" fmla="*/ 15 h 112"/>
                <a:gd name="T38" fmla="*/ 19 w 264"/>
                <a:gd name="T39" fmla="*/ 7 h 112"/>
                <a:gd name="T40" fmla="*/ 34 w 264"/>
                <a:gd name="T41" fmla="*/ 0 h 112"/>
                <a:gd name="T42" fmla="*/ 53 w 264"/>
                <a:gd name="T43" fmla="*/ 0 h 112"/>
                <a:gd name="T44" fmla="*/ 72 w 264"/>
                <a:gd name="T45" fmla="*/ 2 h 112"/>
                <a:gd name="T46" fmla="*/ 95 w 264"/>
                <a:gd name="T47" fmla="*/ 7 h 112"/>
                <a:gd name="T48" fmla="*/ 118 w 264"/>
                <a:gd name="T49" fmla="*/ 11 h 112"/>
                <a:gd name="T50" fmla="*/ 141 w 264"/>
                <a:gd name="T51" fmla="*/ 21 h 112"/>
                <a:gd name="T52" fmla="*/ 162 w 264"/>
                <a:gd name="T53" fmla="*/ 28 h 112"/>
                <a:gd name="T54" fmla="*/ 183 w 264"/>
                <a:gd name="T55" fmla="*/ 38 h 112"/>
                <a:gd name="T56" fmla="*/ 202 w 264"/>
                <a:gd name="T57" fmla="*/ 47 h 112"/>
                <a:gd name="T58" fmla="*/ 223 w 264"/>
                <a:gd name="T59" fmla="*/ 55 h 112"/>
                <a:gd name="T60" fmla="*/ 236 w 264"/>
                <a:gd name="T61" fmla="*/ 63 h 112"/>
                <a:gd name="T62" fmla="*/ 249 w 264"/>
                <a:gd name="T63" fmla="*/ 70 h 112"/>
                <a:gd name="T64" fmla="*/ 259 w 264"/>
                <a:gd name="T65" fmla="*/ 78 h 112"/>
                <a:gd name="T66" fmla="*/ 264 w 264"/>
                <a:gd name="T67" fmla="*/ 82 h 112"/>
                <a:gd name="T68" fmla="*/ 264 w 264"/>
                <a:gd name="T69" fmla="*/ 8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112">
                  <a:moveTo>
                    <a:pt x="264" y="82"/>
                  </a:moveTo>
                  <a:lnTo>
                    <a:pt x="219" y="112"/>
                  </a:lnTo>
                  <a:lnTo>
                    <a:pt x="204" y="106"/>
                  </a:lnTo>
                  <a:lnTo>
                    <a:pt x="190" y="103"/>
                  </a:lnTo>
                  <a:lnTo>
                    <a:pt x="175" y="95"/>
                  </a:lnTo>
                  <a:lnTo>
                    <a:pt x="160" y="89"/>
                  </a:lnTo>
                  <a:lnTo>
                    <a:pt x="145" y="82"/>
                  </a:lnTo>
                  <a:lnTo>
                    <a:pt x="131" y="78"/>
                  </a:lnTo>
                  <a:lnTo>
                    <a:pt x="118" y="70"/>
                  </a:lnTo>
                  <a:lnTo>
                    <a:pt x="105" y="64"/>
                  </a:lnTo>
                  <a:lnTo>
                    <a:pt x="89" y="57"/>
                  </a:lnTo>
                  <a:lnTo>
                    <a:pt x="74" y="51"/>
                  </a:lnTo>
                  <a:lnTo>
                    <a:pt x="61" y="47"/>
                  </a:lnTo>
                  <a:lnTo>
                    <a:pt x="48" y="42"/>
                  </a:lnTo>
                  <a:lnTo>
                    <a:pt x="34" y="36"/>
                  </a:lnTo>
                  <a:lnTo>
                    <a:pt x="23" y="32"/>
                  </a:lnTo>
                  <a:lnTo>
                    <a:pt x="10" y="28"/>
                  </a:lnTo>
                  <a:lnTo>
                    <a:pt x="0" y="28"/>
                  </a:lnTo>
                  <a:lnTo>
                    <a:pt x="8" y="15"/>
                  </a:lnTo>
                  <a:lnTo>
                    <a:pt x="19" y="7"/>
                  </a:lnTo>
                  <a:lnTo>
                    <a:pt x="34" y="0"/>
                  </a:lnTo>
                  <a:lnTo>
                    <a:pt x="53" y="0"/>
                  </a:lnTo>
                  <a:lnTo>
                    <a:pt x="72" y="2"/>
                  </a:lnTo>
                  <a:lnTo>
                    <a:pt x="95" y="7"/>
                  </a:lnTo>
                  <a:lnTo>
                    <a:pt x="118" y="11"/>
                  </a:lnTo>
                  <a:lnTo>
                    <a:pt x="141" y="21"/>
                  </a:lnTo>
                  <a:lnTo>
                    <a:pt x="162" y="28"/>
                  </a:lnTo>
                  <a:lnTo>
                    <a:pt x="183" y="38"/>
                  </a:lnTo>
                  <a:lnTo>
                    <a:pt x="202" y="47"/>
                  </a:lnTo>
                  <a:lnTo>
                    <a:pt x="223" y="55"/>
                  </a:lnTo>
                  <a:lnTo>
                    <a:pt x="236" y="63"/>
                  </a:lnTo>
                  <a:lnTo>
                    <a:pt x="249" y="70"/>
                  </a:lnTo>
                  <a:lnTo>
                    <a:pt x="259" y="78"/>
                  </a:lnTo>
                  <a:lnTo>
                    <a:pt x="264" y="82"/>
                  </a:lnTo>
                  <a:lnTo>
                    <a:pt x="264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489" y="2565"/>
              <a:ext cx="573" cy="554"/>
            </a:xfrm>
            <a:custGeom>
              <a:avLst/>
              <a:gdLst>
                <a:gd name="T0" fmla="*/ 184 w 1146"/>
                <a:gd name="T1" fmla="*/ 334 h 1106"/>
                <a:gd name="T2" fmla="*/ 0 w 1146"/>
                <a:gd name="T3" fmla="*/ 644 h 1106"/>
                <a:gd name="T4" fmla="*/ 86 w 1146"/>
                <a:gd name="T5" fmla="*/ 629 h 1106"/>
                <a:gd name="T6" fmla="*/ 32 w 1146"/>
                <a:gd name="T7" fmla="*/ 766 h 1106"/>
                <a:gd name="T8" fmla="*/ 215 w 1146"/>
                <a:gd name="T9" fmla="*/ 667 h 1106"/>
                <a:gd name="T10" fmla="*/ 234 w 1146"/>
                <a:gd name="T11" fmla="*/ 901 h 1106"/>
                <a:gd name="T12" fmla="*/ 285 w 1146"/>
                <a:gd name="T13" fmla="*/ 764 h 1106"/>
                <a:gd name="T14" fmla="*/ 356 w 1146"/>
                <a:gd name="T15" fmla="*/ 886 h 1106"/>
                <a:gd name="T16" fmla="*/ 473 w 1146"/>
                <a:gd name="T17" fmla="*/ 682 h 1106"/>
                <a:gd name="T18" fmla="*/ 660 w 1146"/>
                <a:gd name="T19" fmla="*/ 1021 h 1106"/>
                <a:gd name="T20" fmla="*/ 871 w 1146"/>
                <a:gd name="T21" fmla="*/ 1106 h 1106"/>
                <a:gd name="T22" fmla="*/ 726 w 1146"/>
                <a:gd name="T23" fmla="*/ 816 h 1106"/>
                <a:gd name="T24" fmla="*/ 928 w 1146"/>
                <a:gd name="T25" fmla="*/ 894 h 1106"/>
                <a:gd name="T26" fmla="*/ 749 w 1146"/>
                <a:gd name="T27" fmla="*/ 648 h 1106"/>
                <a:gd name="T28" fmla="*/ 1036 w 1146"/>
                <a:gd name="T29" fmla="*/ 825 h 1106"/>
                <a:gd name="T30" fmla="*/ 975 w 1146"/>
                <a:gd name="T31" fmla="*/ 720 h 1106"/>
                <a:gd name="T32" fmla="*/ 1146 w 1146"/>
                <a:gd name="T33" fmla="*/ 720 h 1106"/>
                <a:gd name="T34" fmla="*/ 702 w 1146"/>
                <a:gd name="T35" fmla="*/ 490 h 1106"/>
                <a:gd name="T36" fmla="*/ 886 w 1146"/>
                <a:gd name="T37" fmla="*/ 441 h 1106"/>
                <a:gd name="T38" fmla="*/ 660 w 1146"/>
                <a:gd name="T39" fmla="*/ 272 h 1106"/>
                <a:gd name="T40" fmla="*/ 781 w 1146"/>
                <a:gd name="T41" fmla="*/ 260 h 1106"/>
                <a:gd name="T42" fmla="*/ 675 w 1146"/>
                <a:gd name="T43" fmla="*/ 146 h 1106"/>
                <a:gd name="T44" fmla="*/ 656 w 1146"/>
                <a:gd name="T45" fmla="*/ 0 h 1106"/>
                <a:gd name="T46" fmla="*/ 549 w 1146"/>
                <a:gd name="T47" fmla="*/ 291 h 1106"/>
                <a:gd name="T48" fmla="*/ 496 w 1146"/>
                <a:gd name="T49" fmla="*/ 365 h 1106"/>
                <a:gd name="T50" fmla="*/ 354 w 1146"/>
                <a:gd name="T51" fmla="*/ 644 h 1106"/>
                <a:gd name="T52" fmla="*/ 310 w 1146"/>
                <a:gd name="T53" fmla="*/ 610 h 1106"/>
                <a:gd name="T54" fmla="*/ 346 w 1146"/>
                <a:gd name="T55" fmla="*/ 350 h 1106"/>
                <a:gd name="T56" fmla="*/ 143 w 1146"/>
                <a:gd name="T57" fmla="*/ 557 h 1106"/>
                <a:gd name="T58" fmla="*/ 184 w 1146"/>
                <a:gd name="T59" fmla="*/ 334 h 1106"/>
                <a:gd name="T60" fmla="*/ 184 w 1146"/>
                <a:gd name="T61" fmla="*/ 334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6" h="1106">
                  <a:moveTo>
                    <a:pt x="184" y="334"/>
                  </a:moveTo>
                  <a:lnTo>
                    <a:pt x="0" y="644"/>
                  </a:lnTo>
                  <a:lnTo>
                    <a:pt x="86" y="629"/>
                  </a:lnTo>
                  <a:lnTo>
                    <a:pt x="32" y="766"/>
                  </a:lnTo>
                  <a:lnTo>
                    <a:pt x="215" y="667"/>
                  </a:lnTo>
                  <a:lnTo>
                    <a:pt x="234" y="901"/>
                  </a:lnTo>
                  <a:lnTo>
                    <a:pt x="285" y="764"/>
                  </a:lnTo>
                  <a:lnTo>
                    <a:pt x="356" y="886"/>
                  </a:lnTo>
                  <a:lnTo>
                    <a:pt x="473" y="682"/>
                  </a:lnTo>
                  <a:lnTo>
                    <a:pt x="660" y="1021"/>
                  </a:lnTo>
                  <a:lnTo>
                    <a:pt x="871" y="1106"/>
                  </a:lnTo>
                  <a:lnTo>
                    <a:pt x="726" y="816"/>
                  </a:lnTo>
                  <a:lnTo>
                    <a:pt x="928" y="894"/>
                  </a:lnTo>
                  <a:lnTo>
                    <a:pt x="749" y="648"/>
                  </a:lnTo>
                  <a:lnTo>
                    <a:pt x="1036" y="825"/>
                  </a:lnTo>
                  <a:lnTo>
                    <a:pt x="975" y="720"/>
                  </a:lnTo>
                  <a:lnTo>
                    <a:pt x="1146" y="720"/>
                  </a:lnTo>
                  <a:lnTo>
                    <a:pt x="702" y="490"/>
                  </a:lnTo>
                  <a:lnTo>
                    <a:pt x="886" y="441"/>
                  </a:lnTo>
                  <a:lnTo>
                    <a:pt x="660" y="272"/>
                  </a:lnTo>
                  <a:lnTo>
                    <a:pt x="781" y="260"/>
                  </a:lnTo>
                  <a:lnTo>
                    <a:pt x="675" y="146"/>
                  </a:lnTo>
                  <a:lnTo>
                    <a:pt x="656" y="0"/>
                  </a:lnTo>
                  <a:lnTo>
                    <a:pt x="549" y="291"/>
                  </a:lnTo>
                  <a:lnTo>
                    <a:pt x="496" y="365"/>
                  </a:lnTo>
                  <a:lnTo>
                    <a:pt x="354" y="644"/>
                  </a:lnTo>
                  <a:lnTo>
                    <a:pt x="310" y="610"/>
                  </a:lnTo>
                  <a:lnTo>
                    <a:pt x="346" y="350"/>
                  </a:lnTo>
                  <a:lnTo>
                    <a:pt x="143" y="557"/>
                  </a:lnTo>
                  <a:lnTo>
                    <a:pt x="184" y="334"/>
                  </a:lnTo>
                  <a:lnTo>
                    <a:pt x="184" y="3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1365" y="2802"/>
              <a:ext cx="130" cy="115"/>
            </a:xfrm>
            <a:custGeom>
              <a:avLst/>
              <a:gdLst>
                <a:gd name="T0" fmla="*/ 161 w 260"/>
                <a:gd name="T1" fmla="*/ 0 h 230"/>
                <a:gd name="T2" fmla="*/ 0 w 260"/>
                <a:gd name="T3" fmla="*/ 133 h 230"/>
                <a:gd name="T4" fmla="*/ 4 w 260"/>
                <a:gd name="T5" fmla="*/ 230 h 230"/>
                <a:gd name="T6" fmla="*/ 199 w 260"/>
                <a:gd name="T7" fmla="*/ 145 h 230"/>
                <a:gd name="T8" fmla="*/ 260 w 260"/>
                <a:gd name="T9" fmla="*/ 183 h 230"/>
                <a:gd name="T10" fmla="*/ 161 w 260"/>
                <a:gd name="T11" fmla="*/ 0 h 230"/>
                <a:gd name="T12" fmla="*/ 161 w 260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230">
                  <a:moveTo>
                    <a:pt x="161" y="0"/>
                  </a:moveTo>
                  <a:lnTo>
                    <a:pt x="0" y="133"/>
                  </a:lnTo>
                  <a:lnTo>
                    <a:pt x="4" y="230"/>
                  </a:lnTo>
                  <a:lnTo>
                    <a:pt x="199" y="145"/>
                  </a:lnTo>
                  <a:lnTo>
                    <a:pt x="260" y="183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326" y="3104"/>
              <a:ext cx="329" cy="329"/>
            </a:xfrm>
            <a:custGeom>
              <a:avLst/>
              <a:gdLst>
                <a:gd name="T0" fmla="*/ 359 w 658"/>
                <a:gd name="T1" fmla="*/ 0 h 660"/>
                <a:gd name="T2" fmla="*/ 0 w 658"/>
                <a:gd name="T3" fmla="*/ 156 h 660"/>
                <a:gd name="T4" fmla="*/ 160 w 658"/>
                <a:gd name="T5" fmla="*/ 179 h 660"/>
                <a:gd name="T6" fmla="*/ 23 w 658"/>
                <a:gd name="T7" fmla="*/ 268 h 660"/>
                <a:gd name="T8" fmla="*/ 230 w 658"/>
                <a:gd name="T9" fmla="*/ 249 h 660"/>
                <a:gd name="T10" fmla="*/ 144 w 658"/>
                <a:gd name="T11" fmla="*/ 388 h 660"/>
                <a:gd name="T12" fmla="*/ 291 w 658"/>
                <a:gd name="T13" fmla="*/ 418 h 660"/>
                <a:gd name="T14" fmla="*/ 156 w 658"/>
                <a:gd name="T15" fmla="*/ 540 h 660"/>
                <a:gd name="T16" fmla="*/ 344 w 658"/>
                <a:gd name="T17" fmla="*/ 529 h 660"/>
                <a:gd name="T18" fmla="*/ 390 w 658"/>
                <a:gd name="T19" fmla="*/ 660 h 660"/>
                <a:gd name="T20" fmla="*/ 658 w 658"/>
                <a:gd name="T21" fmla="*/ 234 h 660"/>
                <a:gd name="T22" fmla="*/ 367 w 658"/>
                <a:gd name="T23" fmla="*/ 183 h 660"/>
                <a:gd name="T24" fmla="*/ 359 w 658"/>
                <a:gd name="T25" fmla="*/ 0 h 660"/>
                <a:gd name="T26" fmla="*/ 359 w 658"/>
                <a:gd name="T27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8" h="660">
                  <a:moveTo>
                    <a:pt x="359" y="0"/>
                  </a:moveTo>
                  <a:lnTo>
                    <a:pt x="0" y="156"/>
                  </a:lnTo>
                  <a:lnTo>
                    <a:pt x="160" y="179"/>
                  </a:lnTo>
                  <a:lnTo>
                    <a:pt x="23" y="268"/>
                  </a:lnTo>
                  <a:lnTo>
                    <a:pt x="230" y="249"/>
                  </a:lnTo>
                  <a:lnTo>
                    <a:pt x="144" y="388"/>
                  </a:lnTo>
                  <a:lnTo>
                    <a:pt x="291" y="418"/>
                  </a:lnTo>
                  <a:lnTo>
                    <a:pt x="156" y="540"/>
                  </a:lnTo>
                  <a:lnTo>
                    <a:pt x="344" y="529"/>
                  </a:lnTo>
                  <a:lnTo>
                    <a:pt x="390" y="660"/>
                  </a:lnTo>
                  <a:lnTo>
                    <a:pt x="658" y="234"/>
                  </a:lnTo>
                  <a:lnTo>
                    <a:pt x="367" y="183"/>
                  </a:lnTo>
                  <a:lnTo>
                    <a:pt x="359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FFEDED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619" y="3076"/>
              <a:ext cx="734" cy="450"/>
            </a:xfrm>
            <a:custGeom>
              <a:avLst/>
              <a:gdLst>
                <a:gd name="T0" fmla="*/ 381 w 1470"/>
                <a:gd name="T1" fmla="*/ 158 h 899"/>
                <a:gd name="T2" fmla="*/ 0 w 1470"/>
                <a:gd name="T3" fmla="*/ 304 h 899"/>
                <a:gd name="T4" fmla="*/ 135 w 1470"/>
                <a:gd name="T5" fmla="*/ 327 h 899"/>
                <a:gd name="T6" fmla="*/ 56 w 1470"/>
                <a:gd name="T7" fmla="*/ 667 h 899"/>
                <a:gd name="T8" fmla="*/ 253 w 1470"/>
                <a:gd name="T9" fmla="*/ 373 h 899"/>
                <a:gd name="T10" fmla="*/ 253 w 1470"/>
                <a:gd name="T11" fmla="*/ 707 h 899"/>
                <a:gd name="T12" fmla="*/ 415 w 1470"/>
                <a:gd name="T13" fmla="*/ 504 h 899"/>
                <a:gd name="T14" fmla="*/ 459 w 1470"/>
                <a:gd name="T15" fmla="*/ 800 h 899"/>
                <a:gd name="T16" fmla="*/ 584 w 1470"/>
                <a:gd name="T17" fmla="*/ 660 h 899"/>
                <a:gd name="T18" fmla="*/ 1071 w 1470"/>
                <a:gd name="T19" fmla="*/ 808 h 899"/>
                <a:gd name="T20" fmla="*/ 1470 w 1470"/>
                <a:gd name="T21" fmla="*/ 899 h 899"/>
                <a:gd name="T22" fmla="*/ 1470 w 1470"/>
                <a:gd name="T23" fmla="*/ 629 h 899"/>
                <a:gd name="T24" fmla="*/ 1312 w 1470"/>
                <a:gd name="T25" fmla="*/ 576 h 899"/>
                <a:gd name="T26" fmla="*/ 1289 w 1470"/>
                <a:gd name="T27" fmla="*/ 667 h 899"/>
                <a:gd name="T28" fmla="*/ 864 w 1470"/>
                <a:gd name="T29" fmla="*/ 534 h 899"/>
                <a:gd name="T30" fmla="*/ 1002 w 1470"/>
                <a:gd name="T31" fmla="*/ 422 h 899"/>
                <a:gd name="T32" fmla="*/ 1160 w 1470"/>
                <a:gd name="T33" fmla="*/ 452 h 899"/>
                <a:gd name="T34" fmla="*/ 1170 w 1470"/>
                <a:gd name="T35" fmla="*/ 397 h 899"/>
                <a:gd name="T36" fmla="*/ 1390 w 1470"/>
                <a:gd name="T37" fmla="*/ 420 h 899"/>
                <a:gd name="T38" fmla="*/ 1447 w 1470"/>
                <a:gd name="T39" fmla="*/ 361 h 899"/>
                <a:gd name="T40" fmla="*/ 1213 w 1470"/>
                <a:gd name="T41" fmla="*/ 230 h 899"/>
                <a:gd name="T42" fmla="*/ 1333 w 1470"/>
                <a:gd name="T43" fmla="*/ 188 h 899"/>
                <a:gd name="T44" fmla="*/ 962 w 1470"/>
                <a:gd name="T45" fmla="*/ 0 h 899"/>
                <a:gd name="T46" fmla="*/ 784 w 1470"/>
                <a:gd name="T47" fmla="*/ 357 h 899"/>
                <a:gd name="T48" fmla="*/ 700 w 1470"/>
                <a:gd name="T49" fmla="*/ 241 h 899"/>
                <a:gd name="T50" fmla="*/ 512 w 1470"/>
                <a:gd name="T51" fmla="*/ 293 h 899"/>
                <a:gd name="T52" fmla="*/ 381 w 1470"/>
                <a:gd name="T53" fmla="*/ 158 h 899"/>
                <a:gd name="T54" fmla="*/ 381 w 1470"/>
                <a:gd name="T55" fmla="*/ 158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70" h="899">
                  <a:moveTo>
                    <a:pt x="381" y="158"/>
                  </a:moveTo>
                  <a:lnTo>
                    <a:pt x="0" y="304"/>
                  </a:lnTo>
                  <a:lnTo>
                    <a:pt x="135" y="327"/>
                  </a:lnTo>
                  <a:lnTo>
                    <a:pt x="56" y="667"/>
                  </a:lnTo>
                  <a:lnTo>
                    <a:pt x="253" y="373"/>
                  </a:lnTo>
                  <a:lnTo>
                    <a:pt x="253" y="707"/>
                  </a:lnTo>
                  <a:lnTo>
                    <a:pt x="415" y="504"/>
                  </a:lnTo>
                  <a:lnTo>
                    <a:pt x="459" y="800"/>
                  </a:lnTo>
                  <a:lnTo>
                    <a:pt x="584" y="660"/>
                  </a:lnTo>
                  <a:lnTo>
                    <a:pt x="1071" y="808"/>
                  </a:lnTo>
                  <a:lnTo>
                    <a:pt x="1470" y="899"/>
                  </a:lnTo>
                  <a:lnTo>
                    <a:pt x="1470" y="629"/>
                  </a:lnTo>
                  <a:lnTo>
                    <a:pt x="1312" y="576"/>
                  </a:lnTo>
                  <a:lnTo>
                    <a:pt x="1289" y="667"/>
                  </a:lnTo>
                  <a:lnTo>
                    <a:pt x="864" y="534"/>
                  </a:lnTo>
                  <a:lnTo>
                    <a:pt x="1002" y="422"/>
                  </a:lnTo>
                  <a:lnTo>
                    <a:pt x="1160" y="452"/>
                  </a:lnTo>
                  <a:lnTo>
                    <a:pt x="1170" y="397"/>
                  </a:lnTo>
                  <a:lnTo>
                    <a:pt x="1390" y="420"/>
                  </a:lnTo>
                  <a:lnTo>
                    <a:pt x="1447" y="361"/>
                  </a:lnTo>
                  <a:lnTo>
                    <a:pt x="1213" y="230"/>
                  </a:lnTo>
                  <a:lnTo>
                    <a:pt x="1333" y="188"/>
                  </a:lnTo>
                  <a:lnTo>
                    <a:pt x="962" y="0"/>
                  </a:lnTo>
                  <a:lnTo>
                    <a:pt x="784" y="357"/>
                  </a:lnTo>
                  <a:lnTo>
                    <a:pt x="700" y="241"/>
                  </a:lnTo>
                  <a:lnTo>
                    <a:pt x="512" y="293"/>
                  </a:lnTo>
                  <a:lnTo>
                    <a:pt x="381" y="158"/>
                  </a:lnTo>
                  <a:lnTo>
                    <a:pt x="381" y="158"/>
                  </a:lnTo>
                  <a:close/>
                </a:path>
              </a:pathLst>
            </a:custGeom>
            <a:solidFill>
              <a:srgbClr val="FFEDED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1270" y="2932"/>
              <a:ext cx="487" cy="405"/>
            </a:xfrm>
            <a:custGeom>
              <a:avLst/>
              <a:gdLst>
                <a:gd name="T0" fmla="*/ 321 w 973"/>
                <a:gd name="T1" fmla="*/ 30 h 810"/>
                <a:gd name="T2" fmla="*/ 593 w 973"/>
                <a:gd name="T3" fmla="*/ 218 h 810"/>
                <a:gd name="T4" fmla="*/ 764 w 973"/>
                <a:gd name="T5" fmla="*/ 61 h 810"/>
                <a:gd name="T6" fmla="*/ 808 w 973"/>
                <a:gd name="T7" fmla="*/ 89 h 810"/>
                <a:gd name="T8" fmla="*/ 772 w 973"/>
                <a:gd name="T9" fmla="*/ 150 h 810"/>
                <a:gd name="T10" fmla="*/ 874 w 973"/>
                <a:gd name="T11" fmla="*/ 167 h 810"/>
                <a:gd name="T12" fmla="*/ 680 w 973"/>
                <a:gd name="T13" fmla="*/ 230 h 810"/>
                <a:gd name="T14" fmla="*/ 849 w 973"/>
                <a:gd name="T15" fmla="*/ 298 h 810"/>
                <a:gd name="T16" fmla="*/ 673 w 973"/>
                <a:gd name="T17" fmla="*/ 365 h 810"/>
                <a:gd name="T18" fmla="*/ 867 w 973"/>
                <a:gd name="T19" fmla="*/ 426 h 810"/>
                <a:gd name="T20" fmla="*/ 688 w 973"/>
                <a:gd name="T21" fmla="*/ 561 h 810"/>
                <a:gd name="T22" fmla="*/ 973 w 973"/>
                <a:gd name="T23" fmla="*/ 629 h 810"/>
                <a:gd name="T24" fmla="*/ 772 w 973"/>
                <a:gd name="T25" fmla="*/ 810 h 810"/>
                <a:gd name="T26" fmla="*/ 386 w 973"/>
                <a:gd name="T27" fmla="*/ 599 h 810"/>
                <a:gd name="T28" fmla="*/ 433 w 973"/>
                <a:gd name="T29" fmla="*/ 452 h 810"/>
                <a:gd name="T30" fmla="*/ 329 w 973"/>
                <a:gd name="T31" fmla="*/ 445 h 810"/>
                <a:gd name="T32" fmla="*/ 433 w 973"/>
                <a:gd name="T33" fmla="*/ 365 h 810"/>
                <a:gd name="T34" fmla="*/ 275 w 973"/>
                <a:gd name="T35" fmla="*/ 365 h 810"/>
                <a:gd name="T36" fmla="*/ 291 w 973"/>
                <a:gd name="T37" fmla="*/ 260 h 810"/>
                <a:gd name="T38" fmla="*/ 125 w 973"/>
                <a:gd name="T39" fmla="*/ 256 h 810"/>
                <a:gd name="T40" fmla="*/ 0 w 973"/>
                <a:gd name="T41" fmla="*/ 57 h 810"/>
                <a:gd name="T42" fmla="*/ 40 w 973"/>
                <a:gd name="T43" fmla="*/ 0 h 810"/>
                <a:gd name="T44" fmla="*/ 140 w 973"/>
                <a:gd name="T45" fmla="*/ 175 h 810"/>
                <a:gd name="T46" fmla="*/ 321 w 973"/>
                <a:gd name="T47" fmla="*/ 30 h 810"/>
                <a:gd name="T48" fmla="*/ 321 w 973"/>
                <a:gd name="T49" fmla="*/ 3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3" h="810">
                  <a:moveTo>
                    <a:pt x="321" y="30"/>
                  </a:moveTo>
                  <a:lnTo>
                    <a:pt x="593" y="218"/>
                  </a:lnTo>
                  <a:lnTo>
                    <a:pt x="764" y="61"/>
                  </a:lnTo>
                  <a:lnTo>
                    <a:pt x="808" y="89"/>
                  </a:lnTo>
                  <a:lnTo>
                    <a:pt x="772" y="150"/>
                  </a:lnTo>
                  <a:lnTo>
                    <a:pt x="874" y="167"/>
                  </a:lnTo>
                  <a:lnTo>
                    <a:pt x="680" y="230"/>
                  </a:lnTo>
                  <a:lnTo>
                    <a:pt x="849" y="298"/>
                  </a:lnTo>
                  <a:lnTo>
                    <a:pt x="673" y="365"/>
                  </a:lnTo>
                  <a:lnTo>
                    <a:pt x="867" y="426"/>
                  </a:lnTo>
                  <a:lnTo>
                    <a:pt x="688" y="561"/>
                  </a:lnTo>
                  <a:lnTo>
                    <a:pt x="973" y="629"/>
                  </a:lnTo>
                  <a:lnTo>
                    <a:pt x="772" y="810"/>
                  </a:lnTo>
                  <a:lnTo>
                    <a:pt x="386" y="599"/>
                  </a:lnTo>
                  <a:lnTo>
                    <a:pt x="433" y="452"/>
                  </a:lnTo>
                  <a:lnTo>
                    <a:pt x="329" y="445"/>
                  </a:lnTo>
                  <a:lnTo>
                    <a:pt x="433" y="365"/>
                  </a:lnTo>
                  <a:lnTo>
                    <a:pt x="275" y="365"/>
                  </a:lnTo>
                  <a:lnTo>
                    <a:pt x="291" y="260"/>
                  </a:lnTo>
                  <a:lnTo>
                    <a:pt x="125" y="256"/>
                  </a:lnTo>
                  <a:lnTo>
                    <a:pt x="0" y="57"/>
                  </a:lnTo>
                  <a:lnTo>
                    <a:pt x="40" y="0"/>
                  </a:lnTo>
                  <a:lnTo>
                    <a:pt x="140" y="175"/>
                  </a:lnTo>
                  <a:lnTo>
                    <a:pt x="321" y="30"/>
                  </a:lnTo>
                  <a:lnTo>
                    <a:pt x="321" y="30"/>
                  </a:lnTo>
                  <a:close/>
                </a:path>
              </a:pathLst>
            </a:custGeom>
            <a:solidFill>
              <a:srgbClr val="FFEDED"/>
            </a:solidFill>
            <a:ln>
              <a:noFill/>
            </a:ln>
            <a:effectLst>
              <a:outerShdw dist="107763" dir="189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sp>
        <p:nvSpPr>
          <p:cNvPr id="9" name="UTurnArrow"/>
          <p:cNvSpPr>
            <a:spLocks noEditPoints="1" noChangeArrowheads="1"/>
          </p:cNvSpPr>
          <p:nvPr/>
        </p:nvSpPr>
        <p:spPr bwMode="auto">
          <a:xfrm rot="16200000">
            <a:off x="2627313" y="4684187"/>
            <a:ext cx="1771650" cy="1771650"/>
          </a:xfrm>
          <a:custGeom>
            <a:avLst/>
            <a:gdLst>
              <a:gd name="G0" fmla="+- 0 0 0"/>
              <a:gd name="G1" fmla="+- 3465 0 0"/>
              <a:gd name="G2" fmla="*/ 3465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3465"/>
              <a:gd name="G10" fmla="+- 21600 0 9725"/>
              <a:gd name="G11" fmla="min G10 8691"/>
              <a:gd name="G12" fmla="+- 14555 0 0"/>
              <a:gd name="G13" fmla="+- 21600 0 5975"/>
              <a:gd name="G14" fmla="+- 21600 0 0"/>
              <a:gd name="G15" fmla="*/ 3465 5842 6110"/>
              <a:gd name="G16" fmla="+- 14555 1350 0"/>
              <a:gd name="G17" fmla="+- 8310 0 G15"/>
              <a:gd name="G18" fmla="*/ G17 G7 8310"/>
              <a:gd name="G19" fmla="+- 3465 G18 0"/>
              <a:gd name="G20" fmla="+- G4 0 G18"/>
              <a:gd name="T0" fmla="*/ 8698 w 21600"/>
              <a:gd name="T1" fmla="*/ 0 h 21600"/>
              <a:gd name="T2" fmla="*/ 1733 w 21600"/>
              <a:gd name="T3" fmla="*/ 21600 h 21600"/>
              <a:gd name="T4" fmla="*/ 9725 w 21600"/>
              <a:gd name="T5" fmla="*/ 14555 h 21600"/>
              <a:gd name="T6" fmla="*/ 15663 w 21600"/>
              <a:gd name="T7" fmla="*/ 21600 h 21600"/>
              <a:gd name="T8" fmla="*/ 21600 w 21600"/>
              <a:gd name="T9" fmla="*/ 14555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21600"/>
                </a:moveTo>
                <a:lnTo>
                  <a:pt x="21600" y="14555"/>
                </a:lnTo>
                <a:lnTo>
                  <a:pt x="17396" y="14555"/>
                </a:lnTo>
                <a:lnTo>
                  <a:pt x="17396" y="8310"/>
                </a:lnTo>
                <a:cubicBezTo>
                  <a:pt x="17396" y="3721"/>
                  <a:pt x="13502" y="0"/>
                  <a:pt x="8698" y="0"/>
                </a:cubicBezTo>
                <a:cubicBezTo>
                  <a:pt x="3894" y="0"/>
                  <a:pt x="0" y="3799"/>
                  <a:pt x="0" y="8485"/>
                </a:cubicBezTo>
                <a:lnTo>
                  <a:pt x="0" y="21600"/>
                </a:lnTo>
                <a:lnTo>
                  <a:pt x="3465" y="21600"/>
                </a:lnTo>
                <a:lnTo>
                  <a:pt x="3465" y="8310"/>
                </a:lnTo>
                <a:cubicBezTo>
                  <a:pt x="3465" y="5550"/>
                  <a:pt x="5807" y="3313"/>
                  <a:pt x="8695" y="3313"/>
                </a:cubicBezTo>
                <a:lnTo>
                  <a:pt x="8700" y="3313"/>
                </a:lnTo>
                <a:cubicBezTo>
                  <a:pt x="11588" y="3313"/>
                  <a:pt x="13930" y="5550"/>
                  <a:pt x="13930" y="8310"/>
                </a:cubicBezTo>
                <a:lnTo>
                  <a:pt x="13930" y="14555"/>
                </a:lnTo>
                <a:lnTo>
                  <a:pt x="9725" y="14555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133" y="1038224"/>
            <a:ext cx="4114800" cy="24241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1" name="Text Box 30"/>
          <p:cNvSpPr txBox="1">
            <a:spLocks noChangeArrowheads="1"/>
          </p:cNvSpPr>
          <p:nvPr/>
        </p:nvSpPr>
        <p:spPr bwMode="auto">
          <a:xfrm>
            <a:off x="1485900" y="1257300"/>
            <a:ext cx="685800" cy="1098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663300"/>
                </a:solidFill>
              </a:rPr>
              <a:t>1</a:t>
            </a:r>
          </a:p>
        </p:txBody>
      </p:sp>
      <p:sp>
        <p:nvSpPr>
          <p:cNvPr id="12" name="Text Box 31"/>
          <p:cNvSpPr txBox="1">
            <a:spLocks noChangeArrowheads="1"/>
          </p:cNvSpPr>
          <p:nvPr/>
        </p:nvSpPr>
        <p:spPr bwMode="auto">
          <a:xfrm>
            <a:off x="4000500" y="2095500"/>
            <a:ext cx="685800" cy="1098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6667500" y="2628900"/>
            <a:ext cx="685800" cy="1098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008000"/>
                </a:solidFill>
              </a:rPr>
              <a:t>3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59471" y="342900"/>
            <a:ext cx="5629545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ПІДСТИЛЬНА ПОВЕРХНЯ</a:t>
            </a:r>
            <a:endParaRPr lang="uk-UA" sz="33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870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323528" y="404664"/>
            <a:ext cx="8496944" cy="6186636"/>
            <a:chOff x="912" y="1008"/>
            <a:chExt cx="4848" cy="3312"/>
          </a:xfrm>
        </p:grpSpPr>
        <p:sp>
          <p:nvSpPr>
            <p:cNvPr id="76" name="Rectangle 4"/>
            <p:cNvSpPr>
              <a:spLocks noChangeArrowheads="1"/>
            </p:cNvSpPr>
            <p:nvPr/>
          </p:nvSpPr>
          <p:spPr bwMode="auto">
            <a:xfrm>
              <a:off x="912" y="1008"/>
              <a:ext cx="4848" cy="2208"/>
            </a:xfrm>
            <a:prstGeom prst="rect">
              <a:avLst/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grpSp>
          <p:nvGrpSpPr>
            <p:cNvPr id="77" name="Group 5"/>
            <p:cNvGrpSpPr>
              <a:grpSpLocks/>
            </p:cNvGrpSpPr>
            <p:nvPr/>
          </p:nvGrpSpPr>
          <p:grpSpPr bwMode="auto">
            <a:xfrm>
              <a:off x="3456" y="1344"/>
              <a:ext cx="2304" cy="2544"/>
              <a:chOff x="0" y="2400"/>
              <a:chExt cx="2007" cy="1187"/>
            </a:xfrm>
          </p:grpSpPr>
          <p:sp>
            <p:nvSpPr>
              <p:cNvPr id="79" name="Freeform 6"/>
              <p:cNvSpPr>
                <a:spLocks/>
              </p:cNvSpPr>
              <p:nvPr/>
            </p:nvSpPr>
            <p:spPr bwMode="auto">
              <a:xfrm>
                <a:off x="0" y="2871"/>
                <a:ext cx="2004" cy="716"/>
              </a:xfrm>
              <a:custGeom>
                <a:avLst/>
                <a:gdLst>
                  <a:gd name="T0" fmla="*/ 608 w 4007"/>
                  <a:gd name="T1" fmla="*/ 451 h 1434"/>
                  <a:gd name="T2" fmla="*/ 218 w 4007"/>
                  <a:gd name="T3" fmla="*/ 1126 h 1434"/>
                  <a:gd name="T4" fmla="*/ 0 w 4007"/>
                  <a:gd name="T5" fmla="*/ 1386 h 1434"/>
                  <a:gd name="T6" fmla="*/ 517 w 4007"/>
                  <a:gd name="T7" fmla="*/ 1244 h 1434"/>
                  <a:gd name="T8" fmla="*/ 679 w 4007"/>
                  <a:gd name="T9" fmla="*/ 1386 h 1434"/>
                  <a:gd name="T10" fmla="*/ 981 w 4007"/>
                  <a:gd name="T11" fmla="*/ 1173 h 1434"/>
                  <a:gd name="T12" fmla="*/ 1055 w 4007"/>
                  <a:gd name="T13" fmla="*/ 1434 h 1434"/>
                  <a:gd name="T14" fmla="*/ 1255 w 4007"/>
                  <a:gd name="T15" fmla="*/ 1303 h 1434"/>
                  <a:gd name="T16" fmla="*/ 1504 w 4007"/>
                  <a:gd name="T17" fmla="*/ 1434 h 1434"/>
                  <a:gd name="T18" fmla="*/ 1832 w 4007"/>
                  <a:gd name="T19" fmla="*/ 1204 h 1434"/>
                  <a:gd name="T20" fmla="*/ 2831 w 4007"/>
                  <a:gd name="T21" fmla="*/ 1405 h 1434"/>
                  <a:gd name="T22" fmla="*/ 2787 w 4007"/>
                  <a:gd name="T23" fmla="*/ 1107 h 1434"/>
                  <a:gd name="T24" fmla="*/ 3144 w 4007"/>
                  <a:gd name="T25" fmla="*/ 1206 h 1434"/>
                  <a:gd name="T26" fmla="*/ 2998 w 4007"/>
                  <a:gd name="T27" fmla="*/ 945 h 1434"/>
                  <a:gd name="T28" fmla="*/ 3386 w 4007"/>
                  <a:gd name="T29" fmla="*/ 1023 h 1434"/>
                  <a:gd name="T30" fmla="*/ 3536 w 4007"/>
                  <a:gd name="T31" fmla="*/ 816 h 1434"/>
                  <a:gd name="T32" fmla="*/ 4007 w 4007"/>
                  <a:gd name="T33" fmla="*/ 915 h 1434"/>
                  <a:gd name="T34" fmla="*/ 3950 w 4007"/>
                  <a:gd name="T35" fmla="*/ 765 h 1434"/>
                  <a:gd name="T36" fmla="*/ 3374 w 4007"/>
                  <a:gd name="T37" fmla="*/ 31 h 1434"/>
                  <a:gd name="T38" fmla="*/ 3125 w 4007"/>
                  <a:gd name="T39" fmla="*/ 230 h 1434"/>
                  <a:gd name="T40" fmla="*/ 2914 w 4007"/>
                  <a:gd name="T41" fmla="*/ 69 h 1434"/>
                  <a:gd name="T42" fmla="*/ 2665 w 4007"/>
                  <a:gd name="T43" fmla="*/ 124 h 1434"/>
                  <a:gd name="T44" fmla="*/ 2602 w 4007"/>
                  <a:gd name="T45" fmla="*/ 0 h 1434"/>
                  <a:gd name="T46" fmla="*/ 2391 w 4007"/>
                  <a:gd name="T47" fmla="*/ 213 h 1434"/>
                  <a:gd name="T48" fmla="*/ 1222 w 4007"/>
                  <a:gd name="T49" fmla="*/ 8 h 1434"/>
                  <a:gd name="T50" fmla="*/ 608 w 4007"/>
                  <a:gd name="T51" fmla="*/ 451 h 1434"/>
                  <a:gd name="T52" fmla="*/ 608 w 4007"/>
                  <a:gd name="T53" fmla="*/ 451 h 1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007" h="1434">
                    <a:moveTo>
                      <a:pt x="608" y="451"/>
                    </a:moveTo>
                    <a:lnTo>
                      <a:pt x="218" y="1126"/>
                    </a:lnTo>
                    <a:lnTo>
                      <a:pt x="0" y="1386"/>
                    </a:lnTo>
                    <a:lnTo>
                      <a:pt x="517" y="1244"/>
                    </a:lnTo>
                    <a:lnTo>
                      <a:pt x="679" y="1386"/>
                    </a:lnTo>
                    <a:lnTo>
                      <a:pt x="981" y="1173"/>
                    </a:lnTo>
                    <a:lnTo>
                      <a:pt x="1055" y="1434"/>
                    </a:lnTo>
                    <a:lnTo>
                      <a:pt x="1255" y="1303"/>
                    </a:lnTo>
                    <a:lnTo>
                      <a:pt x="1504" y="1434"/>
                    </a:lnTo>
                    <a:lnTo>
                      <a:pt x="1832" y="1204"/>
                    </a:lnTo>
                    <a:lnTo>
                      <a:pt x="2831" y="1405"/>
                    </a:lnTo>
                    <a:lnTo>
                      <a:pt x="2787" y="1107"/>
                    </a:lnTo>
                    <a:lnTo>
                      <a:pt x="3144" y="1206"/>
                    </a:lnTo>
                    <a:lnTo>
                      <a:pt x="2998" y="945"/>
                    </a:lnTo>
                    <a:lnTo>
                      <a:pt x="3386" y="1023"/>
                    </a:lnTo>
                    <a:lnTo>
                      <a:pt x="3536" y="816"/>
                    </a:lnTo>
                    <a:lnTo>
                      <a:pt x="4007" y="915"/>
                    </a:lnTo>
                    <a:lnTo>
                      <a:pt x="3950" y="765"/>
                    </a:lnTo>
                    <a:lnTo>
                      <a:pt x="3374" y="31"/>
                    </a:lnTo>
                    <a:lnTo>
                      <a:pt x="3125" y="230"/>
                    </a:lnTo>
                    <a:lnTo>
                      <a:pt x="2914" y="69"/>
                    </a:lnTo>
                    <a:lnTo>
                      <a:pt x="2665" y="124"/>
                    </a:lnTo>
                    <a:lnTo>
                      <a:pt x="2602" y="0"/>
                    </a:lnTo>
                    <a:lnTo>
                      <a:pt x="2391" y="213"/>
                    </a:lnTo>
                    <a:lnTo>
                      <a:pt x="1222" y="8"/>
                    </a:lnTo>
                    <a:lnTo>
                      <a:pt x="608" y="451"/>
                    </a:lnTo>
                    <a:lnTo>
                      <a:pt x="608" y="451"/>
                    </a:lnTo>
                    <a:close/>
                  </a:path>
                </a:pathLst>
              </a:custGeom>
              <a:solidFill>
                <a:srgbClr val="D1BDBD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80" name="Freeform 7"/>
              <p:cNvSpPr>
                <a:spLocks/>
              </p:cNvSpPr>
              <p:nvPr/>
            </p:nvSpPr>
            <p:spPr bwMode="auto">
              <a:xfrm>
                <a:off x="1161" y="2694"/>
                <a:ext cx="532" cy="302"/>
              </a:xfrm>
              <a:custGeom>
                <a:avLst/>
                <a:gdLst>
                  <a:gd name="T0" fmla="*/ 0 w 1063"/>
                  <a:gd name="T1" fmla="*/ 534 h 604"/>
                  <a:gd name="T2" fmla="*/ 606 w 1063"/>
                  <a:gd name="T3" fmla="*/ 0 h 604"/>
                  <a:gd name="T4" fmla="*/ 1063 w 1063"/>
                  <a:gd name="T5" fmla="*/ 414 h 604"/>
                  <a:gd name="T6" fmla="*/ 772 w 1063"/>
                  <a:gd name="T7" fmla="*/ 604 h 604"/>
                  <a:gd name="T8" fmla="*/ 576 w 1063"/>
                  <a:gd name="T9" fmla="*/ 433 h 604"/>
                  <a:gd name="T10" fmla="*/ 346 w 1063"/>
                  <a:gd name="T11" fmla="*/ 541 h 604"/>
                  <a:gd name="T12" fmla="*/ 304 w 1063"/>
                  <a:gd name="T13" fmla="*/ 365 h 604"/>
                  <a:gd name="T14" fmla="*/ 0 w 1063"/>
                  <a:gd name="T15" fmla="*/ 534 h 604"/>
                  <a:gd name="T16" fmla="*/ 0 w 1063"/>
                  <a:gd name="T17" fmla="*/ 534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3" h="604">
                    <a:moveTo>
                      <a:pt x="0" y="534"/>
                    </a:moveTo>
                    <a:lnTo>
                      <a:pt x="606" y="0"/>
                    </a:lnTo>
                    <a:lnTo>
                      <a:pt x="1063" y="414"/>
                    </a:lnTo>
                    <a:lnTo>
                      <a:pt x="772" y="604"/>
                    </a:lnTo>
                    <a:lnTo>
                      <a:pt x="576" y="433"/>
                    </a:lnTo>
                    <a:lnTo>
                      <a:pt x="346" y="541"/>
                    </a:lnTo>
                    <a:lnTo>
                      <a:pt x="304" y="365"/>
                    </a:lnTo>
                    <a:lnTo>
                      <a:pt x="0" y="534"/>
                    </a:lnTo>
                    <a:lnTo>
                      <a:pt x="0" y="534"/>
                    </a:lnTo>
                    <a:close/>
                  </a:path>
                </a:pathLst>
              </a:custGeom>
              <a:solidFill>
                <a:srgbClr val="E6E6FF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81" name="Freeform 8"/>
              <p:cNvSpPr>
                <a:spLocks/>
              </p:cNvSpPr>
              <p:nvPr/>
            </p:nvSpPr>
            <p:spPr bwMode="auto">
              <a:xfrm>
                <a:off x="266" y="2433"/>
                <a:ext cx="978" cy="754"/>
              </a:xfrm>
              <a:custGeom>
                <a:avLst/>
                <a:gdLst>
                  <a:gd name="T0" fmla="*/ 928 w 1956"/>
                  <a:gd name="T1" fmla="*/ 0 h 1507"/>
                  <a:gd name="T2" fmla="*/ 588 w 1956"/>
                  <a:gd name="T3" fmla="*/ 433 h 1507"/>
                  <a:gd name="T4" fmla="*/ 162 w 1956"/>
                  <a:gd name="T5" fmla="*/ 1235 h 1507"/>
                  <a:gd name="T6" fmla="*/ 0 w 1956"/>
                  <a:gd name="T7" fmla="*/ 1386 h 1507"/>
                  <a:gd name="T8" fmla="*/ 230 w 1956"/>
                  <a:gd name="T9" fmla="*/ 1357 h 1507"/>
                  <a:gd name="T10" fmla="*/ 580 w 1956"/>
                  <a:gd name="T11" fmla="*/ 1110 h 1507"/>
                  <a:gd name="T12" fmla="*/ 572 w 1956"/>
                  <a:gd name="T13" fmla="*/ 1378 h 1507"/>
                  <a:gd name="T14" fmla="*/ 686 w 1956"/>
                  <a:gd name="T15" fmla="*/ 1435 h 1507"/>
                  <a:gd name="T16" fmla="*/ 998 w 1956"/>
                  <a:gd name="T17" fmla="*/ 1310 h 1507"/>
                  <a:gd name="T18" fmla="*/ 1308 w 1956"/>
                  <a:gd name="T19" fmla="*/ 1507 h 1507"/>
                  <a:gd name="T20" fmla="*/ 1454 w 1956"/>
                  <a:gd name="T21" fmla="*/ 1408 h 1507"/>
                  <a:gd name="T22" fmla="*/ 1681 w 1956"/>
                  <a:gd name="T23" fmla="*/ 1178 h 1507"/>
                  <a:gd name="T24" fmla="*/ 1956 w 1956"/>
                  <a:gd name="T25" fmla="*/ 1165 h 1507"/>
                  <a:gd name="T26" fmla="*/ 1493 w 1956"/>
                  <a:gd name="T27" fmla="*/ 625 h 1507"/>
                  <a:gd name="T28" fmla="*/ 928 w 1956"/>
                  <a:gd name="T29" fmla="*/ 0 h 1507"/>
                  <a:gd name="T30" fmla="*/ 928 w 1956"/>
                  <a:gd name="T31" fmla="*/ 0 h 1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56" h="1507">
                    <a:moveTo>
                      <a:pt x="928" y="0"/>
                    </a:moveTo>
                    <a:lnTo>
                      <a:pt x="588" y="433"/>
                    </a:lnTo>
                    <a:lnTo>
                      <a:pt x="162" y="1235"/>
                    </a:lnTo>
                    <a:lnTo>
                      <a:pt x="0" y="1386"/>
                    </a:lnTo>
                    <a:lnTo>
                      <a:pt x="230" y="1357"/>
                    </a:lnTo>
                    <a:lnTo>
                      <a:pt x="580" y="1110"/>
                    </a:lnTo>
                    <a:lnTo>
                      <a:pt x="572" y="1378"/>
                    </a:lnTo>
                    <a:lnTo>
                      <a:pt x="686" y="1435"/>
                    </a:lnTo>
                    <a:lnTo>
                      <a:pt x="998" y="1310"/>
                    </a:lnTo>
                    <a:lnTo>
                      <a:pt x="1308" y="1507"/>
                    </a:lnTo>
                    <a:lnTo>
                      <a:pt x="1454" y="1408"/>
                    </a:lnTo>
                    <a:lnTo>
                      <a:pt x="1681" y="1178"/>
                    </a:lnTo>
                    <a:lnTo>
                      <a:pt x="1956" y="1165"/>
                    </a:lnTo>
                    <a:lnTo>
                      <a:pt x="1493" y="625"/>
                    </a:lnTo>
                    <a:lnTo>
                      <a:pt x="928" y="0"/>
                    </a:lnTo>
                    <a:lnTo>
                      <a:pt x="928" y="0"/>
                    </a:lnTo>
                    <a:close/>
                  </a:path>
                </a:pathLst>
              </a:custGeom>
              <a:solidFill>
                <a:srgbClr val="E6E6FF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82" name="Freeform 9"/>
              <p:cNvSpPr>
                <a:spLocks/>
              </p:cNvSpPr>
              <p:nvPr/>
            </p:nvSpPr>
            <p:spPr bwMode="auto">
              <a:xfrm>
                <a:off x="434" y="2400"/>
                <a:ext cx="463" cy="478"/>
              </a:xfrm>
              <a:custGeom>
                <a:avLst/>
                <a:gdLst>
                  <a:gd name="T0" fmla="*/ 673 w 925"/>
                  <a:gd name="T1" fmla="*/ 51 h 956"/>
                  <a:gd name="T2" fmla="*/ 724 w 925"/>
                  <a:gd name="T3" fmla="*/ 89 h 956"/>
                  <a:gd name="T4" fmla="*/ 773 w 925"/>
                  <a:gd name="T5" fmla="*/ 143 h 956"/>
                  <a:gd name="T6" fmla="*/ 821 w 925"/>
                  <a:gd name="T7" fmla="*/ 200 h 956"/>
                  <a:gd name="T8" fmla="*/ 867 w 925"/>
                  <a:gd name="T9" fmla="*/ 259 h 956"/>
                  <a:gd name="T10" fmla="*/ 910 w 925"/>
                  <a:gd name="T11" fmla="*/ 316 h 956"/>
                  <a:gd name="T12" fmla="*/ 711 w 925"/>
                  <a:gd name="T13" fmla="*/ 234 h 956"/>
                  <a:gd name="T14" fmla="*/ 697 w 925"/>
                  <a:gd name="T15" fmla="*/ 369 h 956"/>
                  <a:gd name="T16" fmla="*/ 686 w 925"/>
                  <a:gd name="T17" fmla="*/ 382 h 956"/>
                  <a:gd name="T18" fmla="*/ 684 w 925"/>
                  <a:gd name="T19" fmla="*/ 359 h 956"/>
                  <a:gd name="T20" fmla="*/ 680 w 925"/>
                  <a:gd name="T21" fmla="*/ 327 h 956"/>
                  <a:gd name="T22" fmla="*/ 671 w 925"/>
                  <a:gd name="T23" fmla="*/ 299 h 956"/>
                  <a:gd name="T24" fmla="*/ 652 w 925"/>
                  <a:gd name="T25" fmla="*/ 281 h 956"/>
                  <a:gd name="T26" fmla="*/ 638 w 925"/>
                  <a:gd name="T27" fmla="*/ 304 h 956"/>
                  <a:gd name="T28" fmla="*/ 642 w 925"/>
                  <a:gd name="T29" fmla="*/ 342 h 956"/>
                  <a:gd name="T30" fmla="*/ 644 w 925"/>
                  <a:gd name="T31" fmla="*/ 386 h 956"/>
                  <a:gd name="T32" fmla="*/ 642 w 925"/>
                  <a:gd name="T33" fmla="*/ 428 h 956"/>
                  <a:gd name="T34" fmla="*/ 637 w 925"/>
                  <a:gd name="T35" fmla="*/ 464 h 956"/>
                  <a:gd name="T36" fmla="*/ 581 w 925"/>
                  <a:gd name="T37" fmla="*/ 432 h 956"/>
                  <a:gd name="T38" fmla="*/ 574 w 925"/>
                  <a:gd name="T39" fmla="*/ 521 h 956"/>
                  <a:gd name="T40" fmla="*/ 559 w 925"/>
                  <a:gd name="T41" fmla="*/ 610 h 956"/>
                  <a:gd name="T42" fmla="*/ 530 w 925"/>
                  <a:gd name="T43" fmla="*/ 698 h 956"/>
                  <a:gd name="T44" fmla="*/ 503 w 925"/>
                  <a:gd name="T45" fmla="*/ 785 h 956"/>
                  <a:gd name="T46" fmla="*/ 475 w 925"/>
                  <a:gd name="T47" fmla="*/ 873 h 956"/>
                  <a:gd name="T48" fmla="*/ 467 w 925"/>
                  <a:gd name="T49" fmla="*/ 869 h 956"/>
                  <a:gd name="T50" fmla="*/ 475 w 925"/>
                  <a:gd name="T51" fmla="*/ 785 h 956"/>
                  <a:gd name="T52" fmla="*/ 486 w 925"/>
                  <a:gd name="T53" fmla="*/ 685 h 956"/>
                  <a:gd name="T54" fmla="*/ 490 w 925"/>
                  <a:gd name="T55" fmla="*/ 588 h 956"/>
                  <a:gd name="T56" fmla="*/ 488 w 925"/>
                  <a:gd name="T57" fmla="*/ 530 h 956"/>
                  <a:gd name="T58" fmla="*/ 296 w 925"/>
                  <a:gd name="T59" fmla="*/ 799 h 956"/>
                  <a:gd name="T60" fmla="*/ 310 w 925"/>
                  <a:gd name="T61" fmla="*/ 745 h 956"/>
                  <a:gd name="T62" fmla="*/ 327 w 925"/>
                  <a:gd name="T63" fmla="*/ 694 h 956"/>
                  <a:gd name="T64" fmla="*/ 340 w 925"/>
                  <a:gd name="T65" fmla="*/ 639 h 956"/>
                  <a:gd name="T66" fmla="*/ 353 w 925"/>
                  <a:gd name="T67" fmla="*/ 586 h 956"/>
                  <a:gd name="T68" fmla="*/ 361 w 925"/>
                  <a:gd name="T69" fmla="*/ 532 h 956"/>
                  <a:gd name="T70" fmla="*/ 344 w 925"/>
                  <a:gd name="T71" fmla="*/ 534 h 956"/>
                  <a:gd name="T72" fmla="*/ 287 w 925"/>
                  <a:gd name="T73" fmla="*/ 608 h 956"/>
                  <a:gd name="T74" fmla="*/ 218 w 925"/>
                  <a:gd name="T75" fmla="*/ 719 h 956"/>
                  <a:gd name="T76" fmla="*/ 148 w 925"/>
                  <a:gd name="T77" fmla="*/ 831 h 956"/>
                  <a:gd name="T78" fmla="*/ 93 w 925"/>
                  <a:gd name="T79" fmla="*/ 922 h 956"/>
                  <a:gd name="T80" fmla="*/ 0 w 925"/>
                  <a:gd name="T81" fmla="*/ 911 h 956"/>
                  <a:gd name="T82" fmla="*/ 83 w 925"/>
                  <a:gd name="T83" fmla="*/ 745 h 956"/>
                  <a:gd name="T84" fmla="*/ 182 w 925"/>
                  <a:gd name="T85" fmla="*/ 567 h 956"/>
                  <a:gd name="T86" fmla="*/ 292 w 925"/>
                  <a:gd name="T87" fmla="*/ 388 h 956"/>
                  <a:gd name="T88" fmla="*/ 412 w 925"/>
                  <a:gd name="T89" fmla="*/ 219 h 956"/>
                  <a:gd name="T90" fmla="*/ 538 w 925"/>
                  <a:gd name="T91" fmla="*/ 68 h 956"/>
                  <a:gd name="T92" fmla="*/ 581 w 925"/>
                  <a:gd name="T93" fmla="*/ 0 h 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25" h="956">
                    <a:moveTo>
                      <a:pt x="581" y="0"/>
                    </a:moveTo>
                    <a:lnTo>
                      <a:pt x="669" y="15"/>
                    </a:lnTo>
                    <a:lnTo>
                      <a:pt x="673" y="51"/>
                    </a:lnTo>
                    <a:lnTo>
                      <a:pt x="690" y="61"/>
                    </a:lnTo>
                    <a:lnTo>
                      <a:pt x="707" y="76"/>
                    </a:lnTo>
                    <a:lnTo>
                      <a:pt x="724" y="89"/>
                    </a:lnTo>
                    <a:lnTo>
                      <a:pt x="741" y="108"/>
                    </a:lnTo>
                    <a:lnTo>
                      <a:pt x="756" y="124"/>
                    </a:lnTo>
                    <a:lnTo>
                      <a:pt x="773" y="143"/>
                    </a:lnTo>
                    <a:lnTo>
                      <a:pt x="789" y="162"/>
                    </a:lnTo>
                    <a:lnTo>
                      <a:pt x="806" y="181"/>
                    </a:lnTo>
                    <a:lnTo>
                      <a:pt x="821" y="200"/>
                    </a:lnTo>
                    <a:lnTo>
                      <a:pt x="836" y="219"/>
                    </a:lnTo>
                    <a:lnTo>
                      <a:pt x="851" y="240"/>
                    </a:lnTo>
                    <a:lnTo>
                      <a:pt x="867" y="259"/>
                    </a:lnTo>
                    <a:lnTo>
                      <a:pt x="882" y="278"/>
                    </a:lnTo>
                    <a:lnTo>
                      <a:pt x="897" y="297"/>
                    </a:lnTo>
                    <a:lnTo>
                      <a:pt x="910" y="316"/>
                    </a:lnTo>
                    <a:lnTo>
                      <a:pt x="925" y="335"/>
                    </a:lnTo>
                    <a:lnTo>
                      <a:pt x="844" y="388"/>
                    </a:lnTo>
                    <a:lnTo>
                      <a:pt x="711" y="234"/>
                    </a:lnTo>
                    <a:lnTo>
                      <a:pt x="714" y="354"/>
                    </a:lnTo>
                    <a:lnTo>
                      <a:pt x="705" y="359"/>
                    </a:lnTo>
                    <a:lnTo>
                      <a:pt x="697" y="369"/>
                    </a:lnTo>
                    <a:lnTo>
                      <a:pt x="692" y="376"/>
                    </a:lnTo>
                    <a:lnTo>
                      <a:pt x="688" y="388"/>
                    </a:lnTo>
                    <a:lnTo>
                      <a:pt x="686" y="382"/>
                    </a:lnTo>
                    <a:lnTo>
                      <a:pt x="686" y="376"/>
                    </a:lnTo>
                    <a:lnTo>
                      <a:pt x="684" y="369"/>
                    </a:lnTo>
                    <a:lnTo>
                      <a:pt x="684" y="359"/>
                    </a:lnTo>
                    <a:lnTo>
                      <a:pt x="684" y="350"/>
                    </a:lnTo>
                    <a:lnTo>
                      <a:pt x="682" y="338"/>
                    </a:lnTo>
                    <a:lnTo>
                      <a:pt x="680" y="327"/>
                    </a:lnTo>
                    <a:lnTo>
                      <a:pt x="678" y="319"/>
                    </a:lnTo>
                    <a:lnTo>
                      <a:pt x="675" y="308"/>
                    </a:lnTo>
                    <a:lnTo>
                      <a:pt x="671" y="299"/>
                    </a:lnTo>
                    <a:lnTo>
                      <a:pt x="667" y="291"/>
                    </a:lnTo>
                    <a:lnTo>
                      <a:pt x="661" y="287"/>
                    </a:lnTo>
                    <a:lnTo>
                      <a:pt x="652" y="281"/>
                    </a:lnTo>
                    <a:lnTo>
                      <a:pt x="637" y="289"/>
                    </a:lnTo>
                    <a:lnTo>
                      <a:pt x="637" y="295"/>
                    </a:lnTo>
                    <a:lnTo>
                      <a:pt x="638" y="304"/>
                    </a:lnTo>
                    <a:lnTo>
                      <a:pt x="640" y="314"/>
                    </a:lnTo>
                    <a:lnTo>
                      <a:pt x="642" y="327"/>
                    </a:lnTo>
                    <a:lnTo>
                      <a:pt x="642" y="342"/>
                    </a:lnTo>
                    <a:lnTo>
                      <a:pt x="644" y="356"/>
                    </a:lnTo>
                    <a:lnTo>
                      <a:pt x="644" y="371"/>
                    </a:lnTo>
                    <a:lnTo>
                      <a:pt x="644" y="386"/>
                    </a:lnTo>
                    <a:lnTo>
                      <a:pt x="644" y="399"/>
                    </a:lnTo>
                    <a:lnTo>
                      <a:pt x="644" y="415"/>
                    </a:lnTo>
                    <a:lnTo>
                      <a:pt x="642" y="428"/>
                    </a:lnTo>
                    <a:lnTo>
                      <a:pt x="642" y="441"/>
                    </a:lnTo>
                    <a:lnTo>
                      <a:pt x="638" y="453"/>
                    </a:lnTo>
                    <a:lnTo>
                      <a:pt x="637" y="464"/>
                    </a:lnTo>
                    <a:lnTo>
                      <a:pt x="631" y="472"/>
                    </a:lnTo>
                    <a:lnTo>
                      <a:pt x="627" y="479"/>
                    </a:lnTo>
                    <a:lnTo>
                      <a:pt x="581" y="432"/>
                    </a:lnTo>
                    <a:lnTo>
                      <a:pt x="579" y="462"/>
                    </a:lnTo>
                    <a:lnTo>
                      <a:pt x="578" y="492"/>
                    </a:lnTo>
                    <a:lnTo>
                      <a:pt x="574" y="521"/>
                    </a:lnTo>
                    <a:lnTo>
                      <a:pt x="570" y="551"/>
                    </a:lnTo>
                    <a:lnTo>
                      <a:pt x="564" y="582"/>
                    </a:lnTo>
                    <a:lnTo>
                      <a:pt x="559" y="610"/>
                    </a:lnTo>
                    <a:lnTo>
                      <a:pt x="549" y="639"/>
                    </a:lnTo>
                    <a:lnTo>
                      <a:pt x="541" y="669"/>
                    </a:lnTo>
                    <a:lnTo>
                      <a:pt x="530" y="698"/>
                    </a:lnTo>
                    <a:lnTo>
                      <a:pt x="521" y="726"/>
                    </a:lnTo>
                    <a:lnTo>
                      <a:pt x="511" y="757"/>
                    </a:lnTo>
                    <a:lnTo>
                      <a:pt x="503" y="785"/>
                    </a:lnTo>
                    <a:lnTo>
                      <a:pt x="494" y="812"/>
                    </a:lnTo>
                    <a:lnTo>
                      <a:pt x="484" y="844"/>
                    </a:lnTo>
                    <a:lnTo>
                      <a:pt x="475" y="873"/>
                    </a:lnTo>
                    <a:lnTo>
                      <a:pt x="469" y="903"/>
                    </a:lnTo>
                    <a:lnTo>
                      <a:pt x="467" y="888"/>
                    </a:lnTo>
                    <a:lnTo>
                      <a:pt x="467" y="869"/>
                    </a:lnTo>
                    <a:lnTo>
                      <a:pt x="469" y="844"/>
                    </a:lnTo>
                    <a:lnTo>
                      <a:pt x="471" y="818"/>
                    </a:lnTo>
                    <a:lnTo>
                      <a:pt x="475" y="785"/>
                    </a:lnTo>
                    <a:lnTo>
                      <a:pt x="479" y="753"/>
                    </a:lnTo>
                    <a:lnTo>
                      <a:pt x="481" y="717"/>
                    </a:lnTo>
                    <a:lnTo>
                      <a:pt x="486" y="685"/>
                    </a:lnTo>
                    <a:lnTo>
                      <a:pt x="488" y="648"/>
                    </a:lnTo>
                    <a:lnTo>
                      <a:pt x="488" y="616"/>
                    </a:lnTo>
                    <a:lnTo>
                      <a:pt x="490" y="588"/>
                    </a:lnTo>
                    <a:lnTo>
                      <a:pt x="492" y="565"/>
                    </a:lnTo>
                    <a:lnTo>
                      <a:pt x="488" y="542"/>
                    </a:lnTo>
                    <a:lnTo>
                      <a:pt x="488" y="530"/>
                    </a:lnTo>
                    <a:lnTo>
                      <a:pt x="483" y="523"/>
                    </a:lnTo>
                    <a:lnTo>
                      <a:pt x="479" y="527"/>
                    </a:lnTo>
                    <a:lnTo>
                      <a:pt x="296" y="799"/>
                    </a:lnTo>
                    <a:lnTo>
                      <a:pt x="300" y="781"/>
                    </a:lnTo>
                    <a:lnTo>
                      <a:pt x="306" y="764"/>
                    </a:lnTo>
                    <a:lnTo>
                      <a:pt x="310" y="745"/>
                    </a:lnTo>
                    <a:lnTo>
                      <a:pt x="315" y="728"/>
                    </a:lnTo>
                    <a:lnTo>
                      <a:pt x="321" y="709"/>
                    </a:lnTo>
                    <a:lnTo>
                      <a:pt x="327" y="694"/>
                    </a:lnTo>
                    <a:lnTo>
                      <a:pt x="330" y="675"/>
                    </a:lnTo>
                    <a:lnTo>
                      <a:pt x="336" y="658"/>
                    </a:lnTo>
                    <a:lnTo>
                      <a:pt x="340" y="639"/>
                    </a:lnTo>
                    <a:lnTo>
                      <a:pt x="346" y="622"/>
                    </a:lnTo>
                    <a:lnTo>
                      <a:pt x="348" y="603"/>
                    </a:lnTo>
                    <a:lnTo>
                      <a:pt x="353" y="586"/>
                    </a:lnTo>
                    <a:lnTo>
                      <a:pt x="355" y="567"/>
                    </a:lnTo>
                    <a:lnTo>
                      <a:pt x="359" y="551"/>
                    </a:lnTo>
                    <a:lnTo>
                      <a:pt x="361" y="532"/>
                    </a:lnTo>
                    <a:lnTo>
                      <a:pt x="365" y="515"/>
                    </a:lnTo>
                    <a:lnTo>
                      <a:pt x="355" y="519"/>
                    </a:lnTo>
                    <a:lnTo>
                      <a:pt x="344" y="534"/>
                    </a:lnTo>
                    <a:lnTo>
                      <a:pt x="327" y="551"/>
                    </a:lnTo>
                    <a:lnTo>
                      <a:pt x="308" y="580"/>
                    </a:lnTo>
                    <a:lnTo>
                      <a:pt x="287" y="608"/>
                    </a:lnTo>
                    <a:lnTo>
                      <a:pt x="266" y="643"/>
                    </a:lnTo>
                    <a:lnTo>
                      <a:pt x="241" y="679"/>
                    </a:lnTo>
                    <a:lnTo>
                      <a:pt x="218" y="719"/>
                    </a:lnTo>
                    <a:lnTo>
                      <a:pt x="194" y="757"/>
                    </a:lnTo>
                    <a:lnTo>
                      <a:pt x="171" y="795"/>
                    </a:lnTo>
                    <a:lnTo>
                      <a:pt x="148" y="831"/>
                    </a:lnTo>
                    <a:lnTo>
                      <a:pt x="127" y="867"/>
                    </a:lnTo>
                    <a:lnTo>
                      <a:pt x="108" y="896"/>
                    </a:lnTo>
                    <a:lnTo>
                      <a:pt x="93" y="922"/>
                    </a:lnTo>
                    <a:lnTo>
                      <a:pt x="81" y="941"/>
                    </a:lnTo>
                    <a:lnTo>
                      <a:pt x="74" y="956"/>
                    </a:lnTo>
                    <a:lnTo>
                      <a:pt x="0" y="911"/>
                    </a:lnTo>
                    <a:lnTo>
                      <a:pt x="24" y="858"/>
                    </a:lnTo>
                    <a:lnTo>
                      <a:pt x="53" y="802"/>
                    </a:lnTo>
                    <a:lnTo>
                      <a:pt x="83" y="745"/>
                    </a:lnTo>
                    <a:lnTo>
                      <a:pt x="116" y="686"/>
                    </a:lnTo>
                    <a:lnTo>
                      <a:pt x="148" y="627"/>
                    </a:lnTo>
                    <a:lnTo>
                      <a:pt x="182" y="567"/>
                    </a:lnTo>
                    <a:lnTo>
                      <a:pt x="218" y="508"/>
                    </a:lnTo>
                    <a:lnTo>
                      <a:pt x="256" y="447"/>
                    </a:lnTo>
                    <a:lnTo>
                      <a:pt x="292" y="388"/>
                    </a:lnTo>
                    <a:lnTo>
                      <a:pt x="330" y="329"/>
                    </a:lnTo>
                    <a:lnTo>
                      <a:pt x="370" y="272"/>
                    </a:lnTo>
                    <a:lnTo>
                      <a:pt x="412" y="219"/>
                    </a:lnTo>
                    <a:lnTo>
                      <a:pt x="454" y="165"/>
                    </a:lnTo>
                    <a:lnTo>
                      <a:pt x="494" y="116"/>
                    </a:lnTo>
                    <a:lnTo>
                      <a:pt x="538" y="68"/>
                    </a:lnTo>
                    <a:lnTo>
                      <a:pt x="581" y="27"/>
                    </a:lnTo>
                    <a:lnTo>
                      <a:pt x="581" y="0"/>
                    </a:lnTo>
                    <a:lnTo>
                      <a:pt x="58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83" name="Freeform 10"/>
              <p:cNvSpPr>
                <a:spLocks/>
              </p:cNvSpPr>
              <p:nvPr/>
            </p:nvSpPr>
            <p:spPr bwMode="auto">
              <a:xfrm>
                <a:off x="848" y="2560"/>
                <a:ext cx="732" cy="898"/>
              </a:xfrm>
              <a:custGeom>
                <a:avLst/>
                <a:gdLst>
                  <a:gd name="T0" fmla="*/ 365 w 1463"/>
                  <a:gd name="T1" fmla="*/ 326 h 1797"/>
                  <a:gd name="T2" fmla="*/ 713 w 1463"/>
                  <a:gd name="T3" fmla="*/ 715 h 1797"/>
                  <a:gd name="T4" fmla="*/ 1104 w 1463"/>
                  <a:gd name="T5" fmla="*/ 1060 h 1797"/>
                  <a:gd name="T6" fmla="*/ 1072 w 1463"/>
                  <a:gd name="T7" fmla="*/ 1145 h 1797"/>
                  <a:gd name="T8" fmla="*/ 1136 w 1463"/>
                  <a:gd name="T9" fmla="*/ 1137 h 1797"/>
                  <a:gd name="T10" fmla="*/ 1205 w 1463"/>
                  <a:gd name="T11" fmla="*/ 1141 h 1797"/>
                  <a:gd name="T12" fmla="*/ 1100 w 1463"/>
                  <a:gd name="T13" fmla="*/ 1215 h 1797"/>
                  <a:gd name="T14" fmla="*/ 1190 w 1463"/>
                  <a:gd name="T15" fmla="*/ 1242 h 1797"/>
                  <a:gd name="T16" fmla="*/ 1174 w 1463"/>
                  <a:gd name="T17" fmla="*/ 1326 h 1797"/>
                  <a:gd name="T18" fmla="*/ 1296 w 1463"/>
                  <a:gd name="T19" fmla="*/ 1474 h 1797"/>
                  <a:gd name="T20" fmla="*/ 1403 w 1463"/>
                  <a:gd name="T21" fmla="*/ 1636 h 1797"/>
                  <a:gd name="T22" fmla="*/ 1049 w 1463"/>
                  <a:gd name="T23" fmla="*/ 1613 h 1797"/>
                  <a:gd name="T24" fmla="*/ 1095 w 1463"/>
                  <a:gd name="T25" fmla="*/ 1601 h 1797"/>
                  <a:gd name="T26" fmla="*/ 1161 w 1463"/>
                  <a:gd name="T27" fmla="*/ 1592 h 1797"/>
                  <a:gd name="T28" fmla="*/ 1154 w 1463"/>
                  <a:gd name="T29" fmla="*/ 1558 h 1797"/>
                  <a:gd name="T30" fmla="*/ 1074 w 1463"/>
                  <a:gd name="T31" fmla="*/ 1512 h 1797"/>
                  <a:gd name="T32" fmla="*/ 998 w 1463"/>
                  <a:gd name="T33" fmla="*/ 1457 h 1797"/>
                  <a:gd name="T34" fmla="*/ 998 w 1463"/>
                  <a:gd name="T35" fmla="*/ 1442 h 1797"/>
                  <a:gd name="T36" fmla="*/ 1062 w 1463"/>
                  <a:gd name="T37" fmla="*/ 1449 h 1797"/>
                  <a:gd name="T38" fmla="*/ 1089 w 1463"/>
                  <a:gd name="T39" fmla="*/ 1430 h 1797"/>
                  <a:gd name="T40" fmla="*/ 984 w 1463"/>
                  <a:gd name="T41" fmla="*/ 1354 h 1797"/>
                  <a:gd name="T42" fmla="*/ 851 w 1463"/>
                  <a:gd name="T43" fmla="*/ 1286 h 1797"/>
                  <a:gd name="T44" fmla="*/ 946 w 1463"/>
                  <a:gd name="T45" fmla="*/ 1240 h 1797"/>
                  <a:gd name="T46" fmla="*/ 785 w 1463"/>
                  <a:gd name="T47" fmla="*/ 1080 h 1797"/>
                  <a:gd name="T48" fmla="*/ 511 w 1463"/>
                  <a:gd name="T49" fmla="*/ 995 h 1797"/>
                  <a:gd name="T50" fmla="*/ 437 w 1463"/>
                  <a:gd name="T51" fmla="*/ 1094 h 1797"/>
                  <a:gd name="T52" fmla="*/ 401 w 1463"/>
                  <a:gd name="T53" fmla="*/ 1191 h 1797"/>
                  <a:gd name="T54" fmla="*/ 346 w 1463"/>
                  <a:gd name="T55" fmla="*/ 1263 h 1797"/>
                  <a:gd name="T56" fmla="*/ 355 w 1463"/>
                  <a:gd name="T57" fmla="*/ 1208 h 1797"/>
                  <a:gd name="T58" fmla="*/ 348 w 1463"/>
                  <a:gd name="T59" fmla="*/ 1149 h 1797"/>
                  <a:gd name="T60" fmla="*/ 249 w 1463"/>
                  <a:gd name="T61" fmla="*/ 1250 h 1797"/>
                  <a:gd name="T62" fmla="*/ 237 w 1463"/>
                  <a:gd name="T63" fmla="*/ 1183 h 1797"/>
                  <a:gd name="T64" fmla="*/ 252 w 1463"/>
                  <a:gd name="T65" fmla="*/ 1080 h 1797"/>
                  <a:gd name="T66" fmla="*/ 201 w 1463"/>
                  <a:gd name="T67" fmla="*/ 1008 h 1797"/>
                  <a:gd name="T68" fmla="*/ 148 w 1463"/>
                  <a:gd name="T69" fmla="*/ 949 h 1797"/>
                  <a:gd name="T70" fmla="*/ 197 w 1463"/>
                  <a:gd name="T71" fmla="*/ 955 h 1797"/>
                  <a:gd name="T72" fmla="*/ 264 w 1463"/>
                  <a:gd name="T73" fmla="*/ 995 h 1797"/>
                  <a:gd name="T74" fmla="*/ 315 w 1463"/>
                  <a:gd name="T75" fmla="*/ 1001 h 1797"/>
                  <a:gd name="T76" fmla="*/ 235 w 1463"/>
                  <a:gd name="T77" fmla="*/ 843 h 1797"/>
                  <a:gd name="T78" fmla="*/ 439 w 1463"/>
                  <a:gd name="T79" fmla="*/ 890 h 1797"/>
                  <a:gd name="T80" fmla="*/ 401 w 1463"/>
                  <a:gd name="T81" fmla="*/ 835 h 1797"/>
                  <a:gd name="T82" fmla="*/ 363 w 1463"/>
                  <a:gd name="T83" fmla="*/ 784 h 1797"/>
                  <a:gd name="T84" fmla="*/ 427 w 1463"/>
                  <a:gd name="T85" fmla="*/ 801 h 1797"/>
                  <a:gd name="T86" fmla="*/ 492 w 1463"/>
                  <a:gd name="T87" fmla="*/ 837 h 1797"/>
                  <a:gd name="T88" fmla="*/ 524 w 1463"/>
                  <a:gd name="T89" fmla="*/ 784 h 1797"/>
                  <a:gd name="T90" fmla="*/ 526 w 1463"/>
                  <a:gd name="T91" fmla="*/ 715 h 1797"/>
                  <a:gd name="T92" fmla="*/ 309 w 1463"/>
                  <a:gd name="T93" fmla="*/ 613 h 1797"/>
                  <a:gd name="T94" fmla="*/ 117 w 1463"/>
                  <a:gd name="T95" fmla="*/ 487 h 1797"/>
                  <a:gd name="T96" fmla="*/ 330 w 1463"/>
                  <a:gd name="T97" fmla="*/ 483 h 1797"/>
                  <a:gd name="T98" fmla="*/ 157 w 1463"/>
                  <a:gd name="T99" fmla="*/ 383 h 1797"/>
                  <a:gd name="T100" fmla="*/ 81 w 1463"/>
                  <a:gd name="T101" fmla="*/ 331 h 1797"/>
                  <a:gd name="T102" fmla="*/ 150 w 1463"/>
                  <a:gd name="T103" fmla="*/ 343 h 1797"/>
                  <a:gd name="T104" fmla="*/ 216 w 1463"/>
                  <a:gd name="T105" fmla="*/ 366 h 1797"/>
                  <a:gd name="T106" fmla="*/ 47 w 1463"/>
                  <a:gd name="T107" fmla="*/ 151 h 17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63" h="1797">
                    <a:moveTo>
                      <a:pt x="85" y="0"/>
                    </a:moveTo>
                    <a:lnTo>
                      <a:pt x="138" y="65"/>
                    </a:lnTo>
                    <a:lnTo>
                      <a:pt x="194" y="130"/>
                    </a:lnTo>
                    <a:lnTo>
                      <a:pt x="249" y="194"/>
                    </a:lnTo>
                    <a:lnTo>
                      <a:pt x="308" y="261"/>
                    </a:lnTo>
                    <a:lnTo>
                      <a:pt x="365" y="326"/>
                    </a:lnTo>
                    <a:lnTo>
                      <a:pt x="425" y="390"/>
                    </a:lnTo>
                    <a:lnTo>
                      <a:pt x="482" y="453"/>
                    </a:lnTo>
                    <a:lnTo>
                      <a:pt x="543" y="520"/>
                    </a:lnTo>
                    <a:lnTo>
                      <a:pt x="598" y="584"/>
                    </a:lnTo>
                    <a:lnTo>
                      <a:pt x="657" y="649"/>
                    </a:lnTo>
                    <a:lnTo>
                      <a:pt x="713" y="715"/>
                    </a:lnTo>
                    <a:lnTo>
                      <a:pt x="770" y="784"/>
                    </a:lnTo>
                    <a:lnTo>
                      <a:pt x="821" y="852"/>
                    </a:lnTo>
                    <a:lnTo>
                      <a:pt x="874" y="923"/>
                    </a:lnTo>
                    <a:lnTo>
                      <a:pt x="922" y="993"/>
                    </a:lnTo>
                    <a:lnTo>
                      <a:pt x="969" y="1067"/>
                    </a:lnTo>
                    <a:lnTo>
                      <a:pt x="1104" y="1060"/>
                    </a:lnTo>
                    <a:lnTo>
                      <a:pt x="1011" y="1113"/>
                    </a:lnTo>
                    <a:lnTo>
                      <a:pt x="1030" y="1160"/>
                    </a:lnTo>
                    <a:lnTo>
                      <a:pt x="1040" y="1153"/>
                    </a:lnTo>
                    <a:lnTo>
                      <a:pt x="1047" y="1149"/>
                    </a:lnTo>
                    <a:lnTo>
                      <a:pt x="1059" y="1145"/>
                    </a:lnTo>
                    <a:lnTo>
                      <a:pt x="1072" y="1145"/>
                    </a:lnTo>
                    <a:lnTo>
                      <a:pt x="1079" y="1141"/>
                    </a:lnTo>
                    <a:lnTo>
                      <a:pt x="1093" y="1139"/>
                    </a:lnTo>
                    <a:lnTo>
                      <a:pt x="1104" y="1139"/>
                    </a:lnTo>
                    <a:lnTo>
                      <a:pt x="1116" y="1139"/>
                    </a:lnTo>
                    <a:lnTo>
                      <a:pt x="1127" y="1137"/>
                    </a:lnTo>
                    <a:lnTo>
                      <a:pt x="1136" y="1137"/>
                    </a:lnTo>
                    <a:lnTo>
                      <a:pt x="1148" y="1137"/>
                    </a:lnTo>
                    <a:lnTo>
                      <a:pt x="1159" y="1139"/>
                    </a:lnTo>
                    <a:lnTo>
                      <a:pt x="1171" y="1139"/>
                    </a:lnTo>
                    <a:lnTo>
                      <a:pt x="1182" y="1139"/>
                    </a:lnTo>
                    <a:lnTo>
                      <a:pt x="1193" y="1139"/>
                    </a:lnTo>
                    <a:lnTo>
                      <a:pt x="1205" y="1141"/>
                    </a:lnTo>
                    <a:lnTo>
                      <a:pt x="1079" y="1187"/>
                    </a:lnTo>
                    <a:lnTo>
                      <a:pt x="1076" y="1193"/>
                    </a:lnTo>
                    <a:lnTo>
                      <a:pt x="1078" y="1200"/>
                    </a:lnTo>
                    <a:lnTo>
                      <a:pt x="1081" y="1206"/>
                    </a:lnTo>
                    <a:lnTo>
                      <a:pt x="1091" y="1212"/>
                    </a:lnTo>
                    <a:lnTo>
                      <a:pt x="1100" y="1215"/>
                    </a:lnTo>
                    <a:lnTo>
                      <a:pt x="1114" y="1223"/>
                    </a:lnTo>
                    <a:lnTo>
                      <a:pt x="1127" y="1227"/>
                    </a:lnTo>
                    <a:lnTo>
                      <a:pt x="1144" y="1233"/>
                    </a:lnTo>
                    <a:lnTo>
                      <a:pt x="1159" y="1236"/>
                    </a:lnTo>
                    <a:lnTo>
                      <a:pt x="1174" y="1240"/>
                    </a:lnTo>
                    <a:lnTo>
                      <a:pt x="1190" y="1242"/>
                    </a:lnTo>
                    <a:lnTo>
                      <a:pt x="1205" y="1248"/>
                    </a:lnTo>
                    <a:lnTo>
                      <a:pt x="1216" y="1248"/>
                    </a:lnTo>
                    <a:lnTo>
                      <a:pt x="1228" y="1252"/>
                    </a:lnTo>
                    <a:lnTo>
                      <a:pt x="1235" y="1253"/>
                    </a:lnTo>
                    <a:lnTo>
                      <a:pt x="1241" y="1255"/>
                    </a:lnTo>
                    <a:lnTo>
                      <a:pt x="1174" y="1326"/>
                    </a:lnTo>
                    <a:lnTo>
                      <a:pt x="1195" y="1349"/>
                    </a:lnTo>
                    <a:lnTo>
                      <a:pt x="1214" y="1373"/>
                    </a:lnTo>
                    <a:lnTo>
                      <a:pt x="1235" y="1398"/>
                    </a:lnTo>
                    <a:lnTo>
                      <a:pt x="1256" y="1423"/>
                    </a:lnTo>
                    <a:lnTo>
                      <a:pt x="1277" y="1447"/>
                    </a:lnTo>
                    <a:lnTo>
                      <a:pt x="1296" y="1474"/>
                    </a:lnTo>
                    <a:lnTo>
                      <a:pt x="1315" y="1501"/>
                    </a:lnTo>
                    <a:lnTo>
                      <a:pt x="1334" y="1527"/>
                    </a:lnTo>
                    <a:lnTo>
                      <a:pt x="1351" y="1554"/>
                    </a:lnTo>
                    <a:lnTo>
                      <a:pt x="1370" y="1581"/>
                    </a:lnTo>
                    <a:lnTo>
                      <a:pt x="1387" y="1607"/>
                    </a:lnTo>
                    <a:lnTo>
                      <a:pt x="1403" y="1636"/>
                    </a:lnTo>
                    <a:lnTo>
                      <a:pt x="1420" y="1662"/>
                    </a:lnTo>
                    <a:lnTo>
                      <a:pt x="1435" y="1691"/>
                    </a:lnTo>
                    <a:lnTo>
                      <a:pt x="1448" y="1721"/>
                    </a:lnTo>
                    <a:lnTo>
                      <a:pt x="1463" y="1752"/>
                    </a:lnTo>
                    <a:lnTo>
                      <a:pt x="1437" y="1797"/>
                    </a:lnTo>
                    <a:lnTo>
                      <a:pt x="1049" y="1613"/>
                    </a:lnTo>
                    <a:lnTo>
                      <a:pt x="1051" y="1609"/>
                    </a:lnTo>
                    <a:lnTo>
                      <a:pt x="1057" y="1605"/>
                    </a:lnTo>
                    <a:lnTo>
                      <a:pt x="1064" y="1603"/>
                    </a:lnTo>
                    <a:lnTo>
                      <a:pt x="1072" y="1603"/>
                    </a:lnTo>
                    <a:lnTo>
                      <a:pt x="1081" y="1601"/>
                    </a:lnTo>
                    <a:lnTo>
                      <a:pt x="1095" y="1601"/>
                    </a:lnTo>
                    <a:lnTo>
                      <a:pt x="1104" y="1600"/>
                    </a:lnTo>
                    <a:lnTo>
                      <a:pt x="1119" y="1600"/>
                    </a:lnTo>
                    <a:lnTo>
                      <a:pt x="1129" y="1596"/>
                    </a:lnTo>
                    <a:lnTo>
                      <a:pt x="1140" y="1596"/>
                    </a:lnTo>
                    <a:lnTo>
                      <a:pt x="1150" y="1594"/>
                    </a:lnTo>
                    <a:lnTo>
                      <a:pt x="1161" y="1592"/>
                    </a:lnTo>
                    <a:lnTo>
                      <a:pt x="1169" y="1588"/>
                    </a:lnTo>
                    <a:lnTo>
                      <a:pt x="1174" y="1582"/>
                    </a:lnTo>
                    <a:lnTo>
                      <a:pt x="1180" y="1577"/>
                    </a:lnTo>
                    <a:lnTo>
                      <a:pt x="1182" y="1571"/>
                    </a:lnTo>
                    <a:lnTo>
                      <a:pt x="1167" y="1563"/>
                    </a:lnTo>
                    <a:lnTo>
                      <a:pt x="1154" y="1558"/>
                    </a:lnTo>
                    <a:lnTo>
                      <a:pt x="1140" y="1550"/>
                    </a:lnTo>
                    <a:lnTo>
                      <a:pt x="1127" y="1544"/>
                    </a:lnTo>
                    <a:lnTo>
                      <a:pt x="1112" y="1535"/>
                    </a:lnTo>
                    <a:lnTo>
                      <a:pt x="1100" y="1527"/>
                    </a:lnTo>
                    <a:lnTo>
                      <a:pt x="1087" y="1520"/>
                    </a:lnTo>
                    <a:lnTo>
                      <a:pt x="1074" y="1512"/>
                    </a:lnTo>
                    <a:lnTo>
                      <a:pt x="1060" y="1503"/>
                    </a:lnTo>
                    <a:lnTo>
                      <a:pt x="1047" y="1493"/>
                    </a:lnTo>
                    <a:lnTo>
                      <a:pt x="1036" y="1485"/>
                    </a:lnTo>
                    <a:lnTo>
                      <a:pt x="1024" y="1476"/>
                    </a:lnTo>
                    <a:lnTo>
                      <a:pt x="1009" y="1466"/>
                    </a:lnTo>
                    <a:lnTo>
                      <a:pt x="998" y="1457"/>
                    </a:lnTo>
                    <a:lnTo>
                      <a:pt x="984" y="1447"/>
                    </a:lnTo>
                    <a:lnTo>
                      <a:pt x="973" y="1440"/>
                    </a:lnTo>
                    <a:lnTo>
                      <a:pt x="977" y="1440"/>
                    </a:lnTo>
                    <a:lnTo>
                      <a:pt x="981" y="1440"/>
                    </a:lnTo>
                    <a:lnTo>
                      <a:pt x="988" y="1440"/>
                    </a:lnTo>
                    <a:lnTo>
                      <a:pt x="998" y="1442"/>
                    </a:lnTo>
                    <a:lnTo>
                      <a:pt x="1007" y="1442"/>
                    </a:lnTo>
                    <a:lnTo>
                      <a:pt x="1019" y="1446"/>
                    </a:lnTo>
                    <a:lnTo>
                      <a:pt x="1030" y="1446"/>
                    </a:lnTo>
                    <a:lnTo>
                      <a:pt x="1041" y="1447"/>
                    </a:lnTo>
                    <a:lnTo>
                      <a:pt x="1051" y="1447"/>
                    </a:lnTo>
                    <a:lnTo>
                      <a:pt x="1062" y="1449"/>
                    </a:lnTo>
                    <a:lnTo>
                      <a:pt x="1072" y="1451"/>
                    </a:lnTo>
                    <a:lnTo>
                      <a:pt x="1081" y="1453"/>
                    </a:lnTo>
                    <a:lnTo>
                      <a:pt x="1095" y="1453"/>
                    </a:lnTo>
                    <a:lnTo>
                      <a:pt x="1104" y="1453"/>
                    </a:lnTo>
                    <a:lnTo>
                      <a:pt x="1098" y="1440"/>
                    </a:lnTo>
                    <a:lnTo>
                      <a:pt x="1089" y="1430"/>
                    </a:lnTo>
                    <a:lnTo>
                      <a:pt x="1078" y="1417"/>
                    </a:lnTo>
                    <a:lnTo>
                      <a:pt x="1064" y="1406"/>
                    </a:lnTo>
                    <a:lnTo>
                      <a:pt x="1045" y="1392"/>
                    </a:lnTo>
                    <a:lnTo>
                      <a:pt x="1024" y="1381"/>
                    </a:lnTo>
                    <a:lnTo>
                      <a:pt x="1003" y="1366"/>
                    </a:lnTo>
                    <a:lnTo>
                      <a:pt x="984" y="1354"/>
                    </a:lnTo>
                    <a:lnTo>
                      <a:pt x="960" y="1341"/>
                    </a:lnTo>
                    <a:lnTo>
                      <a:pt x="937" y="1328"/>
                    </a:lnTo>
                    <a:lnTo>
                      <a:pt x="914" y="1314"/>
                    </a:lnTo>
                    <a:lnTo>
                      <a:pt x="891" y="1305"/>
                    </a:lnTo>
                    <a:lnTo>
                      <a:pt x="868" y="1293"/>
                    </a:lnTo>
                    <a:lnTo>
                      <a:pt x="851" y="1286"/>
                    </a:lnTo>
                    <a:lnTo>
                      <a:pt x="832" y="1276"/>
                    </a:lnTo>
                    <a:lnTo>
                      <a:pt x="819" y="1271"/>
                    </a:lnTo>
                    <a:lnTo>
                      <a:pt x="946" y="1259"/>
                    </a:lnTo>
                    <a:lnTo>
                      <a:pt x="952" y="1261"/>
                    </a:lnTo>
                    <a:lnTo>
                      <a:pt x="954" y="1255"/>
                    </a:lnTo>
                    <a:lnTo>
                      <a:pt x="946" y="1240"/>
                    </a:lnTo>
                    <a:lnTo>
                      <a:pt x="933" y="1223"/>
                    </a:lnTo>
                    <a:lnTo>
                      <a:pt x="912" y="1198"/>
                    </a:lnTo>
                    <a:lnTo>
                      <a:pt x="887" y="1170"/>
                    </a:lnTo>
                    <a:lnTo>
                      <a:pt x="857" y="1141"/>
                    </a:lnTo>
                    <a:lnTo>
                      <a:pt x="825" y="1113"/>
                    </a:lnTo>
                    <a:lnTo>
                      <a:pt x="785" y="1080"/>
                    </a:lnTo>
                    <a:lnTo>
                      <a:pt x="743" y="1056"/>
                    </a:lnTo>
                    <a:lnTo>
                      <a:pt x="699" y="1031"/>
                    </a:lnTo>
                    <a:lnTo>
                      <a:pt x="654" y="1012"/>
                    </a:lnTo>
                    <a:lnTo>
                      <a:pt x="606" y="999"/>
                    </a:lnTo>
                    <a:lnTo>
                      <a:pt x="559" y="993"/>
                    </a:lnTo>
                    <a:lnTo>
                      <a:pt x="511" y="995"/>
                    </a:lnTo>
                    <a:lnTo>
                      <a:pt x="463" y="1010"/>
                    </a:lnTo>
                    <a:lnTo>
                      <a:pt x="456" y="1025"/>
                    </a:lnTo>
                    <a:lnTo>
                      <a:pt x="452" y="1042"/>
                    </a:lnTo>
                    <a:lnTo>
                      <a:pt x="448" y="1058"/>
                    </a:lnTo>
                    <a:lnTo>
                      <a:pt x="443" y="1077"/>
                    </a:lnTo>
                    <a:lnTo>
                      <a:pt x="437" y="1094"/>
                    </a:lnTo>
                    <a:lnTo>
                      <a:pt x="433" y="1111"/>
                    </a:lnTo>
                    <a:lnTo>
                      <a:pt x="425" y="1128"/>
                    </a:lnTo>
                    <a:lnTo>
                      <a:pt x="422" y="1145"/>
                    </a:lnTo>
                    <a:lnTo>
                      <a:pt x="414" y="1160"/>
                    </a:lnTo>
                    <a:lnTo>
                      <a:pt x="408" y="1176"/>
                    </a:lnTo>
                    <a:lnTo>
                      <a:pt x="401" y="1191"/>
                    </a:lnTo>
                    <a:lnTo>
                      <a:pt x="393" y="1208"/>
                    </a:lnTo>
                    <a:lnTo>
                      <a:pt x="384" y="1221"/>
                    </a:lnTo>
                    <a:lnTo>
                      <a:pt x="374" y="1236"/>
                    </a:lnTo>
                    <a:lnTo>
                      <a:pt x="363" y="1250"/>
                    </a:lnTo>
                    <a:lnTo>
                      <a:pt x="351" y="1263"/>
                    </a:lnTo>
                    <a:lnTo>
                      <a:pt x="346" y="1263"/>
                    </a:lnTo>
                    <a:lnTo>
                      <a:pt x="338" y="1263"/>
                    </a:lnTo>
                    <a:lnTo>
                      <a:pt x="332" y="1259"/>
                    </a:lnTo>
                    <a:lnTo>
                      <a:pt x="332" y="1255"/>
                    </a:lnTo>
                    <a:lnTo>
                      <a:pt x="340" y="1240"/>
                    </a:lnTo>
                    <a:lnTo>
                      <a:pt x="348" y="1223"/>
                    </a:lnTo>
                    <a:lnTo>
                      <a:pt x="355" y="1208"/>
                    </a:lnTo>
                    <a:lnTo>
                      <a:pt x="363" y="1193"/>
                    </a:lnTo>
                    <a:lnTo>
                      <a:pt x="365" y="1179"/>
                    </a:lnTo>
                    <a:lnTo>
                      <a:pt x="363" y="1166"/>
                    </a:lnTo>
                    <a:lnTo>
                      <a:pt x="359" y="1160"/>
                    </a:lnTo>
                    <a:lnTo>
                      <a:pt x="355" y="1153"/>
                    </a:lnTo>
                    <a:lnTo>
                      <a:pt x="348" y="1149"/>
                    </a:lnTo>
                    <a:lnTo>
                      <a:pt x="340" y="1145"/>
                    </a:lnTo>
                    <a:lnTo>
                      <a:pt x="287" y="1271"/>
                    </a:lnTo>
                    <a:lnTo>
                      <a:pt x="275" y="1271"/>
                    </a:lnTo>
                    <a:lnTo>
                      <a:pt x="266" y="1267"/>
                    </a:lnTo>
                    <a:lnTo>
                      <a:pt x="254" y="1259"/>
                    </a:lnTo>
                    <a:lnTo>
                      <a:pt x="249" y="1250"/>
                    </a:lnTo>
                    <a:lnTo>
                      <a:pt x="243" y="1240"/>
                    </a:lnTo>
                    <a:lnTo>
                      <a:pt x="243" y="1233"/>
                    </a:lnTo>
                    <a:lnTo>
                      <a:pt x="239" y="1223"/>
                    </a:lnTo>
                    <a:lnTo>
                      <a:pt x="239" y="1214"/>
                    </a:lnTo>
                    <a:lnTo>
                      <a:pt x="237" y="1198"/>
                    </a:lnTo>
                    <a:lnTo>
                      <a:pt x="237" y="1183"/>
                    </a:lnTo>
                    <a:lnTo>
                      <a:pt x="237" y="1166"/>
                    </a:lnTo>
                    <a:lnTo>
                      <a:pt x="241" y="1149"/>
                    </a:lnTo>
                    <a:lnTo>
                      <a:pt x="264" y="1105"/>
                    </a:lnTo>
                    <a:lnTo>
                      <a:pt x="262" y="1098"/>
                    </a:lnTo>
                    <a:lnTo>
                      <a:pt x="260" y="1090"/>
                    </a:lnTo>
                    <a:lnTo>
                      <a:pt x="252" y="1080"/>
                    </a:lnTo>
                    <a:lnTo>
                      <a:pt x="249" y="1071"/>
                    </a:lnTo>
                    <a:lnTo>
                      <a:pt x="239" y="1058"/>
                    </a:lnTo>
                    <a:lnTo>
                      <a:pt x="232" y="1048"/>
                    </a:lnTo>
                    <a:lnTo>
                      <a:pt x="222" y="1035"/>
                    </a:lnTo>
                    <a:lnTo>
                      <a:pt x="213" y="1023"/>
                    </a:lnTo>
                    <a:lnTo>
                      <a:pt x="201" y="1008"/>
                    </a:lnTo>
                    <a:lnTo>
                      <a:pt x="192" y="999"/>
                    </a:lnTo>
                    <a:lnTo>
                      <a:pt x="180" y="985"/>
                    </a:lnTo>
                    <a:lnTo>
                      <a:pt x="173" y="978"/>
                    </a:lnTo>
                    <a:lnTo>
                      <a:pt x="163" y="966"/>
                    </a:lnTo>
                    <a:lnTo>
                      <a:pt x="156" y="957"/>
                    </a:lnTo>
                    <a:lnTo>
                      <a:pt x="148" y="949"/>
                    </a:lnTo>
                    <a:lnTo>
                      <a:pt x="144" y="945"/>
                    </a:lnTo>
                    <a:lnTo>
                      <a:pt x="154" y="938"/>
                    </a:lnTo>
                    <a:lnTo>
                      <a:pt x="169" y="942"/>
                    </a:lnTo>
                    <a:lnTo>
                      <a:pt x="178" y="945"/>
                    </a:lnTo>
                    <a:lnTo>
                      <a:pt x="188" y="949"/>
                    </a:lnTo>
                    <a:lnTo>
                      <a:pt x="197" y="955"/>
                    </a:lnTo>
                    <a:lnTo>
                      <a:pt x="211" y="963"/>
                    </a:lnTo>
                    <a:lnTo>
                      <a:pt x="220" y="968"/>
                    </a:lnTo>
                    <a:lnTo>
                      <a:pt x="232" y="976"/>
                    </a:lnTo>
                    <a:lnTo>
                      <a:pt x="243" y="982"/>
                    </a:lnTo>
                    <a:lnTo>
                      <a:pt x="254" y="989"/>
                    </a:lnTo>
                    <a:lnTo>
                      <a:pt x="264" y="995"/>
                    </a:lnTo>
                    <a:lnTo>
                      <a:pt x="273" y="1001"/>
                    </a:lnTo>
                    <a:lnTo>
                      <a:pt x="281" y="1006"/>
                    </a:lnTo>
                    <a:lnTo>
                      <a:pt x="290" y="1010"/>
                    </a:lnTo>
                    <a:lnTo>
                      <a:pt x="302" y="1008"/>
                    </a:lnTo>
                    <a:lnTo>
                      <a:pt x="309" y="1006"/>
                    </a:lnTo>
                    <a:lnTo>
                      <a:pt x="315" y="1001"/>
                    </a:lnTo>
                    <a:lnTo>
                      <a:pt x="317" y="999"/>
                    </a:lnTo>
                    <a:lnTo>
                      <a:pt x="319" y="993"/>
                    </a:lnTo>
                    <a:lnTo>
                      <a:pt x="321" y="985"/>
                    </a:lnTo>
                    <a:lnTo>
                      <a:pt x="325" y="980"/>
                    </a:lnTo>
                    <a:lnTo>
                      <a:pt x="332" y="976"/>
                    </a:lnTo>
                    <a:lnTo>
                      <a:pt x="235" y="843"/>
                    </a:lnTo>
                    <a:lnTo>
                      <a:pt x="405" y="942"/>
                    </a:lnTo>
                    <a:lnTo>
                      <a:pt x="463" y="930"/>
                    </a:lnTo>
                    <a:lnTo>
                      <a:pt x="456" y="919"/>
                    </a:lnTo>
                    <a:lnTo>
                      <a:pt x="450" y="909"/>
                    </a:lnTo>
                    <a:lnTo>
                      <a:pt x="444" y="900"/>
                    </a:lnTo>
                    <a:lnTo>
                      <a:pt x="439" y="890"/>
                    </a:lnTo>
                    <a:lnTo>
                      <a:pt x="433" y="883"/>
                    </a:lnTo>
                    <a:lnTo>
                      <a:pt x="425" y="873"/>
                    </a:lnTo>
                    <a:lnTo>
                      <a:pt x="420" y="864"/>
                    </a:lnTo>
                    <a:lnTo>
                      <a:pt x="416" y="854"/>
                    </a:lnTo>
                    <a:lnTo>
                      <a:pt x="408" y="845"/>
                    </a:lnTo>
                    <a:lnTo>
                      <a:pt x="401" y="835"/>
                    </a:lnTo>
                    <a:lnTo>
                      <a:pt x="395" y="828"/>
                    </a:lnTo>
                    <a:lnTo>
                      <a:pt x="389" y="818"/>
                    </a:lnTo>
                    <a:lnTo>
                      <a:pt x="382" y="809"/>
                    </a:lnTo>
                    <a:lnTo>
                      <a:pt x="376" y="801"/>
                    </a:lnTo>
                    <a:lnTo>
                      <a:pt x="370" y="791"/>
                    </a:lnTo>
                    <a:lnTo>
                      <a:pt x="363" y="784"/>
                    </a:lnTo>
                    <a:lnTo>
                      <a:pt x="372" y="784"/>
                    </a:lnTo>
                    <a:lnTo>
                      <a:pt x="384" y="788"/>
                    </a:lnTo>
                    <a:lnTo>
                      <a:pt x="393" y="788"/>
                    </a:lnTo>
                    <a:lnTo>
                      <a:pt x="405" y="793"/>
                    </a:lnTo>
                    <a:lnTo>
                      <a:pt x="416" y="795"/>
                    </a:lnTo>
                    <a:lnTo>
                      <a:pt x="427" y="801"/>
                    </a:lnTo>
                    <a:lnTo>
                      <a:pt x="441" y="807"/>
                    </a:lnTo>
                    <a:lnTo>
                      <a:pt x="452" y="812"/>
                    </a:lnTo>
                    <a:lnTo>
                      <a:pt x="462" y="818"/>
                    </a:lnTo>
                    <a:lnTo>
                      <a:pt x="473" y="824"/>
                    </a:lnTo>
                    <a:lnTo>
                      <a:pt x="481" y="829"/>
                    </a:lnTo>
                    <a:lnTo>
                      <a:pt x="492" y="837"/>
                    </a:lnTo>
                    <a:lnTo>
                      <a:pt x="502" y="843"/>
                    </a:lnTo>
                    <a:lnTo>
                      <a:pt x="511" y="850"/>
                    </a:lnTo>
                    <a:lnTo>
                      <a:pt x="517" y="858"/>
                    </a:lnTo>
                    <a:lnTo>
                      <a:pt x="524" y="867"/>
                    </a:lnTo>
                    <a:lnTo>
                      <a:pt x="555" y="858"/>
                    </a:lnTo>
                    <a:lnTo>
                      <a:pt x="524" y="784"/>
                    </a:lnTo>
                    <a:lnTo>
                      <a:pt x="627" y="852"/>
                    </a:lnTo>
                    <a:lnTo>
                      <a:pt x="646" y="843"/>
                    </a:lnTo>
                    <a:lnTo>
                      <a:pt x="619" y="803"/>
                    </a:lnTo>
                    <a:lnTo>
                      <a:pt x="591" y="771"/>
                    </a:lnTo>
                    <a:lnTo>
                      <a:pt x="559" y="740"/>
                    </a:lnTo>
                    <a:lnTo>
                      <a:pt x="526" y="715"/>
                    </a:lnTo>
                    <a:lnTo>
                      <a:pt x="490" y="693"/>
                    </a:lnTo>
                    <a:lnTo>
                      <a:pt x="456" y="675"/>
                    </a:lnTo>
                    <a:lnTo>
                      <a:pt x="418" y="658"/>
                    </a:lnTo>
                    <a:lnTo>
                      <a:pt x="384" y="645"/>
                    </a:lnTo>
                    <a:lnTo>
                      <a:pt x="346" y="628"/>
                    </a:lnTo>
                    <a:lnTo>
                      <a:pt x="309" y="613"/>
                    </a:lnTo>
                    <a:lnTo>
                      <a:pt x="273" y="597"/>
                    </a:lnTo>
                    <a:lnTo>
                      <a:pt x="239" y="580"/>
                    </a:lnTo>
                    <a:lnTo>
                      <a:pt x="205" y="561"/>
                    </a:lnTo>
                    <a:lnTo>
                      <a:pt x="173" y="540"/>
                    </a:lnTo>
                    <a:lnTo>
                      <a:pt x="142" y="516"/>
                    </a:lnTo>
                    <a:lnTo>
                      <a:pt x="117" y="487"/>
                    </a:lnTo>
                    <a:lnTo>
                      <a:pt x="374" y="540"/>
                    </a:lnTo>
                    <a:lnTo>
                      <a:pt x="378" y="533"/>
                    </a:lnTo>
                    <a:lnTo>
                      <a:pt x="378" y="525"/>
                    </a:lnTo>
                    <a:lnTo>
                      <a:pt x="367" y="512"/>
                    </a:lnTo>
                    <a:lnTo>
                      <a:pt x="353" y="501"/>
                    </a:lnTo>
                    <a:lnTo>
                      <a:pt x="330" y="483"/>
                    </a:lnTo>
                    <a:lnTo>
                      <a:pt x="308" y="466"/>
                    </a:lnTo>
                    <a:lnTo>
                      <a:pt x="277" y="449"/>
                    </a:lnTo>
                    <a:lnTo>
                      <a:pt x="251" y="432"/>
                    </a:lnTo>
                    <a:lnTo>
                      <a:pt x="218" y="413"/>
                    </a:lnTo>
                    <a:lnTo>
                      <a:pt x="188" y="398"/>
                    </a:lnTo>
                    <a:lnTo>
                      <a:pt x="157" y="383"/>
                    </a:lnTo>
                    <a:lnTo>
                      <a:pt x="133" y="367"/>
                    </a:lnTo>
                    <a:lnTo>
                      <a:pt x="108" y="354"/>
                    </a:lnTo>
                    <a:lnTo>
                      <a:pt x="89" y="345"/>
                    </a:lnTo>
                    <a:lnTo>
                      <a:pt x="76" y="337"/>
                    </a:lnTo>
                    <a:lnTo>
                      <a:pt x="70" y="335"/>
                    </a:lnTo>
                    <a:lnTo>
                      <a:pt x="81" y="331"/>
                    </a:lnTo>
                    <a:lnTo>
                      <a:pt x="95" y="331"/>
                    </a:lnTo>
                    <a:lnTo>
                      <a:pt x="104" y="331"/>
                    </a:lnTo>
                    <a:lnTo>
                      <a:pt x="117" y="335"/>
                    </a:lnTo>
                    <a:lnTo>
                      <a:pt x="127" y="335"/>
                    </a:lnTo>
                    <a:lnTo>
                      <a:pt x="140" y="339"/>
                    </a:lnTo>
                    <a:lnTo>
                      <a:pt x="150" y="343"/>
                    </a:lnTo>
                    <a:lnTo>
                      <a:pt x="163" y="348"/>
                    </a:lnTo>
                    <a:lnTo>
                      <a:pt x="173" y="350"/>
                    </a:lnTo>
                    <a:lnTo>
                      <a:pt x="184" y="356"/>
                    </a:lnTo>
                    <a:lnTo>
                      <a:pt x="194" y="358"/>
                    </a:lnTo>
                    <a:lnTo>
                      <a:pt x="205" y="364"/>
                    </a:lnTo>
                    <a:lnTo>
                      <a:pt x="216" y="366"/>
                    </a:lnTo>
                    <a:lnTo>
                      <a:pt x="228" y="366"/>
                    </a:lnTo>
                    <a:lnTo>
                      <a:pt x="239" y="367"/>
                    </a:lnTo>
                    <a:lnTo>
                      <a:pt x="252" y="369"/>
                    </a:lnTo>
                    <a:lnTo>
                      <a:pt x="121" y="234"/>
                    </a:lnTo>
                    <a:lnTo>
                      <a:pt x="0" y="145"/>
                    </a:lnTo>
                    <a:lnTo>
                      <a:pt x="47" y="151"/>
                    </a:lnTo>
                    <a:lnTo>
                      <a:pt x="2" y="54"/>
                    </a:lnTo>
                    <a:lnTo>
                      <a:pt x="85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84" name="Freeform 11"/>
              <p:cNvSpPr>
                <a:spLocks/>
              </p:cNvSpPr>
              <p:nvPr/>
            </p:nvSpPr>
            <p:spPr bwMode="auto">
              <a:xfrm>
                <a:off x="535" y="2973"/>
                <a:ext cx="285" cy="227"/>
              </a:xfrm>
              <a:custGeom>
                <a:avLst/>
                <a:gdLst>
                  <a:gd name="T0" fmla="*/ 261 w 570"/>
                  <a:gd name="T1" fmla="*/ 285 h 454"/>
                  <a:gd name="T2" fmla="*/ 270 w 570"/>
                  <a:gd name="T3" fmla="*/ 275 h 454"/>
                  <a:gd name="T4" fmla="*/ 293 w 570"/>
                  <a:gd name="T5" fmla="*/ 254 h 454"/>
                  <a:gd name="T6" fmla="*/ 318 w 570"/>
                  <a:gd name="T7" fmla="*/ 237 h 454"/>
                  <a:gd name="T8" fmla="*/ 333 w 570"/>
                  <a:gd name="T9" fmla="*/ 230 h 454"/>
                  <a:gd name="T10" fmla="*/ 436 w 570"/>
                  <a:gd name="T11" fmla="*/ 213 h 454"/>
                  <a:gd name="T12" fmla="*/ 512 w 570"/>
                  <a:gd name="T13" fmla="*/ 239 h 454"/>
                  <a:gd name="T14" fmla="*/ 472 w 570"/>
                  <a:gd name="T15" fmla="*/ 254 h 454"/>
                  <a:gd name="T16" fmla="*/ 430 w 570"/>
                  <a:gd name="T17" fmla="*/ 268 h 454"/>
                  <a:gd name="T18" fmla="*/ 390 w 570"/>
                  <a:gd name="T19" fmla="*/ 281 h 454"/>
                  <a:gd name="T20" fmla="*/ 350 w 570"/>
                  <a:gd name="T21" fmla="*/ 294 h 454"/>
                  <a:gd name="T22" fmla="*/ 310 w 570"/>
                  <a:gd name="T23" fmla="*/ 308 h 454"/>
                  <a:gd name="T24" fmla="*/ 272 w 570"/>
                  <a:gd name="T25" fmla="*/ 325 h 454"/>
                  <a:gd name="T26" fmla="*/ 234 w 570"/>
                  <a:gd name="T27" fmla="*/ 346 h 454"/>
                  <a:gd name="T28" fmla="*/ 240 w 570"/>
                  <a:gd name="T29" fmla="*/ 386 h 454"/>
                  <a:gd name="T30" fmla="*/ 270 w 570"/>
                  <a:gd name="T31" fmla="*/ 372 h 454"/>
                  <a:gd name="T32" fmla="*/ 310 w 570"/>
                  <a:gd name="T33" fmla="*/ 357 h 454"/>
                  <a:gd name="T34" fmla="*/ 356 w 570"/>
                  <a:gd name="T35" fmla="*/ 340 h 454"/>
                  <a:gd name="T36" fmla="*/ 405 w 570"/>
                  <a:gd name="T37" fmla="*/ 325 h 454"/>
                  <a:gd name="T38" fmla="*/ 455 w 570"/>
                  <a:gd name="T39" fmla="*/ 308 h 454"/>
                  <a:gd name="T40" fmla="*/ 500 w 570"/>
                  <a:gd name="T41" fmla="*/ 294 h 454"/>
                  <a:gd name="T42" fmla="*/ 538 w 570"/>
                  <a:gd name="T43" fmla="*/ 285 h 454"/>
                  <a:gd name="T44" fmla="*/ 567 w 570"/>
                  <a:gd name="T45" fmla="*/ 283 h 454"/>
                  <a:gd name="T46" fmla="*/ 550 w 570"/>
                  <a:gd name="T47" fmla="*/ 325 h 454"/>
                  <a:gd name="T48" fmla="*/ 508 w 570"/>
                  <a:gd name="T49" fmla="*/ 342 h 454"/>
                  <a:gd name="T50" fmla="*/ 468 w 570"/>
                  <a:gd name="T51" fmla="*/ 357 h 454"/>
                  <a:gd name="T52" fmla="*/ 424 w 570"/>
                  <a:gd name="T53" fmla="*/ 370 h 454"/>
                  <a:gd name="T54" fmla="*/ 380 w 570"/>
                  <a:gd name="T55" fmla="*/ 382 h 454"/>
                  <a:gd name="T56" fmla="*/ 335 w 570"/>
                  <a:gd name="T57" fmla="*/ 395 h 454"/>
                  <a:gd name="T58" fmla="*/ 293 w 570"/>
                  <a:gd name="T59" fmla="*/ 414 h 454"/>
                  <a:gd name="T60" fmla="*/ 257 w 570"/>
                  <a:gd name="T61" fmla="*/ 439 h 454"/>
                  <a:gd name="T62" fmla="*/ 223 w 570"/>
                  <a:gd name="T63" fmla="*/ 450 h 454"/>
                  <a:gd name="T64" fmla="*/ 183 w 570"/>
                  <a:gd name="T65" fmla="*/ 443 h 454"/>
                  <a:gd name="T66" fmla="*/ 139 w 570"/>
                  <a:gd name="T67" fmla="*/ 424 h 454"/>
                  <a:gd name="T68" fmla="*/ 95 w 570"/>
                  <a:gd name="T69" fmla="*/ 399 h 454"/>
                  <a:gd name="T70" fmla="*/ 53 w 570"/>
                  <a:gd name="T71" fmla="*/ 370 h 454"/>
                  <a:gd name="T72" fmla="*/ 21 w 570"/>
                  <a:gd name="T73" fmla="*/ 338 h 454"/>
                  <a:gd name="T74" fmla="*/ 2 w 570"/>
                  <a:gd name="T75" fmla="*/ 302 h 454"/>
                  <a:gd name="T76" fmla="*/ 2 w 570"/>
                  <a:gd name="T77" fmla="*/ 266 h 454"/>
                  <a:gd name="T78" fmla="*/ 141 w 570"/>
                  <a:gd name="T79" fmla="*/ 270 h 454"/>
                  <a:gd name="T80" fmla="*/ 145 w 570"/>
                  <a:gd name="T81" fmla="*/ 243 h 454"/>
                  <a:gd name="T82" fmla="*/ 156 w 570"/>
                  <a:gd name="T83" fmla="*/ 216 h 454"/>
                  <a:gd name="T84" fmla="*/ 167 w 570"/>
                  <a:gd name="T85" fmla="*/ 188 h 454"/>
                  <a:gd name="T86" fmla="*/ 181 w 570"/>
                  <a:gd name="T87" fmla="*/ 159 h 454"/>
                  <a:gd name="T88" fmla="*/ 194 w 570"/>
                  <a:gd name="T89" fmla="*/ 131 h 454"/>
                  <a:gd name="T90" fmla="*/ 207 w 570"/>
                  <a:gd name="T91" fmla="*/ 102 h 454"/>
                  <a:gd name="T92" fmla="*/ 221 w 570"/>
                  <a:gd name="T93" fmla="*/ 78 h 454"/>
                  <a:gd name="T94" fmla="*/ 232 w 570"/>
                  <a:gd name="T95" fmla="*/ 55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70" h="454">
                    <a:moveTo>
                      <a:pt x="232" y="55"/>
                    </a:moveTo>
                    <a:lnTo>
                      <a:pt x="261" y="285"/>
                    </a:lnTo>
                    <a:lnTo>
                      <a:pt x="263" y="281"/>
                    </a:lnTo>
                    <a:lnTo>
                      <a:pt x="270" y="275"/>
                    </a:lnTo>
                    <a:lnTo>
                      <a:pt x="280" y="264"/>
                    </a:lnTo>
                    <a:lnTo>
                      <a:pt x="293" y="254"/>
                    </a:lnTo>
                    <a:lnTo>
                      <a:pt x="304" y="245"/>
                    </a:lnTo>
                    <a:lnTo>
                      <a:pt x="318" y="237"/>
                    </a:lnTo>
                    <a:lnTo>
                      <a:pt x="325" y="230"/>
                    </a:lnTo>
                    <a:lnTo>
                      <a:pt x="333" y="230"/>
                    </a:lnTo>
                    <a:lnTo>
                      <a:pt x="365" y="0"/>
                    </a:lnTo>
                    <a:lnTo>
                      <a:pt x="436" y="213"/>
                    </a:lnTo>
                    <a:lnTo>
                      <a:pt x="532" y="232"/>
                    </a:lnTo>
                    <a:lnTo>
                      <a:pt x="512" y="239"/>
                    </a:lnTo>
                    <a:lnTo>
                      <a:pt x="493" y="247"/>
                    </a:lnTo>
                    <a:lnTo>
                      <a:pt x="472" y="254"/>
                    </a:lnTo>
                    <a:lnTo>
                      <a:pt x="451" y="262"/>
                    </a:lnTo>
                    <a:lnTo>
                      <a:pt x="430" y="268"/>
                    </a:lnTo>
                    <a:lnTo>
                      <a:pt x="413" y="275"/>
                    </a:lnTo>
                    <a:lnTo>
                      <a:pt x="390" y="281"/>
                    </a:lnTo>
                    <a:lnTo>
                      <a:pt x="373" y="289"/>
                    </a:lnTo>
                    <a:lnTo>
                      <a:pt x="350" y="294"/>
                    </a:lnTo>
                    <a:lnTo>
                      <a:pt x="331" y="302"/>
                    </a:lnTo>
                    <a:lnTo>
                      <a:pt x="310" y="308"/>
                    </a:lnTo>
                    <a:lnTo>
                      <a:pt x="293" y="317"/>
                    </a:lnTo>
                    <a:lnTo>
                      <a:pt x="272" y="325"/>
                    </a:lnTo>
                    <a:lnTo>
                      <a:pt x="253" y="336"/>
                    </a:lnTo>
                    <a:lnTo>
                      <a:pt x="234" y="346"/>
                    </a:lnTo>
                    <a:lnTo>
                      <a:pt x="217" y="359"/>
                    </a:lnTo>
                    <a:lnTo>
                      <a:pt x="240" y="386"/>
                    </a:lnTo>
                    <a:lnTo>
                      <a:pt x="253" y="380"/>
                    </a:lnTo>
                    <a:lnTo>
                      <a:pt x="270" y="372"/>
                    </a:lnTo>
                    <a:lnTo>
                      <a:pt x="287" y="365"/>
                    </a:lnTo>
                    <a:lnTo>
                      <a:pt x="310" y="357"/>
                    </a:lnTo>
                    <a:lnTo>
                      <a:pt x="331" y="348"/>
                    </a:lnTo>
                    <a:lnTo>
                      <a:pt x="356" y="340"/>
                    </a:lnTo>
                    <a:lnTo>
                      <a:pt x="380" y="332"/>
                    </a:lnTo>
                    <a:lnTo>
                      <a:pt x="405" y="325"/>
                    </a:lnTo>
                    <a:lnTo>
                      <a:pt x="430" y="315"/>
                    </a:lnTo>
                    <a:lnTo>
                      <a:pt x="455" y="308"/>
                    </a:lnTo>
                    <a:lnTo>
                      <a:pt x="477" y="300"/>
                    </a:lnTo>
                    <a:lnTo>
                      <a:pt x="500" y="294"/>
                    </a:lnTo>
                    <a:lnTo>
                      <a:pt x="519" y="289"/>
                    </a:lnTo>
                    <a:lnTo>
                      <a:pt x="538" y="285"/>
                    </a:lnTo>
                    <a:lnTo>
                      <a:pt x="553" y="283"/>
                    </a:lnTo>
                    <a:lnTo>
                      <a:pt x="567" y="283"/>
                    </a:lnTo>
                    <a:lnTo>
                      <a:pt x="570" y="313"/>
                    </a:lnTo>
                    <a:lnTo>
                      <a:pt x="550" y="325"/>
                    </a:lnTo>
                    <a:lnTo>
                      <a:pt x="531" y="334"/>
                    </a:lnTo>
                    <a:lnTo>
                      <a:pt x="508" y="342"/>
                    </a:lnTo>
                    <a:lnTo>
                      <a:pt x="489" y="351"/>
                    </a:lnTo>
                    <a:lnTo>
                      <a:pt x="468" y="357"/>
                    </a:lnTo>
                    <a:lnTo>
                      <a:pt x="445" y="363"/>
                    </a:lnTo>
                    <a:lnTo>
                      <a:pt x="424" y="370"/>
                    </a:lnTo>
                    <a:lnTo>
                      <a:pt x="403" y="378"/>
                    </a:lnTo>
                    <a:lnTo>
                      <a:pt x="380" y="382"/>
                    </a:lnTo>
                    <a:lnTo>
                      <a:pt x="358" y="387"/>
                    </a:lnTo>
                    <a:lnTo>
                      <a:pt x="335" y="395"/>
                    </a:lnTo>
                    <a:lnTo>
                      <a:pt x="316" y="405"/>
                    </a:lnTo>
                    <a:lnTo>
                      <a:pt x="293" y="414"/>
                    </a:lnTo>
                    <a:lnTo>
                      <a:pt x="276" y="425"/>
                    </a:lnTo>
                    <a:lnTo>
                      <a:pt x="257" y="439"/>
                    </a:lnTo>
                    <a:lnTo>
                      <a:pt x="240" y="454"/>
                    </a:lnTo>
                    <a:lnTo>
                      <a:pt x="223" y="450"/>
                    </a:lnTo>
                    <a:lnTo>
                      <a:pt x="204" y="448"/>
                    </a:lnTo>
                    <a:lnTo>
                      <a:pt x="183" y="443"/>
                    </a:lnTo>
                    <a:lnTo>
                      <a:pt x="162" y="435"/>
                    </a:lnTo>
                    <a:lnTo>
                      <a:pt x="139" y="424"/>
                    </a:lnTo>
                    <a:lnTo>
                      <a:pt x="116" y="412"/>
                    </a:lnTo>
                    <a:lnTo>
                      <a:pt x="95" y="399"/>
                    </a:lnTo>
                    <a:lnTo>
                      <a:pt x="74" y="387"/>
                    </a:lnTo>
                    <a:lnTo>
                      <a:pt x="53" y="370"/>
                    </a:lnTo>
                    <a:lnTo>
                      <a:pt x="36" y="355"/>
                    </a:lnTo>
                    <a:lnTo>
                      <a:pt x="21" y="338"/>
                    </a:lnTo>
                    <a:lnTo>
                      <a:pt x="12" y="321"/>
                    </a:lnTo>
                    <a:lnTo>
                      <a:pt x="2" y="302"/>
                    </a:lnTo>
                    <a:lnTo>
                      <a:pt x="0" y="285"/>
                    </a:lnTo>
                    <a:lnTo>
                      <a:pt x="2" y="266"/>
                    </a:lnTo>
                    <a:lnTo>
                      <a:pt x="10" y="247"/>
                    </a:lnTo>
                    <a:lnTo>
                      <a:pt x="141" y="270"/>
                    </a:lnTo>
                    <a:lnTo>
                      <a:pt x="143" y="256"/>
                    </a:lnTo>
                    <a:lnTo>
                      <a:pt x="145" y="243"/>
                    </a:lnTo>
                    <a:lnTo>
                      <a:pt x="150" y="230"/>
                    </a:lnTo>
                    <a:lnTo>
                      <a:pt x="156" y="216"/>
                    </a:lnTo>
                    <a:lnTo>
                      <a:pt x="160" y="201"/>
                    </a:lnTo>
                    <a:lnTo>
                      <a:pt x="167" y="188"/>
                    </a:lnTo>
                    <a:lnTo>
                      <a:pt x="173" y="173"/>
                    </a:lnTo>
                    <a:lnTo>
                      <a:pt x="181" y="159"/>
                    </a:lnTo>
                    <a:lnTo>
                      <a:pt x="186" y="144"/>
                    </a:lnTo>
                    <a:lnTo>
                      <a:pt x="194" y="131"/>
                    </a:lnTo>
                    <a:lnTo>
                      <a:pt x="200" y="117"/>
                    </a:lnTo>
                    <a:lnTo>
                      <a:pt x="207" y="102"/>
                    </a:lnTo>
                    <a:lnTo>
                      <a:pt x="215" y="89"/>
                    </a:lnTo>
                    <a:lnTo>
                      <a:pt x="221" y="78"/>
                    </a:lnTo>
                    <a:lnTo>
                      <a:pt x="226" y="64"/>
                    </a:lnTo>
                    <a:lnTo>
                      <a:pt x="232" y="55"/>
                    </a:lnTo>
                    <a:lnTo>
                      <a:pt x="232" y="5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85" name="Freeform 12"/>
              <p:cNvSpPr>
                <a:spLocks/>
              </p:cNvSpPr>
              <p:nvPr/>
            </p:nvSpPr>
            <p:spPr bwMode="auto">
              <a:xfrm>
                <a:off x="1179" y="2673"/>
                <a:ext cx="828" cy="621"/>
              </a:xfrm>
              <a:custGeom>
                <a:avLst/>
                <a:gdLst>
                  <a:gd name="T0" fmla="*/ 897 w 1658"/>
                  <a:gd name="T1" fmla="*/ 275 h 1241"/>
                  <a:gd name="T2" fmla="*/ 1238 w 1658"/>
                  <a:gd name="T3" fmla="*/ 648 h 1241"/>
                  <a:gd name="T4" fmla="*/ 1546 w 1658"/>
                  <a:gd name="T5" fmla="*/ 1051 h 1241"/>
                  <a:gd name="T6" fmla="*/ 1608 w 1658"/>
                  <a:gd name="T7" fmla="*/ 1234 h 1241"/>
                  <a:gd name="T8" fmla="*/ 1557 w 1658"/>
                  <a:gd name="T9" fmla="*/ 1188 h 1241"/>
                  <a:gd name="T10" fmla="*/ 1508 w 1658"/>
                  <a:gd name="T11" fmla="*/ 1131 h 1241"/>
                  <a:gd name="T12" fmla="*/ 1445 w 1658"/>
                  <a:gd name="T13" fmla="*/ 1110 h 1241"/>
                  <a:gd name="T14" fmla="*/ 1280 w 1658"/>
                  <a:gd name="T15" fmla="*/ 1125 h 1241"/>
                  <a:gd name="T16" fmla="*/ 1105 w 1658"/>
                  <a:gd name="T17" fmla="*/ 1091 h 1241"/>
                  <a:gd name="T18" fmla="*/ 939 w 1658"/>
                  <a:gd name="T19" fmla="*/ 1051 h 1241"/>
                  <a:gd name="T20" fmla="*/ 987 w 1658"/>
                  <a:gd name="T21" fmla="*/ 890 h 1241"/>
                  <a:gd name="T22" fmla="*/ 1057 w 1658"/>
                  <a:gd name="T23" fmla="*/ 878 h 1241"/>
                  <a:gd name="T24" fmla="*/ 1129 w 1658"/>
                  <a:gd name="T25" fmla="*/ 878 h 1241"/>
                  <a:gd name="T26" fmla="*/ 1190 w 1658"/>
                  <a:gd name="T27" fmla="*/ 884 h 1241"/>
                  <a:gd name="T28" fmla="*/ 1158 w 1658"/>
                  <a:gd name="T29" fmla="*/ 840 h 1241"/>
                  <a:gd name="T30" fmla="*/ 1090 w 1658"/>
                  <a:gd name="T31" fmla="*/ 812 h 1241"/>
                  <a:gd name="T32" fmla="*/ 1023 w 1658"/>
                  <a:gd name="T33" fmla="*/ 777 h 1241"/>
                  <a:gd name="T34" fmla="*/ 1141 w 1658"/>
                  <a:gd name="T35" fmla="*/ 745 h 1241"/>
                  <a:gd name="T36" fmla="*/ 1137 w 1658"/>
                  <a:gd name="T37" fmla="*/ 711 h 1241"/>
                  <a:gd name="T38" fmla="*/ 1088 w 1658"/>
                  <a:gd name="T39" fmla="*/ 694 h 1241"/>
                  <a:gd name="T40" fmla="*/ 1038 w 1658"/>
                  <a:gd name="T41" fmla="*/ 673 h 1241"/>
                  <a:gd name="T42" fmla="*/ 994 w 1658"/>
                  <a:gd name="T43" fmla="*/ 648 h 1241"/>
                  <a:gd name="T44" fmla="*/ 1012 w 1658"/>
                  <a:gd name="T45" fmla="*/ 574 h 1241"/>
                  <a:gd name="T46" fmla="*/ 945 w 1658"/>
                  <a:gd name="T47" fmla="*/ 530 h 1241"/>
                  <a:gd name="T48" fmla="*/ 878 w 1658"/>
                  <a:gd name="T49" fmla="*/ 580 h 1241"/>
                  <a:gd name="T50" fmla="*/ 806 w 1658"/>
                  <a:gd name="T51" fmla="*/ 633 h 1241"/>
                  <a:gd name="T52" fmla="*/ 757 w 1658"/>
                  <a:gd name="T53" fmla="*/ 669 h 1241"/>
                  <a:gd name="T54" fmla="*/ 673 w 1658"/>
                  <a:gd name="T55" fmla="*/ 623 h 1241"/>
                  <a:gd name="T56" fmla="*/ 584 w 1658"/>
                  <a:gd name="T57" fmla="*/ 568 h 1241"/>
                  <a:gd name="T58" fmla="*/ 504 w 1658"/>
                  <a:gd name="T59" fmla="*/ 505 h 1241"/>
                  <a:gd name="T60" fmla="*/ 609 w 1658"/>
                  <a:gd name="T61" fmla="*/ 460 h 1241"/>
                  <a:gd name="T62" fmla="*/ 675 w 1658"/>
                  <a:gd name="T63" fmla="*/ 517 h 1241"/>
                  <a:gd name="T64" fmla="*/ 738 w 1658"/>
                  <a:gd name="T65" fmla="*/ 559 h 1241"/>
                  <a:gd name="T66" fmla="*/ 749 w 1658"/>
                  <a:gd name="T67" fmla="*/ 338 h 1241"/>
                  <a:gd name="T68" fmla="*/ 740 w 1658"/>
                  <a:gd name="T69" fmla="*/ 388 h 1241"/>
                  <a:gd name="T70" fmla="*/ 776 w 1658"/>
                  <a:gd name="T71" fmla="*/ 452 h 1241"/>
                  <a:gd name="T72" fmla="*/ 782 w 1658"/>
                  <a:gd name="T73" fmla="*/ 511 h 1241"/>
                  <a:gd name="T74" fmla="*/ 704 w 1658"/>
                  <a:gd name="T75" fmla="*/ 475 h 1241"/>
                  <a:gd name="T76" fmla="*/ 639 w 1658"/>
                  <a:gd name="T77" fmla="*/ 372 h 1241"/>
                  <a:gd name="T78" fmla="*/ 590 w 1658"/>
                  <a:gd name="T79" fmla="*/ 258 h 1241"/>
                  <a:gd name="T80" fmla="*/ 346 w 1658"/>
                  <a:gd name="T81" fmla="*/ 384 h 1241"/>
                  <a:gd name="T82" fmla="*/ 337 w 1658"/>
                  <a:gd name="T83" fmla="*/ 448 h 1241"/>
                  <a:gd name="T84" fmla="*/ 337 w 1658"/>
                  <a:gd name="T85" fmla="*/ 517 h 1241"/>
                  <a:gd name="T86" fmla="*/ 350 w 1658"/>
                  <a:gd name="T87" fmla="*/ 583 h 1241"/>
                  <a:gd name="T88" fmla="*/ 276 w 1658"/>
                  <a:gd name="T89" fmla="*/ 563 h 1241"/>
                  <a:gd name="T90" fmla="*/ 238 w 1658"/>
                  <a:gd name="T91" fmla="*/ 475 h 1241"/>
                  <a:gd name="T92" fmla="*/ 63 w 1658"/>
                  <a:gd name="T93" fmla="*/ 568 h 1241"/>
                  <a:gd name="T94" fmla="*/ 27 w 1658"/>
                  <a:gd name="T95" fmla="*/ 524 h 1241"/>
                  <a:gd name="T96" fmla="*/ 0 w 1658"/>
                  <a:gd name="T97" fmla="*/ 481 h 1241"/>
                  <a:gd name="T98" fmla="*/ 179 w 1658"/>
                  <a:gd name="T99" fmla="*/ 336 h 1241"/>
                  <a:gd name="T100" fmla="*/ 369 w 1658"/>
                  <a:gd name="T101" fmla="*/ 140 h 1241"/>
                  <a:gd name="T102" fmla="*/ 563 w 1658"/>
                  <a:gd name="T103" fmla="*/ 7 h 1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58" h="1241">
                    <a:moveTo>
                      <a:pt x="603" y="0"/>
                    </a:moveTo>
                    <a:lnTo>
                      <a:pt x="677" y="66"/>
                    </a:lnTo>
                    <a:lnTo>
                      <a:pt x="749" y="135"/>
                    </a:lnTo>
                    <a:lnTo>
                      <a:pt x="823" y="203"/>
                    </a:lnTo>
                    <a:lnTo>
                      <a:pt x="897" y="275"/>
                    </a:lnTo>
                    <a:lnTo>
                      <a:pt x="968" y="348"/>
                    </a:lnTo>
                    <a:lnTo>
                      <a:pt x="1038" y="422"/>
                    </a:lnTo>
                    <a:lnTo>
                      <a:pt x="1105" y="496"/>
                    </a:lnTo>
                    <a:lnTo>
                      <a:pt x="1175" y="572"/>
                    </a:lnTo>
                    <a:lnTo>
                      <a:pt x="1238" y="648"/>
                    </a:lnTo>
                    <a:lnTo>
                      <a:pt x="1302" y="726"/>
                    </a:lnTo>
                    <a:lnTo>
                      <a:pt x="1365" y="804"/>
                    </a:lnTo>
                    <a:lnTo>
                      <a:pt x="1428" y="886"/>
                    </a:lnTo>
                    <a:lnTo>
                      <a:pt x="1487" y="966"/>
                    </a:lnTo>
                    <a:lnTo>
                      <a:pt x="1546" y="1051"/>
                    </a:lnTo>
                    <a:lnTo>
                      <a:pt x="1601" y="1133"/>
                    </a:lnTo>
                    <a:lnTo>
                      <a:pt x="1658" y="1220"/>
                    </a:lnTo>
                    <a:lnTo>
                      <a:pt x="1624" y="1241"/>
                    </a:lnTo>
                    <a:lnTo>
                      <a:pt x="1616" y="1236"/>
                    </a:lnTo>
                    <a:lnTo>
                      <a:pt x="1608" y="1234"/>
                    </a:lnTo>
                    <a:lnTo>
                      <a:pt x="1599" y="1226"/>
                    </a:lnTo>
                    <a:lnTo>
                      <a:pt x="1589" y="1219"/>
                    </a:lnTo>
                    <a:lnTo>
                      <a:pt x="1578" y="1209"/>
                    </a:lnTo>
                    <a:lnTo>
                      <a:pt x="1569" y="1199"/>
                    </a:lnTo>
                    <a:lnTo>
                      <a:pt x="1557" y="1188"/>
                    </a:lnTo>
                    <a:lnTo>
                      <a:pt x="1548" y="1179"/>
                    </a:lnTo>
                    <a:lnTo>
                      <a:pt x="1538" y="1163"/>
                    </a:lnTo>
                    <a:lnTo>
                      <a:pt x="1527" y="1152"/>
                    </a:lnTo>
                    <a:lnTo>
                      <a:pt x="1517" y="1139"/>
                    </a:lnTo>
                    <a:lnTo>
                      <a:pt x="1508" y="1131"/>
                    </a:lnTo>
                    <a:lnTo>
                      <a:pt x="1498" y="1120"/>
                    </a:lnTo>
                    <a:lnTo>
                      <a:pt x="1491" y="1110"/>
                    </a:lnTo>
                    <a:lnTo>
                      <a:pt x="1483" y="1103"/>
                    </a:lnTo>
                    <a:lnTo>
                      <a:pt x="1477" y="1099"/>
                    </a:lnTo>
                    <a:lnTo>
                      <a:pt x="1445" y="1110"/>
                    </a:lnTo>
                    <a:lnTo>
                      <a:pt x="1415" y="1120"/>
                    </a:lnTo>
                    <a:lnTo>
                      <a:pt x="1380" y="1123"/>
                    </a:lnTo>
                    <a:lnTo>
                      <a:pt x="1348" y="1129"/>
                    </a:lnTo>
                    <a:lnTo>
                      <a:pt x="1314" y="1127"/>
                    </a:lnTo>
                    <a:lnTo>
                      <a:pt x="1280" y="1125"/>
                    </a:lnTo>
                    <a:lnTo>
                      <a:pt x="1245" y="1122"/>
                    </a:lnTo>
                    <a:lnTo>
                      <a:pt x="1211" y="1116"/>
                    </a:lnTo>
                    <a:lnTo>
                      <a:pt x="1175" y="1106"/>
                    </a:lnTo>
                    <a:lnTo>
                      <a:pt x="1139" y="1101"/>
                    </a:lnTo>
                    <a:lnTo>
                      <a:pt x="1105" y="1091"/>
                    </a:lnTo>
                    <a:lnTo>
                      <a:pt x="1070" y="1082"/>
                    </a:lnTo>
                    <a:lnTo>
                      <a:pt x="1036" y="1072"/>
                    </a:lnTo>
                    <a:lnTo>
                      <a:pt x="1002" y="1064"/>
                    </a:lnTo>
                    <a:lnTo>
                      <a:pt x="972" y="1057"/>
                    </a:lnTo>
                    <a:lnTo>
                      <a:pt x="939" y="1051"/>
                    </a:lnTo>
                    <a:lnTo>
                      <a:pt x="1240" y="1006"/>
                    </a:lnTo>
                    <a:lnTo>
                      <a:pt x="1247" y="987"/>
                    </a:lnTo>
                    <a:lnTo>
                      <a:pt x="960" y="893"/>
                    </a:lnTo>
                    <a:lnTo>
                      <a:pt x="972" y="891"/>
                    </a:lnTo>
                    <a:lnTo>
                      <a:pt x="987" y="890"/>
                    </a:lnTo>
                    <a:lnTo>
                      <a:pt x="1000" y="886"/>
                    </a:lnTo>
                    <a:lnTo>
                      <a:pt x="1013" y="886"/>
                    </a:lnTo>
                    <a:lnTo>
                      <a:pt x="1027" y="882"/>
                    </a:lnTo>
                    <a:lnTo>
                      <a:pt x="1042" y="880"/>
                    </a:lnTo>
                    <a:lnTo>
                      <a:pt x="1057" y="878"/>
                    </a:lnTo>
                    <a:lnTo>
                      <a:pt x="1072" y="878"/>
                    </a:lnTo>
                    <a:lnTo>
                      <a:pt x="1086" y="878"/>
                    </a:lnTo>
                    <a:lnTo>
                      <a:pt x="1099" y="878"/>
                    </a:lnTo>
                    <a:lnTo>
                      <a:pt x="1112" y="878"/>
                    </a:lnTo>
                    <a:lnTo>
                      <a:pt x="1129" y="878"/>
                    </a:lnTo>
                    <a:lnTo>
                      <a:pt x="1143" y="880"/>
                    </a:lnTo>
                    <a:lnTo>
                      <a:pt x="1158" y="884"/>
                    </a:lnTo>
                    <a:lnTo>
                      <a:pt x="1171" y="888"/>
                    </a:lnTo>
                    <a:lnTo>
                      <a:pt x="1186" y="893"/>
                    </a:lnTo>
                    <a:lnTo>
                      <a:pt x="1190" y="884"/>
                    </a:lnTo>
                    <a:lnTo>
                      <a:pt x="1194" y="871"/>
                    </a:lnTo>
                    <a:lnTo>
                      <a:pt x="1190" y="859"/>
                    </a:lnTo>
                    <a:lnTo>
                      <a:pt x="1186" y="853"/>
                    </a:lnTo>
                    <a:lnTo>
                      <a:pt x="1171" y="846"/>
                    </a:lnTo>
                    <a:lnTo>
                      <a:pt x="1158" y="840"/>
                    </a:lnTo>
                    <a:lnTo>
                      <a:pt x="1145" y="834"/>
                    </a:lnTo>
                    <a:lnTo>
                      <a:pt x="1129" y="831"/>
                    </a:lnTo>
                    <a:lnTo>
                      <a:pt x="1116" y="823"/>
                    </a:lnTo>
                    <a:lnTo>
                      <a:pt x="1103" y="817"/>
                    </a:lnTo>
                    <a:lnTo>
                      <a:pt x="1090" y="812"/>
                    </a:lnTo>
                    <a:lnTo>
                      <a:pt x="1076" y="806"/>
                    </a:lnTo>
                    <a:lnTo>
                      <a:pt x="1063" y="798"/>
                    </a:lnTo>
                    <a:lnTo>
                      <a:pt x="1050" y="791"/>
                    </a:lnTo>
                    <a:lnTo>
                      <a:pt x="1034" y="783"/>
                    </a:lnTo>
                    <a:lnTo>
                      <a:pt x="1023" y="777"/>
                    </a:lnTo>
                    <a:lnTo>
                      <a:pt x="1010" y="770"/>
                    </a:lnTo>
                    <a:lnTo>
                      <a:pt x="994" y="762"/>
                    </a:lnTo>
                    <a:lnTo>
                      <a:pt x="983" y="755"/>
                    </a:lnTo>
                    <a:lnTo>
                      <a:pt x="972" y="749"/>
                    </a:lnTo>
                    <a:lnTo>
                      <a:pt x="1141" y="745"/>
                    </a:lnTo>
                    <a:lnTo>
                      <a:pt x="1150" y="741"/>
                    </a:lnTo>
                    <a:lnTo>
                      <a:pt x="1156" y="734"/>
                    </a:lnTo>
                    <a:lnTo>
                      <a:pt x="1154" y="722"/>
                    </a:lnTo>
                    <a:lnTo>
                      <a:pt x="1148" y="715"/>
                    </a:lnTo>
                    <a:lnTo>
                      <a:pt x="1137" y="711"/>
                    </a:lnTo>
                    <a:lnTo>
                      <a:pt x="1128" y="709"/>
                    </a:lnTo>
                    <a:lnTo>
                      <a:pt x="1116" y="705"/>
                    </a:lnTo>
                    <a:lnTo>
                      <a:pt x="1107" y="703"/>
                    </a:lnTo>
                    <a:lnTo>
                      <a:pt x="1097" y="698"/>
                    </a:lnTo>
                    <a:lnTo>
                      <a:pt x="1088" y="694"/>
                    </a:lnTo>
                    <a:lnTo>
                      <a:pt x="1078" y="692"/>
                    </a:lnTo>
                    <a:lnTo>
                      <a:pt x="1069" y="688"/>
                    </a:lnTo>
                    <a:lnTo>
                      <a:pt x="1057" y="682"/>
                    </a:lnTo>
                    <a:lnTo>
                      <a:pt x="1050" y="679"/>
                    </a:lnTo>
                    <a:lnTo>
                      <a:pt x="1038" y="673"/>
                    </a:lnTo>
                    <a:lnTo>
                      <a:pt x="1029" y="669"/>
                    </a:lnTo>
                    <a:lnTo>
                      <a:pt x="1019" y="663"/>
                    </a:lnTo>
                    <a:lnTo>
                      <a:pt x="1010" y="658"/>
                    </a:lnTo>
                    <a:lnTo>
                      <a:pt x="1002" y="654"/>
                    </a:lnTo>
                    <a:lnTo>
                      <a:pt x="994" y="648"/>
                    </a:lnTo>
                    <a:lnTo>
                      <a:pt x="1067" y="623"/>
                    </a:lnTo>
                    <a:lnTo>
                      <a:pt x="1053" y="610"/>
                    </a:lnTo>
                    <a:lnTo>
                      <a:pt x="1040" y="599"/>
                    </a:lnTo>
                    <a:lnTo>
                      <a:pt x="1027" y="585"/>
                    </a:lnTo>
                    <a:lnTo>
                      <a:pt x="1012" y="574"/>
                    </a:lnTo>
                    <a:lnTo>
                      <a:pt x="996" y="561"/>
                    </a:lnTo>
                    <a:lnTo>
                      <a:pt x="983" y="549"/>
                    </a:lnTo>
                    <a:lnTo>
                      <a:pt x="970" y="536"/>
                    </a:lnTo>
                    <a:lnTo>
                      <a:pt x="955" y="526"/>
                    </a:lnTo>
                    <a:lnTo>
                      <a:pt x="945" y="530"/>
                    </a:lnTo>
                    <a:lnTo>
                      <a:pt x="934" y="540"/>
                    </a:lnTo>
                    <a:lnTo>
                      <a:pt x="920" y="547"/>
                    </a:lnTo>
                    <a:lnTo>
                      <a:pt x="907" y="559"/>
                    </a:lnTo>
                    <a:lnTo>
                      <a:pt x="892" y="568"/>
                    </a:lnTo>
                    <a:lnTo>
                      <a:pt x="878" y="580"/>
                    </a:lnTo>
                    <a:lnTo>
                      <a:pt x="863" y="593"/>
                    </a:lnTo>
                    <a:lnTo>
                      <a:pt x="850" y="604"/>
                    </a:lnTo>
                    <a:lnTo>
                      <a:pt x="835" y="614"/>
                    </a:lnTo>
                    <a:lnTo>
                      <a:pt x="821" y="623"/>
                    </a:lnTo>
                    <a:lnTo>
                      <a:pt x="806" y="633"/>
                    </a:lnTo>
                    <a:lnTo>
                      <a:pt x="795" y="644"/>
                    </a:lnTo>
                    <a:lnTo>
                      <a:pt x="782" y="652"/>
                    </a:lnTo>
                    <a:lnTo>
                      <a:pt x="772" y="659"/>
                    </a:lnTo>
                    <a:lnTo>
                      <a:pt x="763" y="663"/>
                    </a:lnTo>
                    <a:lnTo>
                      <a:pt x="757" y="669"/>
                    </a:lnTo>
                    <a:lnTo>
                      <a:pt x="740" y="659"/>
                    </a:lnTo>
                    <a:lnTo>
                      <a:pt x="724" y="650"/>
                    </a:lnTo>
                    <a:lnTo>
                      <a:pt x="707" y="640"/>
                    </a:lnTo>
                    <a:lnTo>
                      <a:pt x="692" y="633"/>
                    </a:lnTo>
                    <a:lnTo>
                      <a:pt x="673" y="623"/>
                    </a:lnTo>
                    <a:lnTo>
                      <a:pt x="656" y="614"/>
                    </a:lnTo>
                    <a:lnTo>
                      <a:pt x="639" y="602"/>
                    </a:lnTo>
                    <a:lnTo>
                      <a:pt x="622" y="593"/>
                    </a:lnTo>
                    <a:lnTo>
                      <a:pt x="603" y="582"/>
                    </a:lnTo>
                    <a:lnTo>
                      <a:pt x="584" y="568"/>
                    </a:lnTo>
                    <a:lnTo>
                      <a:pt x="567" y="557"/>
                    </a:lnTo>
                    <a:lnTo>
                      <a:pt x="552" y="545"/>
                    </a:lnTo>
                    <a:lnTo>
                      <a:pt x="532" y="532"/>
                    </a:lnTo>
                    <a:lnTo>
                      <a:pt x="519" y="519"/>
                    </a:lnTo>
                    <a:lnTo>
                      <a:pt x="504" y="505"/>
                    </a:lnTo>
                    <a:lnTo>
                      <a:pt x="491" y="490"/>
                    </a:lnTo>
                    <a:lnTo>
                      <a:pt x="569" y="437"/>
                    </a:lnTo>
                    <a:lnTo>
                      <a:pt x="582" y="441"/>
                    </a:lnTo>
                    <a:lnTo>
                      <a:pt x="595" y="450"/>
                    </a:lnTo>
                    <a:lnTo>
                      <a:pt x="609" y="460"/>
                    </a:lnTo>
                    <a:lnTo>
                      <a:pt x="624" y="471"/>
                    </a:lnTo>
                    <a:lnTo>
                      <a:pt x="635" y="481"/>
                    </a:lnTo>
                    <a:lnTo>
                      <a:pt x="648" y="494"/>
                    </a:lnTo>
                    <a:lnTo>
                      <a:pt x="662" y="505"/>
                    </a:lnTo>
                    <a:lnTo>
                      <a:pt x="675" y="517"/>
                    </a:lnTo>
                    <a:lnTo>
                      <a:pt x="686" y="526"/>
                    </a:lnTo>
                    <a:lnTo>
                      <a:pt x="700" y="536"/>
                    </a:lnTo>
                    <a:lnTo>
                      <a:pt x="711" y="545"/>
                    </a:lnTo>
                    <a:lnTo>
                      <a:pt x="726" y="553"/>
                    </a:lnTo>
                    <a:lnTo>
                      <a:pt x="738" y="559"/>
                    </a:lnTo>
                    <a:lnTo>
                      <a:pt x="751" y="563"/>
                    </a:lnTo>
                    <a:lnTo>
                      <a:pt x="766" y="564"/>
                    </a:lnTo>
                    <a:lnTo>
                      <a:pt x="780" y="564"/>
                    </a:lnTo>
                    <a:lnTo>
                      <a:pt x="863" y="490"/>
                    </a:lnTo>
                    <a:lnTo>
                      <a:pt x="749" y="338"/>
                    </a:lnTo>
                    <a:lnTo>
                      <a:pt x="719" y="353"/>
                    </a:lnTo>
                    <a:lnTo>
                      <a:pt x="719" y="357"/>
                    </a:lnTo>
                    <a:lnTo>
                      <a:pt x="726" y="367"/>
                    </a:lnTo>
                    <a:lnTo>
                      <a:pt x="730" y="376"/>
                    </a:lnTo>
                    <a:lnTo>
                      <a:pt x="740" y="388"/>
                    </a:lnTo>
                    <a:lnTo>
                      <a:pt x="747" y="399"/>
                    </a:lnTo>
                    <a:lnTo>
                      <a:pt x="755" y="412"/>
                    </a:lnTo>
                    <a:lnTo>
                      <a:pt x="763" y="426"/>
                    </a:lnTo>
                    <a:lnTo>
                      <a:pt x="772" y="441"/>
                    </a:lnTo>
                    <a:lnTo>
                      <a:pt x="776" y="452"/>
                    </a:lnTo>
                    <a:lnTo>
                      <a:pt x="782" y="464"/>
                    </a:lnTo>
                    <a:lnTo>
                      <a:pt x="785" y="477"/>
                    </a:lnTo>
                    <a:lnTo>
                      <a:pt x="787" y="490"/>
                    </a:lnTo>
                    <a:lnTo>
                      <a:pt x="783" y="500"/>
                    </a:lnTo>
                    <a:lnTo>
                      <a:pt x="782" y="511"/>
                    </a:lnTo>
                    <a:lnTo>
                      <a:pt x="772" y="519"/>
                    </a:lnTo>
                    <a:lnTo>
                      <a:pt x="761" y="526"/>
                    </a:lnTo>
                    <a:lnTo>
                      <a:pt x="740" y="509"/>
                    </a:lnTo>
                    <a:lnTo>
                      <a:pt x="723" y="494"/>
                    </a:lnTo>
                    <a:lnTo>
                      <a:pt x="704" y="475"/>
                    </a:lnTo>
                    <a:lnTo>
                      <a:pt x="690" y="456"/>
                    </a:lnTo>
                    <a:lnTo>
                      <a:pt x="677" y="435"/>
                    </a:lnTo>
                    <a:lnTo>
                      <a:pt x="664" y="416"/>
                    </a:lnTo>
                    <a:lnTo>
                      <a:pt x="650" y="393"/>
                    </a:lnTo>
                    <a:lnTo>
                      <a:pt x="639" y="372"/>
                    </a:lnTo>
                    <a:lnTo>
                      <a:pt x="628" y="350"/>
                    </a:lnTo>
                    <a:lnTo>
                      <a:pt x="618" y="327"/>
                    </a:lnTo>
                    <a:lnTo>
                      <a:pt x="609" y="304"/>
                    </a:lnTo>
                    <a:lnTo>
                      <a:pt x="599" y="281"/>
                    </a:lnTo>
                    <a:lnTo>
                      <a:pt x="590" y="258"/>
                    </a:lnTo>
                    <a:lnTo>
                      <a:pt x="580" y="235"/>
                    </a:lnTo>
                    <a:lnTo>
                      <a:pt x="571" y="211"/>
                    </a:lnTo>
                    <a:lnTo>
                      <a:pt x="561" y="192"/>
                    </a:lnTo>
                    <a:lnTo>
                      <a:pt x="350" y="372"/>
                    </a:lnTo>
                    <a:lnTo>
                      <a:pt x="346" y="384"/>
                    </a:lnTo>
                    <a:lnTo>
                      <a:pt x="344" y="395"/>
                    </a:lnTo>
                    <a:lnTo>
                      <a:pt x="340" y="409"/>
                    </a:lnTo>
                    <a:lnTo>
                      <a:pt x="340" y="422"/>
                    </a:lnTo>
                    <a:lnTo>
                      <a:pt x="339" y="435"/>
                    </a:lnTo>
                    <a:lnTo>
                      <a:pt x="337" y="448"/>
                    </a:lnTo>
                    <a:lnTo>
                      <a:pt x="337" y="464"/>
                    </a:lnTo>
                    <a:lnTo>
                      <a:pt x="337" y="477"/>
                    </a:lnTo>
                    <a:lnTo>
                      <a:pt x="337" y="488"/>
                    </a:lnTo>
                    <a:lnTo>
                      <a:pt x="337" y="504"/>
                    </a:lnTo>
                    <a:lnTo>
                      <a:pt x="337" y="517"/>
                    </a:lnTo>
                    <a:lnTo>
                      <a:pt x="339" y="530"/>
                    </a:lnTo>
                    <a:lnTo>
                      <a:pt x="340" y="544"/>
                    </a:lnTo>
                    <a:lnTo>
                      <a:pt x="342" y="557"/>
                    </a:lnTo>
                    <a:lnTo>
                      <a:pt x="346" y="570"/>
                    </a:lnTo>
                    <a:lnTo>
                      <a:pt x="350" y="583"/>
                    </a:lnTo>
                    <a:lnTo>
                      <a:pt x="293" y="610"/>
                    </a:lnTo>
                    <a:lnTo>
                      <a:pt x="285" y="601"/>
                    </a:lnTo>
                    <a:lnTo>
                      <a:pt x="282" y="589"/>
                    </a:lnTo>
                    <a:lnTo>
                      <a:pt x="276" y="576"/>
                    </a:lnTo>
                    <a:lnTo>
                      <a:pt x="276" y="563"/>
                    </a:lnTo>
                    <a:lnTo>
                      <a:pt x="274" y="549"/>
                    </a:lnTo>
                    <a:lnTo>
                      <a:pt x="274" y="536"/>
                    </a:lnTo>
                    <a:lnTo>
                      <a:pt x="276" y="523"/>
                    </a:lnTo>
                    <a:lnTo>
                      <a:pt x="276" y="513"/>
                    </a:lnTo>
                    <a:lnTo>
                      <a:pt x="238" y="475"/>
                    </a:lnTo>
                    <a:lnTo>
                      <a:pt x="109" y="616"/>
                    </a:lnTo>
                    <a:lnTo>
                      <a:pt x="91" y="601"/>
                    </a:lnTo>
                    <a:lnTo>
                      <a:pt x="76" y="585"/>
                    </a:lnTo>
                    <a:lnTo>
                      <a:pt x="69" y="576"/>
                    </a:lnTo>
                    <a:lnTo>
                      <a:pt x="63" y="568"/>
                    </a:lnTo>
                    <a:lnTo>
                      <a:pt x="55" y="561"/>
                    </a:lnTo>
                    <a:lnTo>
                      <a:pt x="48" y="551"/>
                    </a:lnTo>
                    <a:lnTo>
                      <a:pt x="40" y="544"/>
                    </a:lnTo>
                    <a:lnTo>
                      <a:pt x="34" y="534"/>
                    </a:lnTo>
                    <a:lnTo>
                      <a:pt x="27" y="524"/>
                    </a:lnTo>
                    <a:lnTo>
                      <a:pt x="23" y="515"/>
                    </a:lnTo>
                    <a:lnTo>
                      <a:pt x="15" y="505"/>
                    </a:lnTo>
                    <a:lnTo>
                      <a:pt x="10" y="496"/>
                    </a:lnTo>
                    <a:lnTo>
                      <a:pt x="6" y="488"/>
                    </a:lnTo>
                    <a:lnTo>
                      <a:pt x="0" y="481"/>
                    </a:lnTo>
                    <a:lnTo>
                      <a:pt x="33" y="460"/>
                    </a:lnTo>
                    <a:lnTo>
                      <a:pt x="69" y="435"/>
                    </a:lnTo>
                    <a:lnTo>
                      <a:pt x="105" y="405"/>
                    </a:lnTo>
                    <a:lnTo>
                      <a:pt x="143" y="372"/>
                    </a:lnTo>
                    <a:lnTo>
                      <a:pt x="179" y="336"/>
                    </a:lnTo>
                    <a:lnTo>
                      <a:pt x="215" y="298"/>
                    </a:lnTo>
                    <a:lnTo>
                      <a:pt x="253" y="258"/>
                    </a:lnTo>
                    <a:lnTo>
                      <a:pt x="293" y="218"/>
                    </a:lnTo>
                    <a:lnTo>
                      <a:pt x="329" y="178"/>
                    </a:lnTo>
                    <a:lnTo>
                      <a:pt x="369" y="140"/>
                    </a:lnTo>
                    <a:lnTo>
                      <a:pt x="407" y="104"/>
                    </a:lnTo>
                    <a:lnTo>
                      <a:pt x="447" y="74"/>
                    </a:lnTo>
                    <a:lnTo>
                      <a:pt x="485" y="45"/>
                    </a:lnTo>
                    <a:lnTo>
                      <a:pt x="525" y="23"/>
                    </a:lnTo>
                    <a:lnTo>
                      <a:pt x="563" y="7"/>
                    </a:lnTo>
                    <a:lnTo>
                      <a:pt x="603" y="0"/>
                    </a:lnTo>
                    <a:lnTo>
                      <a:pt x="60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86" name="Freeform 13"/>
              <p:cNvSpPr>
                <a:spLocks/>
              </p:cNvSpPr>
              <p:nvPr/>
            </p:nvSpPr>
            <p:spPr bwMode="auto">
              <a:xfrm>
                <a:off x="155" y="3393"/>
                <a:ext cx="249" cy="77"/>
              </a:xfrm>
              <a:custGeom>
                <a:avLst/>
                <a:gdLst>
                  <a:gd name="T0" fmla="*/ 498 w 498"/>
                  <a:gd name="T1" fmla="*/ 0 h 152"/>
                  <a:gd name="T2" fmla="*/ 475 w 498"/>
                  <a:gd name="T3" fmla="*/ 8 h 152"/>
                  <a:gd name="T4" fmla="*/ 450 w 498"/>
                  <a:gd name="T5" fmla="*/ 19 h 152"/>
                  <a:gd name="T6" fmla="*/ 424 w 498"/>
                  <a:gd name="T7" fmla="*/ 32 h 152"/>
                  <a:gd name="T8" fmla="*/ 391 w 498"/>
                  <a:gd name="T9" fmla="*/ 46 h 152"/>
                  <a:gd name="T10" fmla="*/ 359 w 498"/>
                  <a:gd name="T11" fmla="*/ 57 h 152"/>
                  <a:gd name="T12" fmla="*/ 325 w 498"/>
                  <a:gd name="T13" fmla="*/ 72 h 152"/>
                  <a:gd name="T14" fmla="*/ 289 w 498"/>
                  <a:gd name="T15" fmla="*/ 86 h 152"/>
                  <a:gd name="T16" fmla="*/ 254 w 498"/>
                  <a:gd name="T17" fmla="*/ 99 h 152"/>
                  <a:gd name="T18" fmla="*/ 218 w 498"/>
                  <a:gd name="T19" fmla="*/ 110 h 152"/>
                  <a:gd name="T20" fmla="*/ 180 w 498"/>
                  <a:gd name="T21" fmla="*/ 122 h 152"/>
                  <a:gd name="T22" fmla="*/ 144 w 498"/>
                  <a:gd name="T23" fmla="*/ 131 h 152"/>
                  <a:gd name="T24" fmla="*/ 112 w 498"/>
                  <a:gd name="T25" fmla="*/ 143 h 152"/>
                  <a:gd name="T26" fmla="*/ 78 w 498"/>
                  <a:gd name="T27" fmla="*/ 146 h 152"/>
                  <a:gd name="T28" fmla="*/ 49 w 498"/>
                  <a:gd name="T29" fmla="*/ 150 h 152"/>
                  <a:gd name="T30" fmla="*/ 21 w 498"/>
                  <a:gd name="T31" fmla="*/ 152 h 152"/>
                  <a:gd name="T32" fmla="*/ 0 w 498"/>
                  <a:gd name="T33" fmla="*/ 152 h 152"/>
                  <a:gd name="T34" fmla="*/ 21 w 498"/>
                  <a:gd name="T35" fmla="*/ 135 h 152"/>
                  <a:gd name="T36" fmla="*/ 45 w 498"/>
                  <a:gd name="T37" fmla="*/ 120 h 152"/>
                  <a:gd name="T38" fmla="*/ 74 w 498"/>
                  <a:gd name="T39" fmla="*/ 106 h 152"/>
                  <a:gd name="T40" fmla="*/ 104 w 498"/>
                  <a:gd name="T41" fmla="*/ 95 h 152"/>
                  <a:gd name="T42" fmla="*/ 135 w 498"/>
                  <a:gd name="T43" fmla="*/ 80 h 152"/>
                  <a:gd name="T44" fmla="*/ 167 w 498"/>
                  <a:gd name="T45" fmla="*/ 67 h 152"/>
                  <a:gd name="T46" fmla="*/ 201 w 498"/>
                  <a:gd name="T47" fmla="*/ 55 h 152"/>
                  <a:gd name="T48" fmla="*/ 237 w 498"/>
                  <a:gd name="T49" fmla="*/ 46 h 152"/>
                  <a:gd name="T50" fmla="*/ 272 w 498"/>
                  <a:gd name="T51" fmla="*/ 34 h 152"/>
                  <a:gd name="T52" fmla="*/ 306 w 498"/>
                  <a:gd name="T53" fmla="*/ 25 h 152"/>
                  <a:gd name="T54" fmla="*/ 342 w 498"/>
                  <a:gd name="T55" fmla="*/ 15 h 152"/>
                  <a:gd name="T56" fmla="*/ 376 w 498"/>
                  <a:gd name="T57" fmla="*/ 11 h 152"/>
                  <a:gd name="T58" fmla="*/ 407 w 498"/>
                  <a:gd name="T59" fmla="*/ 6 h 152"/>
                  <a:gd name="T60" fmla="*/ 439 w 498"/>
                  <a:gd name="T61" fmla="*/ 2 h 152"/>
                  <a:gd name="T62" fmla="*/ 469 w 498"/>
                  <a:gd name="T63" fmla="*/ 0 h 152"/>
                  <a:gd name="T64" fmla="*/ 498 w 498"/>
                  <a:gd name="T65" fmla="*/ 0 h 152"/>
                  <a:gd name="T66" fmla="*/ 498 w 498"/>
                  <a:gd name="T6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98" h="152">
                    <a:moveTo>
                      <a:pt x="498" y="0"/>
                    </a:moveTo>
                    <a:lnTo>
                      <a:pt x="475" y="8"/>
                    </a:lnTo>
                    <a:lnTo>
                      <a:pt x="450" y="19"/>
                    </a:lnTo>
                    <a:lnTo>
                      <a:pt x="424" y="32"/>
                    </a:lnTo>
                    <a:lnTo>
                      <a:pt x="391" y="46"/>
                    </a:lnTo>
                    <a:lnTo>
                      <a:pt x="359" y="57"/>
                    </a:lnTo>
                    <a:lnTo>
                      <a:pt x="325" y="72"/>
                    </a:lnTo>
                    <a:lnTo>
                      <a:pt x="289" y="86"/>
                    </a:lnTo>
                    <a:lnTo>
                      <a:pt x="254" y="99"/>
                    </a:lnTo>
                    <a:lnTo>
                      <a:pt x="218" y="110"/>
                    </a:lnTo>
                    <a:lnTo>
                      <a:pt x="180" y="122"/>
                    </a:lnTo>
                    <a:lnTo>
                      <a:pt x="144" y="131"/>
                    </a:lnTo>
                    <a:lnTo>
                      <a:pt x="112" y="143"/>
                    </a:lnTo>
                    <a:lnTo>
                      <a:pt x="78" y="146"/>
                    </a:lnTo>
                    <a:lnTo>
                      <a:pt x="49" y="150"/>
                    </a:lnTo>
                    <a:lnTo>
                      <a:pt x="21" y="152"/>
                    </a:lnTo>
                    <a:lnTo>
                      <a:pt x="0" y="152"/>
                    </a:lnTo>
                    <a:lnTo>
                      <a:pt x="21" y="135"/>
                    </a:lnTo>
                    <a:lnTo>
                      <a:pt x="45" y="120"/>
                    </a:lnTo>
                    <a:lnTo>
                      <a:pt x="74" y="106"/>
                    </a:lnTo>
                    <a:lnTo>
                      <a:pt x="104" y="95"/>
                    </a:lnTo>
                    <a:lnTo>
                      <a:pt x="135" y="80"/>
                    </a:lnTo>
                    <a:lnTo>
                      <a:pt x="167" y="67"/>
                    </a:lnTo>
                    <a:lnTo>
                      <a:pt x="201" y="55"/>
                    </a:lnTo>
                    <a:lnTo>
                      <a:pt x="237" y="46"/>
                    </a:lnTo>
                    <a:lnTo>
                      <a:pt x="272" y="34"/>
                    </a:lnTo>
                    <a:lnTo>
                      <a:pt x="306" y="25"/>
                    </a:lnTo>
                    <a:lnTo>
                      <a:pt x="342" y="15"/>
                    </a:lnTo>
                    <a:lnTo>
                      <a:pt x="376" y="11"/>
                    </a:lnTo>
                    <a:lnTo>
                      <a:pt x="407" y="6"/>
                    </a:lnTo>
                    <a:lnTo>
                      <a:pt x="439" y="2"/>
                    </a:lnTo>
                    <a:lnTo>
                      <a:pt x="469" y="0"/>
                    </a:lnTo>
                    <a:lnTo>
                      <a:pt x="498" y="0"/>
                    </a:lnTo>
                    <a:lnTo>
                      <a:pt x="49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87" name="Freeform 14"/>
              <p:cNvSpPr>
                <a:spLocks/>
              </p:cNvSpPr>
              <p:nvPr/>
            </p:nvSpPr>
            <p:spPr bwMode="auto">
              <a:xfrm>
                <a:off x="319" y="3401"/>
                <a:ext cx="160" cy="53"/>
              </a:xfrm>
              <a:custGeom>
                <a:avLst/>
                <a:gdLst>
                  <a:gd name="T0" fmla="*/ 289 w 319"/>
                  <a:gd name="T1" fmla="*/ 0 h 107"/>
                  <a:gd name="T2" fmla="*/ 319 w 319"/>
                  <a:gd name="T3" fmla="*/ 17 h 107"/>
                  <a:gd name="T4" fmla="*/ 300 w 319"/>
                  <a:gd name="T5" fmla="*/ 31 h 107"/>
                  <a:gd name="T6" fmla="*/ 283 w 319"/>
                  <a:gd name="T7" fmla="*/ 42 h 107"/>
                  <a:gd name="T8" fmla="*/ 266 w 319"/>
                  <a:gd name="T9" fmla="*/ 53 h 107"/>
                  <a:gd name="T10" fmla="*/ 249 w 319"/>
                  <a:gd name="T11" fmla="*/ 65 h 107"/>
                  <a:gd name="T12" fmla="*/ 228 w 319"/>
                  <a:gd name="T13" fmla="*/ 72 h 107"/>
                  <a:gd name="T14" fmla="*/ 211 w 319"/>
                  <a:gd name="T15" fmla="*/ 80 h 107"/>
                  <a:gd name="T16" fmla="*/ 190 w 319"/>
                  <a:gd name="T17" fmla="*/ 86 h 107"/>
                  <a:gd name="T18" fmla="*/ 171 w 319"/>
                  <a:gd name="T19" fmla="*/ 91 h 107"/>
                  <a:gd name="T20" fmla="*/ 150 w 319"/>
                  <a:gd name="T21" fmla="*/ 95 h 107"/>
                  <a:gd name="T22" fmla="*/ 127 w 319"/>
                  <a:gd name="T23" fmla="*/ 97 h 107"/>
                  <a:gd name="T24" fmla="*/ 106 w 319"/>
                  <a:gd name="T25" fmla="*/ 101 h 107"/>
                  <a:gd name="T26" fmla="*/ 85 w 319"/>
                  <a:gd name="T27" fmla="*/ 105 h 107"/>
                  <a:gd name="T28" fmla="*/ 62 w 319"/>
                  <a:gd name="T29" fmla="*/ 105 h 107"/>
                  <a:gd name="T30" fmla="*/ 41 w 319"/>
                  <a:gd name="T31" fmla="*/ 105 h 107"/>
                  <a:gd name="T32" fmla="*/ 21 w 319"/>
                  <a:gd name="T33" fmla="*/ 105 h 107"/>
                  <a:gd name="T34" fmla="*/ 0 w 319"/>
                  <a:gd name="T35" fmla="*/ 107 h 107"/>
                  <a:gd name="T36" fmla="*/ 5 w 319"/>
                  <a:gd name="T37" fmla="*/ 101 h 107"/>
                  <a:gd name="T38" fmla="*/ 15 w 319"/>
                  <a:gd name="T39" fmla="*/ 95 h 107"/>
                  <a:gd name="T40" fmla="*/ 30 w 319"/>
                  <a:gd name="T41" fmla="*/ 88 h 107"/>
                  <a:gd name="T42" fmla="*/ 47 w 319"/>
                  <a:gd name="T43" fmla="*/ 82 h 107"/>
                  <a:gd name="T44" fmla="*/ 66 w 319"/>
                  <a:gd name="T45" fmla="*/ 72 h 107"/>
                  <a:gd name="T46" fmla="*/ 89 w 319"/>
                  <a:gd name="T47" fmla="*/ 65 h 107"/>
                  <a:gd name="T48" fmla="*/ 112 w 319"/>
                  <a:gd name="T49" fmla="*/ 57 h 107"/>
                  <a:gd name="T50" fmla="*/ 136 w 319"/>
                  <a:gd name="T51" fmla="*/ 50 h 107"/>
                  <a:gd name="T52" fmla="*/ 159 w 319"/>
                  <a:gd name="T53" fmla="*/ 40 h 107"/>
                  <a:gd name="T54" fmla="*/ 184 w 319"/>
                  <a:gd name="T55" fmla="*/ 33 h 107"/>
                  <a:gd name="T56" fmla="*/ 205 w 319"/>
                  <a:gd name="T57" fmla="*/ 25 h 107"/>
                  <a:gd name="T58" fmla="*/ 228 w 319"/>
                  <a:gd name="T59" fmla="*/ 19 h 107"/>
                  <a:gd name="T60" fmla="*/ 247 w 319"/>
                  <a:gd name="T61" fmla="*/ 12 h 107"/>
                  <a:gd name="T62" fmla="*/ 264 w 319"/>
                  <a:gd name="T63" fmla="*/ 8 h 107"/>
                  <a:gd name="T64" fmla="*/ 277 w 319"/>
                  <a:gd name="T65" fmla="*/ 0 h 107"/>
                  <a:gd name="T66" fmla="*/ 289 w 319"/>
                  <a:gd name="T67" fmla="*/ 0 h 107"/>
                  <a:gd name="T68" fmla="*/ 289 w 319"/>
                  <a:gd name="T69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9" h="107">
                    <a:moveTo>
                      <a:pt x="289" y="0"/>
                    </a:moveTo>
                    <a:lnTo>
                      <a:pt x="319" y="17"/>
                    </a:lnTo>
                    <a:lnTo>
                      <a:pt x="300" y="31"/>
                    </a:lnTo>
                    <a:lnTo>
                      <a:pt x="283" y="42"/>
                    </a:lnTo>
                    <a:lnTo>
                      <a:pt x="266" y="53"/>
                    </a:lnTo>
                    <a:lnTo>
                      <a:pt x="249" y="65"/>
                    </a:lnTo>
                    <a:lnTo>
                      <a:pt x="228" y="72"/>
                    </a:lnTo>
                    <a:lnTo>
                      <a:pt x="211" y="80"/>
                    </a:lnTo>
                    <a:lnTo>
                      <a:pt x="190" y="86"/>
                    </a:lnTo>
                    <a:lnTo>
                      <a:pt x="171" y="91"/>
                    </a:lnTo>
                    <a:lnTo>
                      <a:pt x="150" y="95"/>
                    </a:lnTo>
                    <a:lnTo>
                      <a:pt x="127" y="97"/>
                    </a:lnTo>
                    <a:lnTo>
                      <a:pt x="106" y="101"/>
                    </a:lnTo>
                    <a:lnTo>
                      <a:pt x="85" y="105"/>
                    </a:lnTo>
                    <a:lnTo>
                      <a:pt x="62" y="105"/>
                    </a:lnTo>
                    <a:lnTo>
                      <a:pt x="41" y="105"/>
                    </a:lnTo>
                    <a:lnTo>
                      <a:pt x="21" y="105"/>
                    </a:lnTo>
                    <a:lnTo>
                      <a:pt x="0" y="107"/>
                    </a:lnTo>
                    <a:lnTo>
                      <a:pt x="5" y="101"/>
                    </a:lnTo>
                    <a:lnTo>
                      <a:pt x="15" y="95"/>
                    </a:lnTo>
                    <a:lnTo>
                      <a:pt x="30" y="88"/>
                    </a:lnTo>
                    <a:lnTo>
                      <a:pt x="47" y="82"/>
                    </a:lnTo>
                    <a:lnTo>
                      <a:pt x="66" y="72"/>
                    </a:lnTo>
                    <a:lnTo>
                      <a:pt x="89" y="65"/>
                    </a:lnTo>
                    <a:lnTo>
                      <a:pt x="112" y="57"/>
                    </a:lnTo>
                    <a:lnTo>
                      <a:pt x="136" y="50"/>
                    </a:lnTo>
                    <a:lnTo>
                      <a:pt x="159" y="40"/>
                    </a:lnTo>
                    <a:lnTo>
                      <a:pt x="184" y="33"/>
                    </a:lnTo>
                    <a:lnTo>
                      <a:pt x="205" y="25"/>
                    </a:lnTo>
                    <a:lnTo>
                      <a:pt x="228" y="19"/>
                    </a:lnTo>
                    <a:lnTo>
                      <a:pt x="247" y="12"/>
                    </a:lnTo>
                    <a:lnTo>
                      <a:pt x="264" y="8"/>
                    </a:lnTo>
                    <a:lnTo>
                      <a:pt x="277" y="0"/>
                    </a:lnTo>
                    <a:lnTo>
                      <a:pt x="289" y="0"/>
                    </a:lnTo>
                    <a:lnTo>
                      <a:pt x="28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88" name="Freeform 15"/>
              <p:cNvSpPr>
                <a:spLocks/>
              </p:cNvSpPr>
              <p:nvPr/>
            </p:nvSpPr>
            <p:spPr bwMode="auto">
              <a:xfrm>
                <a:off x="545" y="3293"/>
                <a:ext cx="106" cy="219"/>
              </a:xfrm>
              <a:custGeom>
                <a:avLst/>
                <a:gdLst>
                  <a:gd name="T0" fmla="*/ 213 w 213"/>
                  <a:gd name="T1" fmla="*/ 2 h 440"/>
                  <a:gd name="T2" fmla="*/ 202 w 213"/>
                  <a:gd name="T3" fmla="*/ 19 h 440"/>
                  <a:gd name="T4" fmla="*/ 192 w 213"/>
                  <a:gd name="T5" fmla="*/ 38 h 440"/>
                  <a:gd name="T6" fmla="*/ 183 w 213"/>
                  <a:gd name="T7" fmla="*/ 59 h 440"/>
                  <a:gd name="T8" fmla="*/ 177 w 213"/>
                  <a:gd name="T9" fmla="*/ 80 h 440"/>
                  <a:gd name="T10" fmla="*/ 169 w 213"/>
                  <a:gd name="T11" fmla="*/ 99 h 440"/>
                  <a:gd name="T12" fmla="*/ 164 w 213"/>
                  <a:gd name="T13" fmla="*/ 122 h 440"/>
                  <a:gd name="T14" fmla="*/ 158 w 213"/>
                  <a:gd name="T15" fmla="*/ 141 h 440"/>
                  <a:gd name="T16" fmla="*/ 154 w 213"/>
                  <a:gd name="T17" fmla="*/ 164 h 440"/>
                  <a:gd name="T18" fmla="*/ 148 w 213"/>
                  <a:gd name="T19" fmla="*/ 187 h 440"/>
                  <a:gd name="T20" fmla="*/ 143 w 213"/>
                  <a:gd name="T21" fmla="*/ 208 h 440"/>
                  <a:gd name="T22" fmla="*/ 139 w 213"/>
                  <a:gd name="T23" fmla="*/ 229 h 440"/>
                  <a:gd name="T24" fmla="*/ 133 w 213"/>
                  <a:gd name="T25" fmla="*/ 250 h 440"/>
                  <a:gd name="T26" fmla="*/ 128 w 213"/>
                  <a:gd name="T27" fmla="*/ 272 h 440"/>
                  <a:gd name="T28" fmla="*/ 124 w 213"/>
                  <a:gd name="T29" fmla="*/ 293 h 440"/>
                  <a:gd name="T30" fmla="*/ 116 w 213"/>
                  <a:gd name="T31" fmla="*/ 314 h 440"/>
                  <a:gd name="T32" fmla="*/ 110 w 213"/>
                  <a:gd name="T33" fmla="*/ 337 h 440"/>
                  <a:gd name="T34" fmla="*/ 105 w 213"/>
                  <a:gd name="T35" fmla="*/ 343 h 440"/>
                  <a:gd name="T36" fmla="*/ 101 w 213"/>
                  <a:gd name="T37" fmla="*/ 352 h 440"/>
                  <a:gd name="T38" fmla="*/ 93 w 213"/>
                  <a:gd name="T39" fmla="*/ 362 h 440"/>
                  <a:gd name="T40" fmla="*/ 86 w 213"/>
                  <a:gd name="T41" fmla="*/ 369 h 440"/>
                  <a:gd name="T42" fmla="*/ 76 w 213"/>
                  <a:gd name="T43" fmla="*/ 377 h 440"/>
                  <a:gd name="T44" fmla="*/ 67 w 213"/>
                  <a:gd name="T45" fmla="*/ 386 h 440"/>
                  <a:gd name="T46" fmla="*/ 57 w 213"/>
                  <a:gd name="T47" fmla="*/ 394 h 440"/>
                  <a:gd name="T48" fmla="*/ 48 w 213"/>
                  <a:gd name="T49" fmla="*/ 404 h 440"/>
                  <a:gd name="T50" fmla="*/ 38 w 213"/>
                  <a:gd name="T51" fmla="*/ 409 h 440"/>
                  <a:gd name="T52" fmla="*/ 29 w 213"/>
                  <a:gd name="T53" fmla="*/ 417 h 440"/>
                  <a:gd name="T54" fmla="*/ 19 w 213"/>
                  <a:gd name="T55" fmla="*/ 424 h 440"/>
                  <a:gd name="T56" fmla="*/ 13 w 213"/>
                  <a:gd name="T57" fmla="*/ 430 h 440"/>
                  <a:gd name="T58" fmla="*/ 2 w 213"/>
                  <a:gd name="T59" fmla="*/ 436 h 440"/>
                  <a:gd name="T60" fmla="*/ 0 w 213"/>
                  <a:gd name="T61" fmla="*/ 440 h 440"/>
                  <a:gd name="T62" fmla="*/ 0 w 213"/>
                  <a:gd name="T63" fmla="*/ 423 h 440"/>
                  <a:gd name="T64" fmla="*/ 4 w 213"/>
                  <a:gd name="T65" fmla="*/ 402 h 440"/>
                  <a:gd name="T66" fmla="*/ 13 w 213"/>
                  <a:gd name="T67" fmla="*/ 375 h 440"/>
                  <a:gd name="T68" fmla="*/ 27 w 213"/>
                  <a:gd name="T69" fmla="*/ 343 h 440"/>
                  <a:gd name="T70" fmla="*/ 40 w 213"/>
                  <a:gd name="T71" fmla="*/ 305 h 440"/>
                  <a:gd name="T72" fmla="*/ 59 w 213"/>
                  <a:gd name="T73" fmla="*/ 269 h 440"/>
                  <a:gd name="T74" fmla="*/ 78 w 213"/>
                  <a:gd name="T75" fmla="*/ 229 h 440"/>
                  <a:gd name="T76" fmla="*/ 97 w 213"/>
                  <a:gd name="T77" fmla="*/ 191 h 440"/>
                  <a:gd name="T78" fmla="*/ 116 w 213"/>
                  <a:gd name="T79" fmla="*/ 149 h 440"/>
                  <a:gd name="T80" fmla="*/ 135 w 213"/>
                  <a:gd name="T81" fmla="*/ 115 h 440"/>
                  <a:gd name="T82" fmla="*/ 152 w 213"/>
                  <a:gd name="T83" fmla="*/ 78 h 440"/>
                  <a:gd name="T84" fmla="*/ 171 w 213"/>
                  <a:gd name="T85" fmla="*/ 52 h 440"/>
                  <a:gd name="T86" fmla="*/ 185 w 213"/>
                  <a:gd name="T87" fmla="*/ 27 h 440"/>
                  <a:gd name="T88" fmla="*/ 198 w 213"/>
                  <a:gd name="T89" fmla="*/ 10 h 440"/>
                  <a:gd name="T90" fmla="*/ 207 w 213"/>
                  <a:gd name="T91" fmla="*/ 0 h 440"/>
                  <a:gd name="T92" fmla="*/ 213 w 213"/>
                  <a:gd name="T93" fmla="*/ 2 h 440"/>
                  <a:gd name="T94" fmla="*/ 213 w 213"/>
                  <a:gd name="T95" fmla="*/ 2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3" h="440">
                    <a:moveTo>
                      <a:pt x="213" y="2"/>
                    </a:moveTo>
                    <a:lnTo>
                      <a:pt x="202" y="19"/>
                    </a:lnTo>
                    <a:lnTo>
                      <a:pt x="192" y="38"/>
                    </a:lnTo>
                    <a:lnTo>
                      <a:pt x="183" y="59"/>
                    </a:lnTo>
                    <a:lnTo>
                      <a:pt x="177" y="80"/>
                    </a:lnTo>
                    <a:lnTo>
                      <a:pt x="169" y="99"/>
                    </a:lnTo>
                    <a:lnTo>
                      <a:pt x="164" y="122"/>
                    </a:lnTo>
                    <a:lnTo>
                      <a:pt x="158" y="141"/>
                    </a:lnTo>
                    <a:lnTo>
                      <a:pt x="154" y="164"/>
                    </a:lnTo>
                    <a:lnTo>
                      <a:pt x="148" y="187"/>
                    </a:lnTo>
                    <a:lnTo>
                      <a:pt x="143" y="208"/>
                    </a:lnTo>
                    <a:lnTo>
                      <a:pt x="139" y="229"/>
                    </a:lnTo>
                    <a:lnTo>
                      <a:pt x="133" y="250"/>
                    </a:lnTo>
                    <a:lnTo>
                      <a:pt x="128" y="272"/>
                    </a:lnTo>
                    <a:lnTo>
                      <a:pt x="124" y="293"/>
                    </a:lnTo>
                    <a:lnTo>
                      <a:pt x="116" y="314"/>
                    </a:lnTo>
                    <a:lnTo>
                      <a:pt x="110" y="337"/>
                    </a:lnTo>
                    <a:lnTo>
                      <a:pt x="105" y="343"/>
                    </a:lnTo>
                    <a:lnTo>
                      <a:pt x="101" y="352"/>
                    </a:lnTo>
                    <a:lnTo>
                      <a:pt x="93" y="362"/>
                    </a:lnTo>
                    <a:lnTo>
                      <a:pt x="86" y="369"/>
                    </a:lnTo>
                    <a:lnTo>
                      <a:pt x="76" y="377"/>
                    </a:lnTo>
                    <a:lnTo>
                      <a:pt x="67" y="386"/>
                    </a:lnTo>
                    <a:lnTo>
                      <a:pt x="57" y="394"/>
                    </a:lnTo>
                    <a:lnTo>
                      <a:pt x="48" y="404"/>
                    </a:lnTo>
                    <a:lnTo>
                      <a:pt x="38" y="409"/>
                    </a:lnTo>
                    <a:lnTo>
                      <a:pt x="29" y="417"/>
                    </a:lnTo>
                    <a:lnTo>
                      <a:pt x="19" y="424"/>
                    </a:lnTo>
                    <a:lnTo>
                      <a:pt x="13" y="430"/>
                    </a:lnTo>
                    <a:lnTo>
                      <a:pt x="2" y="436"/>
                    </a:lnTo>
                    <a:lnTo>
                      <a:pt x="0" y="440"/>
                    </a:lnTo>
                    <a:lnTo>
                      <a:pt x="0" y="423"/>
                    </a:lnTo>
                    <a:lnTo>
                      <a:pt x="4" y="402"/>
                    </a:lnTo>
                    <a:lnTo>
                      <a:pt x="13" y="375"/>
                    </a:lnTo>
                    <a:lnTo>
                      <a:pt x="27" y="343"/>
                    </a:lnTo>
                    <a:lnTo>
                      <a:pt x="40" y="305"/>
                    </a:lnTo>
                    <a:lnTo>
                      <a:pt x="59" y="269"/>
                    </a:lnTo>
                    <a:lnTo>
                      <a:pt x="78" y="229"/>
                    </a:lnTo>
                    <a:lnTo>
                      <a:pt x="97" y="191"/>
                    </a:lnTo>
                    <a:lnTo>
                      <a:pt x="116" y="149"/>
                    </a:lnTo>
                    <a:lnTo>
                      <a:pt x="135" y="115"/>
                    </a:lnTo>
                    <a:lnTo>
                      <a:pt x="152" y="78"/>
                    </a:lnTo>
                    <a:lnTo>
                      <a:pt x="171" y="52"/>
                    </a:lnTo>
                    <a:lnTo>
                      <a:pt x="185" y="27"/>
                    </a:lnTo>
                    <a:lnTo>
                      <a:pt x="198" y="10"/>
                    </a:lnTo>
                    <a:lnTo>
                      <a:pt x="207" y="0"/>
                    </a:lnTo>
                    <a:lnTo>
                      <a:pt x="213" y="2"/>
                    </a:lnTo>
                    <a:lnTo>
                      <a:pt x="213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89" name="Freeform 16"/>
              <p:cNvSpPr>
                <a:spLocks/>
              </p:cNvSpPr>
              <p:nvPr/>
            </p:nvSpPr>
            <p:spPr bwMode="auto">
              <a:xfrm>
                <a:off x="662" y="3334"/>
                <a:ext cx="63" cy="188"/>
              </a:xfrm>
              <a:custGeom>
                <a:avLst/>
                <a:gdLst>
                  <a:gd name="T0" fmla="*/ 118 w 125"/>
                  <a:gd name="T1" fmla="*/ 0 h 377"/>
                  <a:gd name="T2" fmla="*/ 118 w 125"/>
                  <a:gd name="T3" fmla="*/ 21 h 377"/>
                  <a:gd name="T4" fmla="*/ 118 w 125"/>
                  <a:gd name="T5" fmla="*/ 44 h 377"/>
                  <a:gd name="T6" fmla="*/ 120 w 125"/>
                  <a:gd name="T7" fmla="*/ 69 h 377"/>
                  <a:gd name="T8" fmla="*/ 123 w 125"/>
                  <a:gd name="T9" fmla="*/ 97 h 377"/>
                  <a:gd name="T10" fmla="*/ 123 w 125"/>
                  <a:gd name="T11" fmla="*/ 122 h 377"/>
                  <a:gd name="T12" fmla="*/ 125 w 125"/>
                  <a:gd name="T13" fmla="*/ 150 h 377"/>
                  <a:gd name="T14" fmla="*/ 125 w 125"/>
                  <a:gd name="T15" fmla="*/ 177 h 377"/>
                  <a:gd name="T16" fmla="*/ 125 w 125"/>
                  <a:gd name="T17" fmla="*/ 206 h 377"/>
                  <a:gd name="T18" fmla="*/ 120 w 125"/>
                  <a:gd name="T19" fmla="*/ 230 h 377"/>
                  <a:gd name="T20" fmla="*/ 118 w 125"/>
                  <a:gd name="T21" fmla="*/ 255 h 377"/>
                  <a:gd name="T22" fmla="*/ 110 w 125"/>
                  <a:gd name="T23" fmla="*/ 280 h 377"/>
                  <a:gd name="T24" fmla="*/ 103 w 125"/>
                  <a:gd name="T25" fmla="*/ 303 h 377"/>
                  <a:gd name="T26" fmla="*/ 87 w 125"/>
                  <a:gd name="T27" fmla="*/ 325 h 377"/>
                  <a:gd name="T28" fmla="*/ 74 w 125"/>
                  <a:gd name="T29" fmla="*/ 344 h 377"/>
                  <a:gd name="T30" fmla="*/ 55 w 125"/>
                  <a:gd name="T31" fmla="*/ 361 h 377"/>
                  <a:gd name="T32" fmla="*/ 36 w 125"/>
                  <a:gd name="T33" fmla="*/ 377 h 377"/>
                  <a:gd name="T34" fmla="*/ 32 w 125"/>
                  <a:gd name="T35" fmla="*/ 367 h 377"/>
                  <a:gd name="T36" fmla="*/ 28 w 125"/>
                  <a:gd name="T37" fmla="*/ 352 h 377"/>
                  <a:gd name="T38" fmla="*/ 25 w 125"/>
                  <a:gd name="T39" fmla="*/ 337 h 377"/>
                  <a:gd name="T40" fmla="*/ 23 w 125"/>
                  <a:gd name="T41" fmla="*/ 322 h 377"/>
                  <a:gd name="T42" fmla="*/ 19 w 125"/>
                  <a:gd name="T43" fmla="*/ 312 h 377"/>
                  <a:gd name="T44" fmla="*/ 17 w 125"/>
                  <a:gd name="T45" fmla="*/ 303 h 377"/>
                  <a:gd name="T46" fmla="*/ 15 w 125"/>
                  <a:gd name="T47" fmla="*/ 295 h 377"/>
                  <a:gd name="T48" fmla="*/ 13 w 125"/>
                  <a:gd name="T49" fmla="*/ 289 h 377"/>
                  <a:gd name="T50" fmla="*/ 8 w 125"/>
                  <a:gd name="T51" fmla="*/ 280 h 377"/>
                  <a:gd name="T52" fmla="*/ 0 w 125"/>
                  <a:gd name="T53" fmla="*/ 272 h 377"/>
                  <a:gd name="T54" fmla="*/ 8 w 125"/>
                  <a:gd name="T55" fmla="*/ 255 h 377"/>
                  <a:gd name="T56" fmla="*/ 15 w 125"/>
                  <a:gd name="T57" fmla="*/ 238 h 377"/>
                  <a:gd name="T58" fmla="*/ 21 w 125"/>
                  <a:gd name="T59" fmla="*/ 221 h 377"/>
                  <a:gd name="T60" fmla="*/ 28 w 125"/>
                  <a:gd name="T61" fmla="*/ 204 h 377"/>
                  <a:gd name="T62" fmla="*/ 34 w 125"/>
                  <a:gd name="T63" fmla="*/ 185 h 377"/>
                  <a:gd name="T64" fmla="*/ 42 w 125"/>
                  <a:gd name="T65" fmla="*/ 168 h 377"/>
                  <a:gd name="T66" fmla="*/ 47 w 125"/>
                  <a:gd name="T67" fmla="*/ 152 h 377"/>
                  <a:gd name="T68" fmla="*/ 55 w 125"/>
                  <a:gd name="T69" fmla="*/ 135 h 377"/>
                  <a:gd name="T70" fmla="*/ 63 w 125"/>
                  <a:gd name="T71" fmla="*/ 118 h 377"/>
                  <a:gd name="T72" fmla="*/ 70 w 125"/>
                  <a:gd name="T73" fmla="*/ 101 h 377"/>
                  <a:gd name="T74" fmla="*/ 78 w 125"/>
                  <a:gd name="T75" fmla="*/ 84 h 377"/>
                  <a:gd name="T76" fmla="*/ 85 w 125"/>
                  <a:gd name="T77" fmla="*/ 67 h 377"/>
                  <a:gd name="T78" fmla="*/ 93 w 125"/>
                  <a:gd name="T79" fmla="*/ 48 h 377"/>
                  <a:gd name="T80" fmla="*/ 101 w 125"/>
                  <a:gd name="T81" fmla="*/ 33 h 377"/>
                  <a:gd name="T82" fmla="*/ 108 w 125"/>
                  <a:gd name="T83" fmla="*/ 15 h 377"/>
                  <a:gd name="T84" fmla="*/ 118 w 125"/>
                  <a:gd name="T85" fmla="*/ 0 h 377"/>
                  <a:gd name="T86" fmla="*/ 118 w 125"/>
                  <a:gd name="T87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5" h="377">
                    <a:moveTo>
                      <a:pt x="118" y="0"/>
                    </a:moveTo>
                    <a:lnTo>
                      <a:pt x="118" y="21"/>
                    </a:lnTo>
                    <a:lnTo>
                      <a:pt x="118" y="44"/>
                    </a:lnTo>
                    <a:lnTo>
                      <a:pt x="120" y="69"/>
                    </a:lnTo>
                    <a:lnTo>
                      <a:pt x="123" y="97"/>
                    </a:lnTo>
                    <a:lnTo>
                      <a:pt x="123" y="122"/>
                    </a:lnTo>
                    <a:lnTo>
                      <a:pt x="125" y="150"/>
                    </a:lnTo>
                    <a:lnTo>
                      <a:pt x="125" y="177"/>
                    </a:lnTo>
                    <a:lnTo>
                      <a:pt x="125" y="206"/>
                    </a:lnTo>
                    <a:lnTo>
                      <a:pt x="120" y="230"/>
                    </a:lnTo>
                    <a:lnTo>
                      <a:pt x="118" y="255"/>
                    </a:lnTo>
                    <a:lnTo>
                      <a:pt x="110" y="280"/>
                    </a:lnTo>
                    <a:lnTo>
                      <a:pt x="103" y="303"/>
                    </a:lnTo>
                    <a:lnTo>
                      <a:pt x="87" y="325"/>
                    </a:lnTo>
                    <a:lnTo>
                      <a:pt x="74" y="344"/>
                    </a:lnTo>
                    <a:lnTo>
                      <a:pt x="55" y="361"/>
                    </a:lnTo>
                    <a:lnTo>
                      <a:pt x="36" y="377"/>
                    </a:lnTo>
                    <a:lnTo>
                      <a:pt x="32" y="367"/>
                    </a:lnTo>
                    <a:lnTo>
                      <a:pt x="28" y="352"/>
                    </a:lnTo>
                    <a:lnTo>
                      <a:pt x="25" y="337"/>
                    </a:lnTo>
                    <a:lnTo>
                      <a:pt x="23" y="322"/>
                    </a:lnTo>
                    <a:lnTo>
                      <a:pt x="19" y="312"/>
                    </a:lnTo>
                    <a:lnTo>
                      <a:pt x="17" y="303"/>
                    </a:lnTo>
                    <a:lnTo>
                      <a:pt x="15" y="295"/>
                    </a:lnTo>
                    <a:lnTo>
                      <a:pt x="13" y="289"/>
                    </a:lnTo>
                    <a:lnTo>
                      <a:pt x="8" y="280"/>
                    </a:lnTo>
                    <a:lnTo>
                      <a:pt x="0" y="272"/>
                    </a:lnTo>
                    <a:lnTo>
                      <a:pt x="8" y="255"/>
                    </a:lnTo>
                    <a:lnTo>
                      <a:pt x="15" y="238"/>
                    </a:lnTo>
                    <a:lnTo>
                      <a:pt x="21" y="221"/>
                    </a:lnTo>
                    <a:lnTo>
                      <a:pt x="28" y="204"/>
                    </a:lnTo>
                    <a:lnTo>
                      <a:pt x="34" y="185"/>
                    </a:lnTo>
                    <a:lnTo>
                      <a:pt x="42" y="168"/>
                    </a:lnTo>
                    <a:lnTo>
                      <a:pt x="47" y="152"/>
                    </a:lnTo>
                    <a:lnTo>
                      <a:pt x="55" y="135"/>
                    </a:lnTo>
                    <a:lnTo>
                      <a:pt x="63" y="118"/>
                    </a:lnTo>
                    <a:lnTo>
                      <a:pt x="70" y="101"/>
                    </a:lnTo>
                    <a:lnTo>
                      <a:pt x="78" y="84"/>
                    </a:lnTo>
                    <a:lnTo>
                      <a:pt x="85" y="67"/>
                    </a:lnTo>
                    <a:lnTo>
                      <a:pt x="93" y="48"/>
                    </a:lnTo>
                    <a:lnTo>
                      <a:pt x="101" y="33"/>
                    </a:lnTo>
                    <a:lnTo>
                      <a:pt x="108" y="15"/>
                    </a:lnTo>
                    <a:lnTo>
                      <a:pt x="118" y="0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90" name="Freeform 17"/>
              <p:cNvSpPr>
                <a:spLocks/>
              </p:cNvSpPr>
              <p:nvPr/>
            </p:nvSpPr>
            <p:spPr bwMode="auto">
              <a:xfrm>
                <a:off x="773" y="3382"/>
                <a:ext cx="40" cy="132"/>
              </a:xfrm>
              <a:custGeom>
                <a:avLst/>
                <a:gdLst>
                  <a:gd name="T0" fmla="*/ 27 w 80"/>
                  <a:gd name="T1" fmla="*/ 0 h 264"/>
                  <a:gd name="T2" fmla="*/ 80 w 80"/>
                  <a:gd name="T3" fmla="*/ 196 h 264"/>
                  <a:gd name="T4" fmla="*/ 16 w 80"/>
                  <a:gd name="T5" fmla="*/ 264 h 264"/>
                  <a:gd name="T6" fmla="*/ 8 w 80"/>
                  <a:gd name="T7" fmla="*/ 247 h 264"/>
                  <a:gd name="T8" fmla="*/ 6 w 80"/>
                  <a:gd name="T9" fmla="*/ 232 h 264"/>
                  <a:gd name="T10" fmla="*/ 2 w 80"/>
                  <a:gd name="T11" fmla="*/ 215 h 264"/>
                  <a:gd name="T12" fmla="*/ 2 w 80"/>
                  <a:gd name="T13" fmla="*/ 200 h 264"/>
                  <a:gd name="T14" fmla="*/ 0 w 80"/>
                  <a:gd name="T15" fmla="*/ 183 h 264"/>
                  <a:gd name="T16" fmla="*/ 0 w 80"/>
                  <a:gd name="T17" fmla="*/ 166 h 264"/>
                  <a:gd name="T18" fmla="*/ 2 w 80"/>
                  <a:gd name="T19" fmla="*/ 148 h 264"/>
                  <a:gd name="T20" fmla="*/ 6 w 80"/>
                  <a:gd name="T21" fmla="*/ 133 h 264"/>
                  <a:gd name="T22" fmla="*/ 6 w 80"/>
                  <a:gd name="T23" fmla="*/ 114 h 264"/>
                  <a:gd name="T24" fmla="*/ 8 w 80"/>
                  <a:gd name="T25" fmla="*/ 97 h 264"/>
                  <a:gd name="T26" fmla="*/ 12 w 80"/>
                  <a:gd name="T27" fmla="*/ 80 h 264"/>
                  <a:gd name="T28" fmla="*/ 16 w 80"/>
                  <a:gd name="T29" fmla="*/ 63 h 264"/>
                  <a:gd name="T30" fmla="*/ 18 w 80"/>
                  <a:gd name="T31" fmla="*/ 46 h 264"/>
                  <a:gd name="T32" fmla="*/ 21 w 80"/>
                  <a:gd name="T33" fmla="*/ 31 h 264"/>
                  <a:gd name="T34" fmla="*/ 23 w 80"/>
                  <a:gd name="T35" fmla="*/ 13 h 264"/>
                  <a:gd name="T36" fmla="*/ 27 w 80"/>
                  <a:gd name="T37" fmla="*/ 0 h 264"/>
                  <a:gd name="T38" fmla="*/ 27 w 80"/>
                  <a:gd name="T39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0" h="264">
                    <a:moveTo>
                      <a:pt x="27" y="0"/>
                    </a:moveTo>
                    <a:lnTo>
                      <a:pt x="80" y="196"/>
                    </a:lnTo>
                    <a:lnTo>
                      <a:pt x="16" y="264"/>
                    </a:lnTo>
                    <a:lnTo>
                      <a:pt x="8" y="247"/>
                    </a:lnTo>
                    <a:lnTo>
                      <a:pt x="6" y="232"/>
                    </a:lnTo>
                    <a:lnTo>
                      <a:pt x="2" y="215"/>
                    </a:lnTo>
                    <a:lnTo>
                      <a:pt x="2" y="200"/>
                    </a:lnTo>
                    <a:lnTo>
                      <a:pt x="0" y="183"/>
                    </a:lnTo>
                    <a:lnTo>
                      <a:pt x="0" y="166"/>
                    </a:lnTo>
                    <a:lnTo>
                      <a:pt x="2" y="148"/>
                    </a:lnTo>
                    <a:lnTo>
                      <a:pt x="6" y="133"/>
                    </a:lnTo>
                    <a:lnTo>
                      <a:pt x="6" y="114"/>
                    </a:lnTo>
                    <a:lnTo>
                      <a:pt x="8" y="97"/>
                    </a:lnTo>
                    <a:lnTo>
                      <a:pt x="12" y="80"/>
                    </a:lnTo>
                    <a:lnTo>
                      <a:pt x="16" y="63"/>
                    </a:lnTo>
                    <a:lnTo>
                      <a:pt x="18" y="46"/>
                    </a:lnTo>
                    <a:lnTo>
                      <a:pt x="21" y="31"/>
                    </a:lnTo>
                    <a:lnTo>
                      <a:pt x="23" y="13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91" name="Freeform 18"/>
              <p:cNvSpPr>
                <a:spLocks/>
              </p:cNvSpPr>
              <p:nvPr/>
            </p:nvSpPr>
            <p:spPr bwMode="auto">
              <a:xfrm>
                <a:off x="1099" y="3314"/>
                <a:ext cx="164" cy="38"/>
              </a:xfrm>
              <a:custGeom>
                <a:avLst/>
                <a:gdLst>
                  <a:gd name="T0" fmla="*/ 0 w 328"/>
                  <a:gd name="T1" fmla="*/ 40 h 76"/>
                  <a:gd name="T2" fmla="*/ 13 w 328"/>
                  <a:gd name="T3" fmla="*/ 33 h 76"/>
                  <a:gd name="T4" fmla="*/ 30 w 328"/>
                  <a:gd name="T5" fmla="*/ 25 h 76"/>
                  <a:gd name="T6" fmla="*/ 45 w 328"/>
                  <a:gd name="T7" fmla="*/ 17 h 76"/>
                  <a:gd name="T8" fmla="*/ 62 w 328"/>
                  <a:gd name="T9" fmla="*/ 10 h 76"/>
                  <a:gd name="T10" fmla="*/ 77 w 328"/>
                  <a:gd name="T11" fmla="*/ 0 h 76"/>
                  <a:gd name="T12" fmla="*/ 95 w 328"/>
                  <a:gd name="T13" fmla="*/ 0 h 76"/>
                  <a:gd name="T14" fmla="*/ 102 w 328"/>
                  <a:gd name="T15" fmla="*/ 0 h 76"/>
                  <a:gd name="T16" fmla="*/ 112 w 328"/>
                  <a:gd name="T17" fmla="*/ 2 h 76"/>
                  <a:gd name="T18" fmla="*/ 121 w 328"/>
                  <a:gd name="T19" fmla="*/ 6 h 76"/>
                  <a:gd name="T20" fmla="*/ 129 w 328"/>
                  <a:gd name="T21" fmla="*/ 14 h 76"/>
                  <a:gd name="T22" fmla="*/ 142 w 328"/>
                  <a:gd name="T23" fmla="*/ 12 h 76"/>
                  <a:gd name="T24" fmla="*/ 153 w 328"/>
                  <a:gd name="T25" fmla="*/ 12 h 76"/>
                  <a:gd name="T26" fmla="*/ 167 w 328"/>
                  <a:gd name="T27" fmla="*/ 14 h 76"/>
                  <a:gd name="T28" fmla="*/ 180 w 328"/>
                  <a:gd name="T29" fmla="*/ 17 h 76"/>
                  <a:gd name="T30" fmla="*/ 192 w 328"/>
                  <a:gd name="T31" fmla="*/ 19 h 76"/>
                  <a:gd name="T32" fmla="*/ 205 w 328"/>
                  <a:gd name="T33" fmla="*/ 25 h 76"/>
                  <a:gd name="T34" fmla="*/ 216 w 328"/>
                  <a:gd name="T35" fmla="*/ 29 h 76"/>
                  <a:gd name="T36" fmla="*/ 230 w 328"/>
                  <a:gd name="T37" fmla="*/ 34 h 76"/>
                  <a:gd name="T38" fmla="*/ 241 w 328"/>
                  <a:gd name="T39" fmla="*/ 40 h 76"/>
                  <a:gd name="T40" fmla="*/ 254 w 328"/>
                  <a:gd name="T41" fmla="*/ 44 h 76"/>
                  <a:gd name="T42" fmla="*/ 266 w 328"/>
                  <a:gd name="T43" fmla="*/ 50 h 76"/>
                  <a:gd name="T44" fmla="*/ 279 w 328"/>
                  <a:gd name="T45" fmla="*/ 55 h 76"/>
                  <a:gd name="T46" fmla="*/ 290 w 328"/>
                  <a:gd name="T47" fmla="*/ 59 h 76"/>
                  <a:gd name="T48" fmla="*/ 304 w 328"/>
                  <a:gd name="T49" fmla="*/ 65 h 76"/>
                  <a:gd name="T50" fmla="*/ 315 w 328"/>
                  <a:gd name="T51" fmla="*/ 69 h 76"/>
                  <a:gd name="T52" fmla="*/ 328 w 328"/>
                  <a:gd name="T53" fmla="*/ 74 h 76"/>
                  <a:gd name="T54" fmla="*/ 311 w 328"/>
                  <a:gd name="T55" fmla="*/ 74 h 76"/>
                  <a:gd name="T56" fmla="*/ 294 w 328"/>
                  <a:gd name="T57" fmla="*/ 74 h 76"/>
                  <a:gd name="T58" fmla="*/ 273 w 328"/>
                  <a:gd name="T59" fmla="*/ 74 h 76"/>
                  <a:gd name="T60" fmla="*/ 252 w 328"/>
                  <a:gd name="T61" fmla="*/ 76 h 76"/>
                  <a:gd name="T62" fmla="*/ 230 w 328"/>
                  <a:gd name="T63" fmla="*/ 76 h 76"/>
                  <a:gd name="T64" fmla="*/ 207 w 328"/>
                  <a:gd name="T65" fmla="*/ 76 h 76"/>
                  <a:gd name="T66" fmla="*/ 182 w 328"/>
                  <a:gd name="T67" fmla="*/ 74 h 76"/>
                  <a:gd name="T68" fmla="*/ 159 w 328"/>
                  <a:gd name="T69" fmla="*/ 74 h 76"/>
                  <a:gd name="T70" fmla="*/ 134 w 328"/>
                  <a:gd name="T71" fmla="*/ 73 h 76"/>
                  <a:gd name="T72" fmla="*/ 110 w 328"/>
                  <a:gd name="T73" fmla="*/ 71 h 76"/>
                  <a:gd name="T74" fmla="*/ 87 w 328"/>
                  <a:gd name="T75" fmla="*/ 67 h 76"/>
                  <a:gd name="T76" fmla="*/ 66 w 328"/>
                  <a:gd name="T77" fmla="*/ 65 h 76"/>
                  <a:gd name="T78" fmla="*/ 45 w 328"/>
                  <a:gd name="T79" fmla="*/ 57 h 76"/>
                  <a:gd name="T80" fmla="*/ 28 w 328"/>
                  <a:gd name="T81" fmla="*/ 53 h 76"/>
                  <a:gd name="T82" fmla="*/ 11 w 328"/>
                  <a:gd name="T83" fmla="*/ 46 h 76"/>
                  <a:gd name="T84" fmla="*/ 0 w 328"/>
                  <a:gd name="T85" fmla="*/ 40 h 76"/>
                  <a:gd name="T86" fmla="*/ 0 w 328"/>
                  <a:gd name="T87" fmla="*/ 4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" h="76">
                    <a:moveTo>
                      <a:pt x="0" y="40"/>
                    </a:moveTo>
                    <a:lnTo>
                      <a:pt x="13" y="33"/>
                    </a:lnTo>
                    <a:lnTo>
                      <a:pt x="30" y="25"/>
                    </a:lnTo>
                    <a:lnTo>
                      <a:pt x="45" y="17"/>
                    </a:lnTo>
                    <a:lnTo>
                      <a:pt x="62" y="10"/>
                    </a:lnTo>
                    <a:lnTo>
                      <a:pt x="77" y="0"/>
                    </a:lnTo>
                    <a:lnTo>
                      <a:pt x="95" y="0"/>
                    </a:lnTo>
                    <a:lnTo>
                      <a:pt x="102" y="0"/>
                    </a:lnTo>
                    <a:lnTo>
                      <a:pt x="112" y="2"/>
                    </a:lnTo>
                    <a:lnTo>
                      <a:pt x="121" y="6"/>
                    </a:lnTo>
                    <a:lnTo>
                      <a:pt x="129" y="14"/>
                    </a:lnTo>
                    <a:lnTo>
                      <a:pt x="142" y="12"/>
                    </a:lnTo>
                    <a:lnTo>
                      <a:pt x="153" y="12"/>
                    </a:lnTo>
                    <a:lnTo>
                      <a:pt x="167" y="14"/>
                    </a:lnTo>
                    <a:lnTo>
                      <a:pt x="180" y="17"/>
                    </a:lnTo>
                    <a:lnTo>
                      <a:pt x="192" y="19"/>
                    </a:lnTo>
                    <a:lnTo>
                      <a:pt x="205" y="25"/>
                    </a:lnTo>
                    <a:lnTo>
                      <a:pt x="216" y="29"/>
                    </a:lnTo>
                    <a:lnTo>
                      <a:pt x="230" y="34"/>
                    </a:lnTo>
                    <a:lnTo>
                      <a:pt x="241" y="40"/>
                    </a:lnTo>
                    <a:lnTo>
                      <a:pt x="254" y="44"/>
                    </a:lnTo>
                    <a:lnTo>
                      <a:pt x="266" y="50"/>
                    </a:lnTo>
                    <a:lnTo>
                      <a:pt x="279" y="55"/>
                    </a:lnTo>
                    <a:lnTo>
                      <a:pt x="290" y="59"/>
                    </a:lnTo>
                    <a:lnTo>
                      <a:pt x="304" y="65"/>
                    </a:lnTo>
                    <a:lnTo>
                      <a:pt x="315" y="69"/>
                    </a:lnTo>
                    <a:lnTo>
                      <a:pt x="328" y="74"/>
                    </a:lnTo>
                    <a:lnTo>
                      <a:pt x="311" y="74"/>
                    </a:lnTo>
                    <a:lnTo>
                      <a:pt x="294" y="74"/>
                    </a:lnTo>
                    <a:lnTo>
                      <a:pt x="273" y="74"/>
                    </a:lnTo>
                    <a:lnTo>
                      <a:pt x="252" y="76"/>
                    </a:lnTo>
                    <a:lnTo>
                      <a:pt x="230" y="76"/>
                    </a:lnTo>
                    <a:lnTo>
                      <a:pt x="207" y="76"/>
                    </a:lnTo>
                    <a:lnTo>
                      <a:pt x="182" y="74"/>
                    </a:lnTo>
                    <a:lnTo>
                      <a:pt x="159" y="74"/>
                    </a:lnTo>
                    <a:lnTo>
                      <a:pt x="134" y="73"/>
                    </a:lnTo>
                    <a:lnTo>
                      <a:pt x="110" y="71"/>
                    </a:lnTo>
                    <a:lnTo>
                      <a:pt x="87" y="67"/>
                    </a:lnTo>
                    <a:lnTo>
                      <a:pt x="66" y="65"/>
                    </a:lnTo>
                    <a:lnTo>
                      <a:pt x="45" y="57"/>
                    </a:lnTo>
                    <a:lnTo>
                      <a:pt x="28" y="53"/>
                    </a:lnTo>
                    <a:lnTo>
                      <a:pt x="11" y="46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92" name="Freeform 19"/>
              <p:cNvSpPr>
                <a:spLocks/>
              </p:cNvSpPr>
              <p:nvPr/>
            </p:nvSpPr>
            <p:spPr bwMode="auto">
              <a:xfrm>
                <a:off x="1218" y="3298"/>
                <a:ext cx="132" cy="57"/>
              </a:xfrm>
              <a:custGeom>
                <a:avLst/>
                <a:gdLst>
                  <a:gd name="T0" fmla="*/ 264 w 264"/>
                  <a:gd name="T1" fmla="*/ 82 h 112"/>
                  <a:gd name="T2" fmla="*/ 219 w 264"/>
                  <a:gd name="T3" fmla="*/ 112 h 112"/>
                  <a:gd name="T4" fmla="*/ 204 w 264"/>
                  <a:gd name="T5" fmla="*/ 106 h 112"/>
                  <a:gd name="T6" fmla="*/ 190 w 264"/>
                  <a:gd name="T7" fmla="*/ 103 h 112"/>
                  <a:gd name="T8" fmla="*/ 175 w 264"/>
                  <a:gd name="T9" fmla="*/ 95 h 112"/>
                  <a:gd name="T10" fmla="*/ 160 w 264"/>
                  <a:gd name="T11" fmla="*/ 89 h 112"/>
                  <a:gd name="T12" fmla="*/ 145 w 264"/>
                  <a:gd name="T13" fmla="*/ 82 h 112"/>
                  <a:gd name="T14" fmla="*/ 131 w 264"/>
                  <a:gd name="T15" fmla="*/ 78 h 112"/>
                  <a:gd name="T16" fmla="*/ 118 w 264"/>
                  <a:gd name="T17" fmla="*/ 70 h 112"/>
                  <a:gd name="T18" fmla="*/ 105 w 264"/>
                  <a:gd name="T19" fmla="*/ 64 h 112"/>
                  <a:gd name="T20" fmla="*/ 89 w 264"/>
                  <a:gd name="T21" fmla="*/ 57 h 112"/>
                  <a:gd name="T22" fmla="*/ 74 w 264"/>
                  <a:gd name="T23" fmla="*/ 51 h 112"/>
                  <a:gd name="T24" fmla="*/ 61 w 264"/>
                  <a:gd name="T25" fmla="*/ 47 h 112"/>
                  <a:gd name="T26" fmla="*/ 48 w 264"/>
                  <a:gd name="T27" fmla="*/ 42 h 112"/>
                  <a:gd name="T28" fmla="*/ 34 w 264"/>
                  <a:gd name="T29" fmla="*/ 36 h 112"/>
                  <a:gd name="T30" fmla="*/ 23 w 264"/>
                  <a:gd name="T31" fmla="*/ 32 h 112"/>
                  <a:gd name="T32" fmla="*/ 10 w 264"/>
                  <a:gd name="T33" fmla="*/ 28 h 112"/>
                  <a:gd name="T34" fmla="*/ 0 w 264"/>
                  <a:gd name="T35" fmla="*/ 28 h 112"/>
                  <a:gd name="T36" fmla="*/ 8 w 264"/>
                  <a:gd name="T37" fmla="*/ 15 h 112"/>
                  <a:gd name="T38" fmla="*/ 19 w 264"/>
                  <a:gd name="T39" fmla="*/ 7 h 112"/>
                  <a:gd name="T40" fmla="*/ 34 w 264"/>
                  <a:gd name="T41" fmla="*/ 0 h 112"/>
                  <a:gd name="T42" fmla="*/ 53 w 264"/>
                  <a:gd name="T43" fmla="*/ 0 h 112"/>
                  <a:gd name="T44" fmla="*/ 72 w 264"/>
                  <a:gd name="T45" fmla="*/ 2 h 112"/>
                  <a:gd name="T46" fmla="*/ 95 w 264"/>
                  <a:gd name="T47" fmla="*/ 7 h 112"/>
                  <a:gd name="T48" fmla="*/ 118 w 264"/>
                  <a:gd name="T49" fmla="*/ 11 h 112"/>
                  <a:gd name="T50" fmla="*/ 141 w 264"/>
                  <a:gd name="T51" fmla="*/ 21 h 112"/>
                  <a:gd name="T52" fmla="*/ 162 w 264"/>
                  <a:gd name="T53" fmla="*/ 28 h 112"/>
                  <a:gd name="T54" fmla="*/ 183 w 264"/>
                  <a:gd name="T55" fmla="*/ 38 h 112"/>
                  <a:gd name="T56" fmla="*/ 202 w 264"/>
                  <a:gd name="T57" fmla="*/ 47 h 112"/>
                  <a:gd name="T58" fmla="*/ 223 w 264"/>
                  <a:gd name="T59" fmla="*/ 55 h 112"/>
                  <a:gd name="T60" fmla="*/ 236 w 264"/>
                  <a:gd name="T61" fmla="*/ 63 h 112"/>
                  <a:gd name="T62" fmla="*/ 249 w 264"/>
                  <a:gd name="T63" fmla="*/ 70 h 112"/>
                  <a:gd name="T64" fmla="*/ 259 w 264"/>
                  <a:gd name="T65" fmla="*/ 78 h 112"/>
                  <a:gd name="T66" fmla="*/ 264 w 264"/>
                  <a:gd name="T67" fmla="*/ 82 h 112"/>
                  <a:gd name="T68" fmla="*/ 264 w 264"/>
                  <a:gd name="T69" fmla="*/ 8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64" h="112">
                    <a:moveTo>
                      <a:pt x="264" y="82"/>
                    </a:moveTo>
                    <a:lnTo>
                      <a:pt x="219" y="112"/>
                    </a:lnTo>
                    <a:lnTo>
                      <a:pt x="204" y="106"/>
                    </a:lnTo>
                    <a:lnTo>
                      <a:pt x="190" y="103"/>
                    </a:lnTo>
                    <a:lnTo>
                      <a:pt x="175" y="95"/>
                    </a:lnTo>
                    <a:lnTo>
                      <a:pt x="160" y="89"/>
                    </a:lnTo>
                    <a:lnTo>
                      <a:pt x="145" y="82"/>
                    </a:lnTo>
                    <a:lnTo>
                      <a:pt x="131" y="78"/>
                    </a:lnTo>
                    <a:lnTo>
                      <a:pt x="118" y="70"/>
                    </a:lnTo>
                    <a:lnTo>
                      <a:pt x="105" y="64"/>
                    </a:lnTo>
                    <a:lnTo>
                      <a:pt x="89" y="57"/>
                    </a:lnTo>
                    <a:lnTo>
                      <a:pt x="74" y="51"/>
                    </a:lnTo>
                    <a:lnTo>
                      <a:pt x="61" y="47"/>
                    </a:lnTo>
                    <a:lnTo>
                      <a:pt x="48" y="42"/>
                    </a:lnTo>
                    <a:lnTo>
                      <a:pt x="34" y="36"/>
                    </a:lnTo>
                    <a:lnTo>
                      <a:pt x="23" y="32"/>
                    </a:lnTo>
                    <a:lnTo>
                      <a:pt x="10" y="28"/>
                    </a:lnTo>
                    <a:lnTo>
                      <a:pt x="0" y="28"/>
                    </a:lnTo>
                    <a:lnTo>
                      <a:pt x="8" y="15"/>
                    </a:lnTo>
                    <a:lnTo>
                      <a:pt x="19" y="7"/>
                    </a:lnTo>
                    <a:lnTo>
                      <a:pt x="34" y="0"/>
                    </a:lnTo>
                    <a:lnTo>
                      <a:pt x="53" y="0"/>
                    </a:lnTo>
                    <a:lnTo>
                      <a:pt x="72" y="2"/>
                    </a:lnTo>
                    <a:lnTo>
                      <a:pt x="95" y="7"/>
                    </a:lnTo>
                    <a:lnTo>
                      <a:pt x="118" y="11"/>
                    </a:lnTo>
                    <a:lnTo>
                      <a:pt x="141" y="21"/>
                    </a:lnTo>
                    <a:lnTo>
                      <a:pt x="162" y="28"/>
                    </a:lnTo>
                    <a:lnTo>
                      <a:pt x="183" y="38"/>
                    </a:lnTo>
                    <a:lnTo>
                      <a:pt x="202" y="47"/>
                    </a:lnTo>
                    <a:lnTo>
                      <a:pt x="223" y="55"/>
                    </a:lnTo>
                    <a:lnTo>
                      <a:pt x="236" y="63"/>
                    </a:lnTo>
                    <a:lnTo>
                      <a:pt x="249" y="70"/>
                    </a:lnTo>
                    <a:lnTo>
                      <a:pt x="259" y="78"/>
                    </a:lnTo>
                    <a:lnTo>
                      <a:pt x="264" y="82"/>
                    </a:lnTo>
                    <a:lnTo>
                      <a:pt x="264" y="8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93" name="Freeform 20"/>
              <p:cNvSpPr>
                <a:spLocks/>
              </p:cNvSpPr>
              <p:nvPr/>
            </p:nvSpPr>
            <p:spPr bwMode="auto">
              <a:xfrm>
                <a:off x="489" y="2565"/>
                <a:ext cx="573" cy="554"/>
              </a:xfrm>
              <a:custGeom>
                <a:avLst/>
                <a:gdLst>
                  <a:gd name="T0" fmla="*/ 184 w 1146"/>
                  <a:gd name="T1" fmla="*/ 334 h 1106"/>
                  <a:gd name="T2" fmla="*/ 0 w 1146"/>
                  <a:gd name="T3" fmla="*/ 644 h 1106"/>
                  <a:gd name="T4" fmla="*/ 86 w 1146"/>
                  <a:gd name="T5" fmla="*/ 629 h 1106"/>
                  <a:gd name="T6" fmla="*/ 32 w 1146"/>
                  <a:gd name="T7" fmla="*/ 766 h 1106"/>
                  <a:gd name="T8" fmla="*/ 215 w 1146"/>
                  <a:gd name="T9" fmla="*/ 667 h 1106"/>
                  <a:gd name="T10" fmla="*/ 234 w 1146"/>
                  <a:gd name="T11" fmla="*/ 901 h 1106"/>
                  <a:gd name="T12" fmla="*/ 285 w 1146"/>
                  <a:gd name="T13" fmla="*/ 764 h 1106"/>
                  <a:gd name="T14" fmla="*/ 356 w 1146"/>
                  <a:gd name="T15" fmla="*/ 886 h 1106"/>
                  <a:gd name="T16" fmla="*/ 473 w 1146"/>
                  <a:gd name="T17" fmla="*/ 682 h 1106"/>
                  <a:gd name="T18" fmla="*/ 660 w 1146"/>
                  <a:gd name="T19" fmla="*/ 1021 h 1106"/>
                  <a:gd name="T20" fmla="*/ 871 w 1146"/>
                  <a:gd name="T21" fmla="*/ 1106 h 1106"/>
                  <a:gd name="T22" fmla="*/ 726 w 1146"/>
                  <a:gd name="T23" fmla="*/ 816 h 1106"/>
                  <a:gd name="T24" fmla="*/ 928 w 1146"/>
                  <a:gd name="T25" fmla="*/ 894 h 1106"/>
                  <a:gd name="T26" fmla="*/ 749 w 1146"/>
                  <a:gd name="T27" fmla="*/ 648 h 1106"/>
                  <a:gd name="T28" fmla="*/ 1036 w 1146"/>
                  <a:gd name="T29" fmla="*/ 825 h 1106"/>
                  <a:gd name="T30" fmla="*/ 975 w 1146"/>
                  <a:gd name="T31" fmla="*/ 720 h 1106"/>
                  <a:gd name="T32" fmla="*/ 1146 w 1146"/>
                  <a:gd name="T33" fmla="*/ 720 h 1106"/>
                  <a:gd name="T34" fmla="*/ 702 w 1146"/>
                  <a:gd name="T35" fmla="*/ 490 h 1106"/>
                  <a:gd name="T36" fmla="*/ 886 w 1146"/>
                  <a:gd name="T37" fmla="*/ 441 h 1106"/>
                  <a:gd name="T38" fmla="*/ 660 w 1146"/>
                  <a:gd name="T39" fmla="*/ 272 h 1106"/>
                  <a:gd name="T40" fmla="*/ 781 w 1146"/>
                  <a:gd name="T41" fmla="*/ 260 h 1106"/>
                  <a:gd name="T42" fmla="*/ 675 w 1146"/>
                  <a:gd name="T43" fmla="*/ 146 h 1106"/>
                  <a:gd name="T44" fmla="*/ 656 w 1146"/>
                  <a:gd name="T45" fmla="*/ 0 h 1106"/>
                  <a:gd name="T46" fmla="*/ 549 w 1146"/>
                  <a:gd name="T47" fmla="*/ 291 h 1106"/>
                  <a:gd name="T48" fmla="*/ 496 w 1146"/>
                  <a:gd name="T49" fmla="*/ 365 h 1106"/>
                  <a:gd name="T50" fmla="*/ 354 w 1146"/>
                  <a:gd name="T51" fmla="*/ 644 h 1106"/>
                  <a:gd name="T52" fmla="*/ 310 w 1146"/>
                  <a:gd name="T53" fmla="*/ 610 h 1106"/>
                  <a:gd name="T54" fmla="*/ 346 w 1146"/>
                  <a:gd name="T55" fmla="*/ 350 h 1106"/>
                  <a:gd name="T56" fmla="*/ 143 w 1146"/>
                  <a:gd name="T57" fmla="*/ 557 h 1106"/>
                  <a:gd name="T58" fmla="*/ 184 w 1146"/>
                  <a:gd name="T59" fmla="*/ 334 h 1106"/>
                  <a:gd name="T60" fmla="*/ 184 w 1146"/>
                  <a:gd name="T61" fmla="*/ 334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46" h="1106">
                    <a:moveTo>
                      <a:pt x="184" y="334"/>
                    </a:moveTo>
                    <a:lnTo>
                      <a:pt x="0" y="644"/>
                    </a:lnTo>
                    <a:lnTo>
                      <a:pt x="86" y="629"/>
                    </a:lnTo>
                    <a:lnTo>
                      <a:pt x="32" y="766"/>
                    </a:lnTo>
                    <a:lnTo>
                      <a:pt x="215" y="667"/>
                    </a:lnTo>
                    <a:lnTo>
                      <a:pt x="234" y="901"/>
                    </a:lnTo>
                    <a:lnTo>
                      <a:pt x="285" y="764"/>
                    </a:lnTo>
                    <a:lnTo>
                      <a:pt x="356" y="886"/>
                    </a:lnTo>
                    <a:lnTo>
                      <a:pt x="473" y="682"/>
                    </a:lnTo>
                    <a:lnTo>
                      <a:pt x="660" y="1021"/>
                    </a:lnTo>
                    <a:lnTo>
                      <a:pt x="871" y="1106"/>
                    </a:lnTo>
                    <a:lnTo>
                      <a:pt x="726" y="816"/>
                    </a:lnTo>
                    <a:lnTo>
                      <a:pt x="928" y="894"/>
                    </a:lnTo>
                    <a:lnTo>
                      <a:pt x="749" y="648"/>
                    </a:lnTo>
                    <a:lnTo>
                      <a:pt x="1036" y="825"/>
                    </a:lnTo>
                    <a:lnTo>
                      <a:pt x="975" y="720"/>
                    </a:lnTo>
                    <a:lnTo>
                      <a:pt x="1146" y="720"/>
                    </a:lnTo>
                    <a:lnTo>
                      <a:pt x="702" y="490"/>
                    </a:lnTo>
                    <a:lnTo>
                      <a:pt x="886" y="441"/>
                    </a:lnTo>
                    <a:lnTo>
                      <a:pt x="660" y="272"/>
                    </a:lnTo>
                    <a:lnTo>
                      <a:pt x="781" y="260"/>
                    </a:lnTo>
                    <a:lnTo>
                      <a:pt x="675" y="146"/>
                    </a:lnTo>
                    <a:lnTo>
                      <a:pt x="656" y="0"/>
                    </a:lnTo>
                    <a:lnTo>
                      <a:pt x="549" y="291"/>
                    </a:lnTo>
                    <a:lnTo>
                      <a:pt x="496" y="365"/>
                    </a:lnTo>
                    <a:lnTo>
                      <a:pt x="354" y="644"/>
                    </a:lnTo>
                    <a:lnTo>
                      <a:pt x="310" y="610"/>
                    </a:lnTo>
                    <a:lnTo>
                      <a:pt x="346" y="350"/>
                    </a:lnTo>
                    <a:lnTo>
                      <a:pt x="143" y="557"/>
                    </a:lnTo>
                    <a:lnTo>
                      <a:pt x="184" y="334"/>
                    </a:lnTo>
                    <a:lnTo>
                      <a:pt x="184" y="3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94" name="Freeform 21"/>
              <p:cNvSpPr>
                <a:spLocks/>
              </p:cNvSpPr>
              <p:nvPr/>
            </p:nvSpPr>
            <p:spPr bwMode="auto">
              <a:xfrm>
                <a:off x="1365" y="2802"/>
                <a:ext cx="130" cy="115"/>
              </a:xfrm>
              <a:custGeom>
                <a:avLst/>
                <a:gdLst>
                  <a:gd name="T0" fmla="*/ 161 w 260"/>
                  <a:gd name="T1" fmla="*/ 0 h 230"/>
                  <a:gd name="T2" fmla="*/ 0 w 260"/>
                  <a:gd name="T3" fmla="*/ 133 h 230"/>
                  <a:gd name="T4" fmla="*/ 4 w 260"/>
                  <a:gd name="T5" fmla="*/ 230 h 230"/>
                  <a:gd name="T6" fmla="*/ 199 w 260"/>
                  <a:gd name="T7" fmla="*/ 145 h 230"/>
                  <a:gd name="T8" fmla="*/ 260 w 260"/>
                  <a:gd name="T9" fmla="*/ 183 h 230"/>
                  <a:gd name="T10" fmla="*/ 161 w 260"/>
                  <a:gd name="T11" fmla="*/ 0 h 230"/>
                  <a:gd name="T12" fmla="*/ 161 w 260"/>
                  <a:gd name="T13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0" h="230">
                    <a:moveTo>
                      <a:pt x="161" y="0"/>
                    </a:moveTo>
                    <a:lnTo>
                      <a:pt x="0" y="133"/>
                    </a:lnTo>
                    <a:lnTo>
                      <a:pt x="4" y="230"/>
                    </a:lnTo>
                    <a:lnTo>
                      <a:pt x="199" y="145"/>
                    </a:lnTo>
                    <a:lnTo>
                      <a:pt x="260" y="183"/>
                    </a:lnTo>
                    <a:lnTo>
                      <a:pt x="161" y="0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95" name="Freeform 22"/>
              <p:cNvSpPr>
                <a:spLocks/>
              </p:cNvSpPr>
              <p:nvPr/>
            </p:nvSpPr>
            <p:spPr bwMode="auto">
              <a:xfrm>
                <a:off x="326" y="3104"/>
                <a:ext cx="329" cy="329"/>
              </a:xfrm>
              <a:custGeom>
                <a:avLst/>
                <a:gdLst>
                  <a:gd name="T0" fmla="*/ 359 w 658"/>
                  <a:gd name="T1" fmla="*/ 0 h 660"/>
                  <a:gd name="T2" fmla="*/ 0 w 658"/>
                  <a:gd name="T3" fmla="*/ 156 h 660"/>
                  <a:gd name="T4" fmla="*/ 160 w 658"/>
                  <a:gd name="T5" fmla="*/ 179 h 660"/>
                  <a:gd name="T6" fmla="*/ 23 w 658"/>
                  <a:gd name="T7" fmla="*/ 268 h 660"/>
                  <a:gd name="T8" fmla="*/ 230 w 658"/>
                  <a:gd name="T9" fmla="*/ 249 h 660"/>
                  <a:gd name="T10" fmla="*/ 144 w 658"/>
                  <a:gd name="T11" fmla="*/ 388 h 660"/>
                  <a:gd name="T12" fmla="*/ 291 w 658"/>
                  <a:gd name="T13" fmla="*/ 418 h 660"/>
                  <a:gd name="T14" fmla="*/ 156 w 658"/>
                  <a:gd name="T15" fmla="*/ 540 h 660"/>
                  <a:gd name="T16" fmla="*/ 344 w 658"/>
                  <a:gd name="T17" fmla="*/ 529 h 660"/>
                  <a:gd name="T18" fmla="*/ 390 w 658"/>
                  <a:gd name="T19" fmla="*/ 660 h 660"/>
                  <a:gd name="T20" fmla="*/ 658 w 658"/>
                  <a:gd name="T21" fmla="*/ 234 h 660"/>
                  <a:gd name="T22" fmla="*/ 367 w 658"/>
                  <a:gd name="T23" fmla="*/ 183 h 660"/>
                  <a:gd name="T24" fmla="*/ 359 w 658"/>
                  <a:gd name="T25" fmla="*/ 0 h 660"/>
                  <a:gd name="T26" fmla="*/ 359 w 658"/>
                  <a:gd name="T27" fmla="*/ 0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58" h="660">
                    <a:moveTo>
                      <a:pt x="359" y="0"/>
                    </a:moveTo>
                    <a:lnTo>
                      <a:pt x="0" y="156"/>
                    </a:lnTo>
                    <a:lnTo>
                      <a:pt x="160" y="179"/>
                    </a:lnTo>
                    <a:lnTo>
                      <a:pt x="23" y="268"/>
                    </a:lnTo>
                    <a:lnTo>
                      <a:pt x="230" y="249"/>
                    </a:lnTo>
                    <a:lnTo>
                      <a:pt x="144" y="388"/>
                    </a:lnTo>
                    <a:lnTo>
                      <a:pt x="291" y="418"/>
                    </a:lnTo>
                    <a:lnTo>
                      <a:pt x="156" y="540"/>
                    </a:lnTo>
                    <a:lnTo>
                      <a:pt x="344" y="529"/>
                    </a:lnTo>
                    <a:lnTo>
                      <a:pt x="390" y="660"/>
                    </a:lnTo>
                    <a:lnTo>
                      <a:pt x="658" y="234"/>
                    </a:lnTo>
                    <a:lnTo>
                      <a:pt x="367" y="183"/>
                    </a:lnTo>
                    <a:lnTo>
                      <a:pt x="359" y="0"/>
                    </a:lnTo>
                    <a:lnTo>
                      <a:pt x="359" y="0"/>
                    </a:lnTo>
                    <a:close/>
                  </a:path>
                </a:pathLst>
              </a:custGeom>
              <a:solidFill>
                <a:srgbClr val="FFEDED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96" name="Freeform 23"/>
              <p:cNvSpPr>
                <a:spLocks/>
              </p:cNvSpPr>
              <p:nvPr/>
            </p:nvSpPr>
            <p:spPr bwMode="auto">
              <a:xfrm>
                <a:off x="619" y="3076"/>
                <a:ext cx="734" cy="450"/>
              </a:xfrm>
              <a:custGeom>
                <a:avLst/>
                <a:gdLst>
                  <a:gd name="T0" fmla="*/ 381 w 1470"/>
                  <a:gd name="T1" fmla="*/ 158 h 899"/>
                  <a:gd name="T2" fmla="*/ 0 w 1470"/>
                  <a:gd name="T3" fmla="*/ 304 h 899"/>
                  <a:gd name="T4" fmla="*/ 135 w 1470"/>
                  <a:gd name="T5" fmla="*/ 327 h 899"/>
                  <a:gd name="T6" fmla="*/ 56 w 1470"/>
                  <a:gd name="T7" fmla="*/ 667 h 899"/>
                  <a:gd name="T8" fmla="*/ 253 w 1470"/>
                  <a:gd name="T9" fmla="*/ 373 h 899"/>
                  <a:gd name="T10" fmla="*/ 253 w 1470"/>
                  <a:gd name="T11" fmla="*/ 707 h 899"/>
                  <a:gd name="T12" fmla="*/ 415 w 1470"/>
                  <a:gd name="T13" fmla="*/ 504 h 899"/>
                  <a:gd name="T14" fmla="*/ 459 w 1470"/>
                  <a:gd name="T15" fmla="*/ 800 h 899"/>
                  <a:gd name="T16" fmla="*/ 584 w 1470"/>
                  <a:gd name="T17" fmla="*/ 660 h 899"/>
                  <a:gd name="T18" fmla="*/ 1071 w 1470"/>
                  <a:gd name="T19" fmla="*/ 808 h 899"/>
                  <a:gd name="T20" fmla="*/ 1470 w 1470"/>
                  <a:gd name="T21" fmla="*/ 899 h 899"/>
                  <a:gd name="T22" fmla="*/ 1470 w 1470"/>
                  <a:gd name="T23" fmla="*/ 629 h 899"/>
                  <a:gd name="T24" fmla="*/ 1312 w 1470"/>
                  <a:gd name="T25" fmla="*/ 576 h 899"/>
                  <a:gd name="T26" fmla="*/ 1289 w 1470"/>
                  <a:gd name="T27" fmla="*/ 667 h 899"/>
                  <a:gd name="T28" fmla="*/ 864 w 1470"/>
                  <a:gd name="T29" fmla="*/ 534 h 899"/>
                  <a:gd name="T30" fmla="*/ 1002 w 1470"/>
                  <a:gd name="T31" fmla="*/ 422 h 899"/>
                  <a:gd name="T32" fmla="*/ 1160 w 1470"/>
                  <a:gd name="T33" fmla="*/ 452 h 899"/>
                  <a:gd name="T34" fmla="*/ 1170 w 1470"/>
                  <a:gd name="T35" fmla="*/ 397 h 899"/>
                  <a:gd name="T36" fmla="*/ 1390 w 1470"/>
                  <a:gd name="T37" fmla="*/ 420 h 899"/>
                  <a:gd name="T38" fmla="*/ 1447 w 1470"/>
                  <a:gd name="T39" fmla="*/ 361 h 899"/>
                  <a:gd name="T40" fmla="*/ 1213 w 1470"/>
                  <a:gd name="T41" fmla="*/ 230 h 899"/>
                  <a:gd name="T42" fmla="*/ 1333 w 1470"/>
                  <a:gd name="T43" fmla="*/ 188 h 899"/>
                  <a:gd name="T44" fmla="*/ 962 w 1470"/>
                  <a:gd name="T45" fmla="*/ 0 h 899"/>
                  <a:gd name="T46" fmla="*/ 784 w 1470"/>
                  <a:gd name="T47" fmla="*/ 357 h 899"/>
                  <a:gd name="T48" fmla="*/ 700 w 1470"/>
                  <a:gd name="T49" fmla="*/ 241 h 899"/>
                  <a:gd name="T50" fmla="*/ 512 w 1470"/>
                  <a:gd name="T51" fmla="*/ 293 h 899"/>
                  <a:gd name="T52" fmla="*/ 381 w 1470"/>
                  <a:gd name="T53" fmla="*/ 158 h 899"/>
                  <a:gd name="T54" fmla="*/ 381 w 1470"/>
                  <a:gd name="T55" fmla="*/ 158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70" h="899">
                    <a:moveTo>
                      <a:pt x="381" y="158"/>
                    </a:moveTo>
                    <a:lnTo>
                      <a:pt x="0" y="304"/>
                    </a:lnTo>
                    <a:lnTo>
                      <a:pt x="135" y="327"/>
                    </a:lnTo>
                    <a:lnTo>
                      <a:pt x="56" y="667"/>
                    </a:lnTo>
                    <a:lnTo>
                      <a:pt x="253" y="373"/>
                    </a:lnTo>
                    <a:lnTo>
                      <a:pt x="253" y="707"/>
                    </a:lnTo>
                    <a:lnTo>
                      <a:pt x="415" y="504"/>
                    </a:lnTo>
                    <a:lnTo>
                      <a:pt x="459" y="800"/>
                    </a:lnTo>
                    <a:lnTo>
                      <a:pt x="584" y="660"/>
                    </a:lnTo>
                    <a:lnTo>
                      <a:pt x="1071" y="808"/>
                    </a:lnTo>
                    <a:lnTo>
                      <a:pt x="1470" y="899"/>
                    </a:lnTo>
                    <a:lnTo>
                      <a:pt x="1470" y="629"/>
                    </a:lnTo>
                    <a:lnTo>
                      <a:pt x="1312" y="576"/>
                    </a:lnTo>
                    <a:lnTo>
                      <a:pt x="1289" y="667"/>
                    </a:lnTo>
                    <a:lnTo>
                      <a:pt x="864" y="534"/>
                    </a:lnTo>
                    <a:lnTo>
                      <a:pt x="1002" y="422"/>
                    </a:lnTo>
                    <a:lnTo>
                      <a:pt x="1160" y="452"/>
                    </a:lnTo>
                    <a:lnTo>
                      <a:pt x="1170" y="397"/>
                    </a:lnTo>
                    <a:lnTo>
                      <a:pt x="1390" y="420"/>
                    </a:lnTo>
                    <a:lnTo>
                      <a:pt x="1447" y="361"/>
                    </a:lnTo>
                    <a:lnTo>
                      <a:pt x="1213" y="230"/>
                    </a:lnTo>
                    <a:lnTo>
                      <a:pt x="1333" y="188"/>
                    </a:lnTo>
                    <a:lnTo>
                      <a:pt x="962" y="0"/>
                    </a:lnTo>
                    <a:lnTo>
                      <a:pt x="784" y="357"/>
                    </a:lnTo>
                    <a:lnTo>
                      <a:pt x="700" y="241"/>
                    </a:lnTo>
                    <a:lnTo>
                      <a:pt x="512" y="293"/>
                    </a:lnTo>
                    <a:lnTo>
                      <a:pt x="381" y="158"/>
                    </a:lnTo>
                    <a:lnTo>
                      <a:pt x="381" y="158"/>
                    </a:lnTo>
                    <a:close/>
                  </a:path>
                </a:pathLst>
              </a:custGeom>
              <a:solidFill>
                <a:srgbClr val="FFEDED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97" name="Freeform 24"/>
              <p:cNvSpPr>
                <a:spLocks/>
              </p:cNvSpPr>
              <p:nvPr/>
            </p:nvSpPr>
            <p:spPr bwMode="auto">
              <a:xfrm>
                <a:off x="1270" y="2932"/>
                <a:ext cx="487" cy="405"/>
              </a:xfrm>
              <a:custGeom>
                <a:avLst/>
                <a:gdLst>
                  <a:gd name="T0" fmla="*/ 321 w 973"/>
                  <a:gd name="T1" fmla="*/ 30 h 810"/>
                  <a:gd name="T2" fmla="*/ 593 w 973"/>
                  <a:gd name="T3" fmla="*/ 218 h 810"/>
                  <a:gd name="T4" fmla="*/ 764 w 973"/>
                  <a:gd name="T5" fmla="*/ 61 h 810"/>
                  <a:gd name="T6" fmla="*/ 808 w 973"/>
                  <a:gd name="T7" fmla="*/ 89 h 810"/>
                  <a:gd name="T8" fmla="*/ 772 w 973"/>
                  <a:gd name="T9" fmla="*/ 150 h 810"/>
                  <a:gd name="T10" fmla="*/ 874 w 973"/>
                  <a:gd name="T11" fmla="*/ 167 h 810"/>
                  <a:gd name="T12" fmla="*/ 680 w 973"/>
                  <a:gd name="T13" fmla="*/ 230 h 810"/>
                  <a:gd name="T14" fmla="*/ 849 w 973"/>
                  <a:gd name="T15" fmla="*/ 298 h 810"/>
                  <a:gd name="T16" fmla="*/ 673 w 973"/>
                  <a:gd name="T17" fmla="*/ 365 h 810"/>
                  <a:gd name="T18" fmla="*/ 867 w 973"/>
                  <a:gd name="T19" fmla="*/ 426 h 810"/>
                  <a:gd name="T20" fmla="*/ 688 w 973"/>
                  <a:gd name="T21" fmla="*/ 561 h 810"/>
                  <a:gd name="T22" fmla="*/ 973 w 973"/>
                  <a:gd name="T23" fmla="*/ 629 h 810"/>
                  <a:gd name="T24" fmla="*/ 772 w 973"/>
                  <a:gd name="T25" fmla="*/ 810 h 810"/>
                  <a:gd name="T26" fmla="*/ 386 w 973"/>
                  <a:gd name="T27" fmla="*/ 599 h 810"/>
                  <a:gd name="T28" fmla="*/ 433 w 973"/>
                  <a:gd name="T29" fmla="*/ 452 h 810"/>
                  <a:gd name="T30" fmla="*/ 329 w 973"/>
                  <a:gd name="T31" fmla="*/ 445 h 810"/>
                  <a:gd name="T32" fmla="*/ 433 w 973"/>
                  <a:gd name="T33" fmla="*/ 365 h 810"/>
                  <a:gd name="T34" fmla="*/ 275 w 973"/>
                  <a:gd name="T35" fmla="*/ 365 h 810"/>
                  <a:gd name="T36" fmla="*/ 291 w 973"/>
                  <a:gd name="T37" fmla="*/ 260 h 810"/>
                  <a:gd name="T38" fmla="*/ 125 w 973"/>
                  <a:gd name="T39" fmla="*/ 256 h 810"/>
                  <a:gd name="T40" fmla="*/ 0 w 973"/>
                  <a:gd name="T41" fmla="*/ 57 h 810"/>
                  <a:gd name="T42" fmla="*/ 40 w 973"/>
                  <a:gd name="T43" fmla="*/ 0 h 810"/>
                  <a:gd name="T44" fmla="*/ 140 w 973"/>
                  <a:gd name="T45" fmla="*/ 175 h 810"/>
                  <a:gd name="T46" fmla="*/ 321 w 973"/>
                  <a:gd name="T47" fmla="*/ 30 h 810"/>
                  <a:gd name="T48" fmla="*/ 321 w 973"/>
                  <a:gd name="T49" fmla="*/ 30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73" h="810">
                    <a:moveTo>
                      <a:pt x="321" y="30"/>
                    </a:moveTo>
                    <a:lnTo>
                      <a:pt x="593" y="218"/>
                    </a:lnTo>
                    <a:lnTo>
                      <a:pt x="764" y="61"/>
                    </a:lnTo>
                    <a:lnTo>
                      <a:pt x="808" y="89"/>
                    </a:lnTo>
                    <a:lnTo>
                      <a:pt x="772" y="150"/>
                    </a:lnTo>
                    <a:lnTo>
                      <a:pt x="874" y="167"/>
                    </a:lnTo>
                    <a:lnTo>
                      <a:pt x="680" y="230"/>
                    </a:lnTo>
                    <a:lnTo>
                      <a:pt x="849" y="298"/>
                    </a:lnTo>
                    <a:lnTo>
                      <a:pt x="673" y="365"/>
                    </a:lnTo>
                    <a:lnTo>
                      <a:pt x="867" y="426"/>
                    </a:lnTo>
                    <a:lnTo>
                      <a:pt x="688" y="561"/>
                    </a:lnTo>
                    <a:lnTo>
                      <a:pt x="973" y="629"/>
                    </a:lnTo>
                    <a:lnTo>
                      <a:pt x="772" y="810"/>
                    </a:lnTo>
                    <a:lnTo>
                      <a:pt x="386" y="599"/>
                    </a:lnTo>
                    <a:lnTo>
                      <a:pt x="433" y="452"/>
                    </a:lnTo>
                    <a:lnTo>
                      <a:pt x="329" y="445"/>
                    </a:lnTo>
                    <a:lnTo>
                      <a:pt x="433" y="365"/>
                    </a:lnTo>
                    <a:lnTo>
                      <a:pt x="275" y="365"/>
                    </a:lnTo>
                    <a:lnTo>
                      <a:pt x="291" y="260"/>
                    </a:lnTo>
                    <a:lnTo>
                      <a:pt x="125" y="256"/>
                    </a:lnTo>
                    <a:lnTo>
                      <a:pt x="0" y="57"/>
                    </a:lnTo>
                    <a:lnTo>
                      <a:pt x="40" y="0"/>
                    </a:lnTo>
                    <a:lnTo>
                      <a:pt x="140" y="175"/>
                    </a:lnTo>
                    <a:lnTo>
                      <a:pt x="321" y="30"/>
                    </a:lnTo>
                    <a:lnTo>
                      <a:pt x="321" y="30"/>
                    </a:lnTo>
                    <a:close/>
                  </a:path>
                </a:pathLst>
              </a:custGeom>
              <a:solidFill>
                <a:srgbClr val="FFEDED"/>
              </a:solidFill>
              <a:ln>
                <a:noFill/>
              </a:ln>
              <a:effectLst>
                <a:outerShdw dist="107763" dir="189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</p:grpSp>
        <p:sp>
          <p:nvSpPr>
            <p:cNvPr id="78" name="Arc 25"/>
            <p:cNvSpPr>
              <a:spLocks/>
            </p:cNvSpPr>
            <p:nvPr/>
          </p:nvSpPr>
          <p:spPr bwMode="auto">
            <a:xfrm flipV="1">
              <a:off x="912" y="3216"/>
              <a:ext cx="2736" cy="110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4457710" y="2552700"/>
            <a:ext cx="685802" cy="2590800"/>
            <a:chOff x="3072" y="2592"/>
            <a:chExt cx="624" cy="480"/>
          </a:xfrm>
        </p:grpSpPr>
        <p:sp>
          <p:nvSpPr>
            <p:cNvPr id="71" name="Rectangle 27"/>
            <p:cNvSpPr>
              <a:spLocks noChangeArrowheads="1"/>
            </p:cNvSpPr>
            <p:nvPr/>
          </p:nvSpPr>
          <p:spPr bwMode="auto">
            <a:xfrm rot="1476487">
              <a:off x="3504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72" name="Rectangle 28"/>
            <p:cNvSpPr>
              <a:spLocks noChangeArrowheads="1"/>
            </p:cNvSpPr>
            <p:nvPr/>
          </p:nvSpPr>
          <p:spPr bwMode="auto">
            <a:xfrm rot="1476487">
              <a:off x="3312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73" name="Rectangle 29"/>
            <p:cNvSpPr>
              <a:spLocks noChangeArrowheads="1"/>
            </p:cNvSpPr>
            <p:nvPr/>
          </p:nvSpPr>
          <p:spPr bwMode="auto">
            <a:xfrm rot="1476487">
              <a:off x="3216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74" name="Rectangle 30"/>
            <p:cNvSpPr>
              <a:spLocks noChangeArrowheads="1"/>
            </p:cNvSpPr>
            <p:nvPr/>
          </p:nvSpPr>
          <p:spPr bwMode="auto">
            <a:xfrm rot="1476487">
              <a:off x="3072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75" name="Rectangle 31"/>
            <p:cNvSpPr>
              <a:spLocks noChangeArrowheads="1"/>
            </p:cNvSpPr>
            <p:nvPr/>
          </p:nvSpPr>
          <p:spPr bwMode="auto">
            <a:xfrm rot="1476487">
              <a:off x="3648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4686287" y="2095500"/>
            <a:ext cx="609598" cy="2743200"/>
            <a:chOff x="3360" y="2064"/>
            <a:chExt cx="528" cy="528"/>
          </a:xfrm>
        </p:grpSpPr>
        <p:sp>
          <p:nvSpPr>
            <p:cNvPr id="66" name="Rectangle 33"/>
            <p:cNvSpPr>
              <a:spLocks noChangeArrowheads="1"/>
            </p:cNvSpPr>
            <p:nvPr/>
          </p:nvSpPr>
          <p:spPr bwMode="auto">
            <a:xfrm rot="1476487">
              <a:off x="3744" y="211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67" name="Rectangle 34"/>
            <p:cNvSpPr>
              <a:spLocks noChangeArrowheads="1"/>
            </p:cNvSpPr>
            <p:nvPr/>
          </p:nvSpPr>
          <p:spPr bwMode="auto">
            <a:xfrm rot="1476487">
              <a:off x="3600" y="211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68" name="Rectangle 35"/>
            <p:cNvSpPr>
              <a:spLocks noChangeArrowheads="1"/>
            </p:cNvSpPr>
            <p:nvPr/>
          </p:nvSpPr>
          <p:spPr bwMode="auto">
            <a:xfrm rot="1476487">
              <a:off x="3456" y="211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69" name="Rectangle 36"/>
            <p:cNvSpPr>
              <a:spLocks noChangeArrowheads="1"/>
            </p:cNvSpPr>
            <p:nvPr/>
          </p:nvSpPr>
          <p:spPr bwMode="auto">
            <a:xfrm rot="1476487">
              <a:off x="3360" y="2064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70" name="Rectangle 37"/>
            <p:cNvSpPr>
              <a:spLocks noChangeArrowheads="1"/>
            </p:cNvSpPr>
            <p:nvPr/>
          </p:nvSpPr>
          <p:spPr bwMode="auto">
            <a:xfrm rot="1476487">
              <a:off x="3840" y="216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>
            <a:off x="4914900" y="1714500"/>
            <a:ext cx="1295400" cy="8382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0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7" name="AutoShape 39"/>
          <p:cNvSpPr>
            <a:spLocks noChangeArrowheads="1"/>
          </p:cNvSpPr>
          <p:nvPr/>
        </p:nvSpPr>
        <p:spPr bwMode="auto">
          <a:xfrm>
            <a:off x="7277100" y="1714500"/>
            <a:ext cx="990600" cy="9906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4457710" y="2247900"/>
            <a:ext cx="685802" cy="2590800"/>
            <a:chOff x="3072" y="2592"/>
            <a:chExt cx="624" cy="480"/>
          </a:xfrm>
        </p:grpSpPr>
        <p:sp>
          <p:nvSpPr>
            <p:cNvPr id="61" name="Rectangle 41"/>
            <p:cNvSpPr>
              <a:spLocks noChangeArrowheads="1"/>
            </p:cNvSpPr>
            <p:nvPr/>
          </p:nvSpPr>
          <p:spPr bwMode="auto">
            <a:xfrm rot="1476487">
              <a:off x="3504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62" name="Rectangle 42"/>
            <p:cNvSpPr>
              <a:spLocks noChangeArrowheads="1"/>
            </p:cNvSpPr>
            <p:nvPr/>
          </p:nvSpPr>
          <p:spPr bwMode="auto">
            <a:xfrm rot="1476487">
              <a:off x="3312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63" name="Rectangle 43"/>
            <p:cNvSpPr>
              <a:spLocks noChangeArrowheads="1"/>
            </p:cNvSpPr>
            <p:nvPr/>
          </p:nvSpPr>
          <p:spPr bwMode="auto">
            <a:xfrm rot="1476487">
              <a:off x="3216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64" name="Rectangle 44"/>
            <p:cNvSpPr>
              <a:spLocks noChangeArrowheads="1"/>
            </p:cNvSpPr>
            <p:nvPr/>
          </p:nvSpPr>
          <p:spPr bwMode="auto">
            <a:xfrm rot="1476487">
              <a:off x="3072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65" name="Rectangle 45"/>
            <p:cNvSpPr>
              <a:spLocks noChangeArrowheads="1"/>
            </p:cNvSpPr>
            <p:nvPr/>
          </p:nvSpPr>
          <p:spPr bwMode="auto">
            <a:xfrm rot="1476487">
              <a:off x="3648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4686310" y="2400300"/>
            <a:ext cx="685802" cy="2438400"/>
            <a:chOff x="3072" y="2592"/>
            <a:chExt cx="624" cy="480"/>
          </a:xfrm>
        </p:grpSpPr>
        <p:sp>
          <p:nvSpPr>
            <p:cNvPr id="56" name="Rectangle 47"/>
            <p:cNvSpPr>
              <a:spLocks noChangeArrowheads="1"/>
            </p:cNvSpPr>
            <p:nvPr/>
          </p:nvSpPr>
          <p:spPr bwMode="auto">
            <a:xfrm rot="1476487">
              <a:off x="3504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57" name="Rectangle 48"/>
            <p:cNvSpPr>
              <a:spLocks noChangeArrowheads="1"/>
            </p:cNvSpPr>
            <p:nvPr/>
          </p:nvSpPr>
          <p:spPr bwMode="auto">
            <a:xfrm rot="1476487">
              <a:off x="3312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58" name="Rectangle 49"/>
            <p:cNvSpPr>
              <a:spLocks noChangeArrowheads="1"/>
            </p:cNvSpPr>
            <p:nvPr/>
          </p:nvSpPr>
          <p:spPr bwMode="auto">
            <a:xfrm rot="1476487">
              <a:off x="3216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59" name="Rectangle 50"/>
            <p:cNvSpPr>
              <a:spLocks noChangeArrowheads="1"/>
            </p:cNvSpPr>
            <p:nvPr/>
          </p:nvSpPr>
          <p:spPr bwMode="auto">
            <a:xfrm rot="1476487">
              <a:off x="3072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60" name="Rectangle 51"/>
            <p:cNvSpPr>
              <a:spLocks noChangeArrowheads="1"/>
            </p:cNvSpPr>
            <p:nvPr/>
          </p:nvSpPr>
          <p:spPr bwMode="auto">
            <a:xfrm rot="1476487">
              <a:off x="3648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4686280" y="2476500"/>
            <a:ext cx="609596" cy="2438400"/>
            <a:chOff x="3072" y="2592"/>
            <a:chExt cx="624" cy="480"/>
          </a:xfrm>
        </p:grpSpPr>
        <p:sp>
          <p:nvSpPr>
            <p:cNvPr id="51" name="Rectangle 53"/>
            <p:cNvSpPr>
              <a:spLocks noChangeArrowheads="1"/>
            </p:cNvSpPr>
            <p:nvPr/>
          </p:nvSpPr>
          <p:spPr bwMode="auto">
            <a:xfrm rot="1476487">
              <a:off x="3504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 rot="1476487">
              <a:off x="3312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53" name="Rectangle 55"/>
            <p:cNvSpPr>
              <a:spLocks noChangeArrowheads="1"/>
            </p:cNvSpPr>
            <p:nvPr/>
          </p:nvSpPr>
          <p:spPr bwMode="auto">
            <a:xfrm rot="1476487">
              <a:off x="3216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 rot="1476487">
              <a:off x="3072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55" name="Rectangle 57"/>
            <p:cNvSpPr>
              <a:spLocks noChangeArrowheads="1"/>
            </p:cNvSpPr>
            <p:nvPr/>
          </p:nvSpPr>
          <p:spPr bwMode="auto">
            <a:xfrm rot="1476487">
              <a:off x="3648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11" name="Group 58"/>
          <p:cNvGrpSpPr>
            <a:grpSpLocks/>
          </p:cNvGrpSpPr>
          <p:nvPr/>
        </p:nvGrpSpPr>
        <p:grpSpPr bwMode="auto">
          <a:xfrm>
            <a:off x="4457710" y="2400300"/>
            <a:ext cx="685802" cy="2590800"/>
            <a:chOff x="3072" y="2592"/>
            <a:chExt cx="624" cy="480"/>
          </a:xfrm>
        </p:grpSpPr>
        <p:sp>
          <p:nvSpPr>
            <p:cNvPr id="46" name="Rectangle 59"/>
            <p:cNvSpPr>
              <a:spLocks noChangeArrowheads="1"/>
            </p:cNvSpPr>
            <p:nvPr/>
          </p:nvSpPr>
          <p:spPr bwMode="auto">
            <a:xfrm rot="1476487">
              <a:off x="3504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7" name="Rectangle 60"/>
            <p:cNvSpPr>
              <a:spLocks noChangeArrowheads="1"/>
            </p:cNvSpPr>
            <p:nvPr/>
          </p:nvSpPr>
          <p:spPr bwMode="auto">
            <a:xfrm rot="1476487">
              <a:off x="3312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8" name="Rectangle 61"/>
            <p:cNvSpPr>
              <a:spLocks noChangeArrowheads="1"/>
            </p:cNvSpPr>
            <p:nvPr/>
          </p:nvSpPr>
          <p:spPr bwMode="auto">
            <a:xfrm rot="1476487">
              <a:off x="3216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9" name="Rectangle 62"/>
            <p:cNvSpPr>
              <a:spLocks noChangeArrowheads="1"/>
            </p:cNvSpPr>
            <p:nvPr/>
          </p:nvSpPr>
          <p:spPr bwMode="auto">
            <a:xfrm rot="1476487">
              <a:off x="3072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50" name="Rectangle 63"/>
            <p:cNvSpPr>
              <a:spLocks noChangeArrowheads="1"/>
            </p:cNvSpPr>
            <p:nvPr/>
          </p:nvSpPr>
          <p:spPr bwMode="auto">
            <a:xfrm rot="1476487">
              <a:off x="3648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12" name="Group 64"/>
          <p:cNvGrpSpPr>
            <a:grpSpLocks/>
          </p:cNvGrpSpPr>
          <p:nvPr/>
        </p:nvGrpSpPr>
        <p:grpSpPr bwMode="auto">
          <a:xfrm>
            <a:off x="4686310" y="2400300"/>
            <a:ext cx="685802" cy="2590800"/>
            <a:chOff x="3072" y="2592"/>
            <a:chExt cx="624" cy="480"/>
          </a:xfrm>
        </p:grpSpPr>
        <p:sp>
          <p:nvSpPr>
            <p:cNvPr id="41" name="Rectangle 65"/>
            <p:cNvSpPr>
              <a:spLocks noChangeArrowheads="1"/>
            </p:cNvSpPr>
            <p:nvPr/>
          </p:nvSpPr>
          <p:spPr bwMode="auto">
            <a:xfrm rot="1476487">
              <a:off x="3504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2" name="Rectangle 66"/>
            <p:cNvSpPr>
              <a:spLocks noChangeArrowheads="1"/>
            </p:cNvSpPr>
            <p:nvPr/>
          </p:nvSpPr>
          <p:spPr bwMode="auto">
            <a:xfrm rot="1476487">
              <a:off x="3312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3" name="Rectangle 67"/>
            <p:cNvSpPr>
              <a:spLocks noChangeArrowheads="1"/>
            </p:cNvSpPr>
            <p:nvPr/>
          </p:nvSpPr>
          <p:spPr bwMode="auto">
            <a:xfrm rot="1476487">
              <a:off x="3216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4" name="Rectangle 68"/>
            <p:cNvSpPr>
              <a:spLocks noChangeArrowheads="1"/>
            </p:cNvSpPr>
            <p:nvPr/>
          </p:nvSpPr>
          <p:spPr bwMode="auto">
            <a:xfrm rot="1476487">
              <a:off x="3072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5" name="Rectangle 69"/>
            <p:cNvSpPr>
              <a:spLocks noChangeArrowheads="1"/>
            </p:cNvSpPr>
            <p:nvPr/>
          </p:nvSpPr>
          <p:spPr bwMode="auto">
            <a:xfrm rot="1476487">
              <a:off x="3648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13" name="Group 70"/>
          <p:cNvGrpSpPr>
            <a:grpSpLocks/>
          </p:cNvGrpSpPr>
          <p:nvPr/>
        </p:nvGrpSpPr>
        <p:grpSpPr bwMode="auto">
          <a:xfrm>
            <a:off x="4610110" y="2476500"/>
            <a:ext cx="685802" cy="2590800"/>
            <a:chOff x="3072" y="2592"/>
            <a:chExt cx="624" cy="480"/>
          </a:xfrm>
        </p:grpSpPr>
        <p:sp>
          <p:nvSpPr>
            <p:cNvPr id="36" name="Rectangle 71"/>
            <p:cNvSpPr>
              <a:spLocks noChangeArrowheads="1"/>
            </p:cNvSpPr>
            <p:nvPr/>
          </p:nvSpPr>
          <p:spPr bwMode="auto">
            <a:xfrm rot="1476487">
              <a:off x="3504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7" name="Rectangle 72"/>
            <p:cNvSpPr>
              <a:spLocks noChangeArrowheads="1"/>
            </p:cNvSpPr>
            <p:nvPr/>
          </p:nvSpPr>
          <p:spPr bwMode="auto">
            <a:xfrm rot="1476487">
              <a:off x="3312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8" name="Rectangle 73"/>
            <p:cNvSpPr>
              <a:spLocks noChangeArrowheads="1"/>
            </p:cNvSpPr>
            <p:nvPr/>
          </p:nvSpPr>
          <p:spPr bwMode="auto">
            <a:xfrm rot="1476487">
              <a:off x="3216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9" name="Rectangle 74"/>
            <p:cNvSpPr>
              <a:spLocks noChangeArrowheads="1"/>
            </p:cNvSpPr>
            <p:nvPr/>
          </p:nvSpPr>
          <p:spPr bwMode="auto">
            <a:xfrm rot="1476487">
              <a:off x="3072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0" name="Rectangle 75"/>
            <p:cNvSpPr>
              <a:spLocks noChangeArrowheads="1"/>
            </p:cNvSpPr>
            <p:nvPr/>
          </p:nvSpPr>
          <p:spPr bwMode="auto">
            <a:xfrm rot="1476487">
              <a:off x="3648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14" name="Group 76"/>
          <p:cNvGrpSpPr>
            <a:grpSpLocks/>
          </p:cNvGrpSpPr>
          <p:nvPr/>
        </p:nvGrpSpPr>
        <p:grpSpPr bwMode="auto">
          <a:xfrm>
            <a:off x="4457710" y="2476500"/>
            <a:ext cx="685802" cy="2590800"/>
            <a:chOff x="3072" y="2592"/>
            <a:chExt cx="624" cy="480"/>
          </a:xfrm>
        </p:grpSpPr>
        <p:sp>
          <p:nvSpPr>
            <p:cNvPr id="31" name="Rectangle 77"/>
            <p:cNvSpPr>
              <a:spLocks noChangeArrowheads="1"/>
            </p:cNvSpPr>
            <p:nvPr/>
          </p:nvSpPr>
          <p:spPr bwMode="auto">
            <a:xfrm rot="1476487">
              <a:off x="3504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2" name="Rectangle 78"/>
            <p:cNvSpPr>
              <a:spLocks noChangeArrowheads="1"/>
            </p:cNvSpPr>
            <p:nvPr/>
          </p:nvSpPr>
          <p:spPr bwMode="auto">
            <a:xfrm rot="1476487">
              <a:off x="3312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3" name="Rectangle 79"/>
            <p:cNvSpPr>
              <a:spLocks noChangeArrowheads="1"/>
            </p:cNvSpPr>
            <p:nvPr/>
          </p:nvSpPr>
          <p:spPr bwMode="auto">
            <a:xfrm rot="1476487">
              <a:off x="3216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4" name="Rectangle 80"/>
            <p:cNvSpPr>
              <a:spLocks noChangeArrowheads="1"/>
            </p:cNvSpPr>
            <p:nvPr/>
          </p:nvSpPr>
          <p:spPr bwMode="auto">
            <a:xfrm rot="1476487">
              <a:off x="3072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5" name="Rectangle 81"/>
            <p:cNvSpPr>
              <a:spLocks noChangeArrowheads="1"/>
            </p:cNvSpPr>
            <p:nvPr/>
          </p:nvSpPr>
          <p:spPr bwMode="auto">
            <a:xfrm rot="1476487">
              <a:off x="3648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15" name="Group 82"/>
          <p:cNvGrpSpPr>
            <a:grpSpLocks/>
          </p:cNvGrpSpPr>
          <p:nvPr/>
        </p:nvGrpSpPr>
        <p:grpSpPr bwMode="auto">
          <a:xfrm>
            <a:off x="3924300" y="2171700"/>
            <a:ext cx="1600200" cy="1600200"/>
            <a:chOff x="2880" y="1536"/>
            <a:chExt cx="1008" cy="1008"/>
          </a:xfrm>
        </p:grpSpPr>
        <p:sp>
          <p:nvSpPr>
            <p:cNvPr id="29" name="AutoShape 83"/>
            <p:cNvSpPr>
              <a:spLocks noChangeArrowheads="1"/>
            </p:cNvSpPr>
            <p:nvPr/>
          </p:nvSpPr>
          <p:spPr bwMode="auto">
            <a:xfrm rot="1405164">
              <a:off x="3552" y="1728"/>
              <a:ext cx="336" cy="816"/>
            </a:xfrm>
            <a:prstGeom prst="upArrow">
              <a:avLst>
                <a:gd name="adj1" fmla="val 50000"/>
                <a:gd name="adj2" fmla="val 60714"/>
              </a:avLst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0" name="Cloud"/>
            <p:cNvSpPr>
              <a:spLocks noChangeAspect="1" noEditPoints="1" noChangeArrowheads="1"/>
            </p:cNvSpPr>
            <p:nvPr/>
          </p:nvSpPr>
          <p:spPr bwMode="auto">
            <a:xfrm>
              <a:off x="2880" y="1536"/>
              <a:ext cx="816" cy="52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16" name="Group 85"/>
          <p:cNvGrpSpPr>
            <a:grpSpLocks/>
          </p:cNvGrpSpPr>
          <p:nvPr/>
        </p:nvGrpSpPr>
        <p:grpSpPr bwMode="auto">
          <a:xfrm>
            <a:off x="4610110" y="2628900"/>
            <a:ext cx="685802" cy="2590800"/>
            <a:chOff x="3072" y="2592"/>
            <a:chExt cx="624" cy="480"/>
          </a:xfrm>
        </p:grpSpPr>
        <p:sp>
          <p:nvSpPr>
            <p:cNvPr id="24" name="Rectangle 86"/>
            <p:cNvSpPr>
              <a:spLocks noChangeArrowheads="1"/>
            </p:cNvSpPr>
            <p:nvPr/>
          </p:nvSpPr>
          <p:spPr bwMode="auto">
            <a:xfrm rot="1476487">
              <a:off x="3504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5" name="Rectangle 87"/>
            <p:cNvSpPr>
              <a:spLocks noChangeArrowheads="1"/>
            </p:cNvSpPr>
            <p:nvPr/>
          </p:nvSpPr>
          <p:spPr bwMode="auto">
            <a:xfrm rot="1476487">
              <a:off x="3312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6" name="Rectangle 88"/>
            <p:cNvSpPr>
              <a:spLocks noChangeArrowheads="1"/>
            </p:cNvSpPr>
            <p:nvPr/>
          </p:nvSpPr>
          <p:spPr bwMode="auto">
            <a:xfrm rot="1476487">
              <a:off x="3216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7" name="Rectangle 89"/>
            <p:cNvSpPr>
              <a:spLocks noChangeArrowheads="1"/>
            </p:cNvSpPr>
            <p:nvPr/>
          </p:nvSpPr>
          <p:spPr bwMode="auto">
            <a:xfrm rot="1476487">
              <a:off x="3072" y="2592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8" name="Rectangle 90"/>
            <p:cNvSpPr>
              <a:spLocks noChangeArrowheads="1"/>
            </p:cNvSpPr>
            <p:nvPr/>
          </p:nvSpPr>
          <p:spPr bwMode="auto">
            <a:xfrm rot="1476487">
              <a:off x="3648" y="2640"/>
              <a:ext cx="48" cy="432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sp>
        <p:nvSpPr>
          <p:cNvPr id="17" name="Text Box 91"/>
          <p:cNvSpPr txBox="1">
            <a:spLocks noChangeArrowheads="1"/>
          </p:cNvSpPr>
          <p:nvPr/>
        </p:nvSpPr>
        <p:spPr bwMode="auto">
          <a:xfrm>
            <a:off x="571500" y="933574"/>
            <a:ext cx="3962400" cy="461665"/>
          </a:xfrm>
          <a:prstGeom prst="rect">
            <a:avLst/>
          </a:prstGeom>
          <a:noFill/>
          <a:ln w="28575" cap="rnd">
            <a:solidFill>
              <a:srgbClr val="333399"/>
            </a:solidFill>
            <a:prstDash val="sysDot"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uk-UA" b="1" i="1" dirty="0">
                <a:solidFill>
                  <a:schemeClr val="tx2">
                    <a:lumMod val="50000"/>
                  </a:schemeClr>
                </a:solidFill>
              </a:rPr>
              <a:t>Гори – кліматичні бар'єри.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8" name="Рисунок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143500"/>
            <a:ext cx="16002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Group 93"/>
          <p:cNvGrpSpPr>
            <a:grpSpLocks/>
          </p:cNvGrpSpPr>
          <p:nvPr/>
        </p:nvGrpSpPr>
        <p:grpSpPr bwMode="auto">
          <a:xfrm>
            <a:off x="3086100" y="2781300"/>
            <a:ext cx="2057400" cy="1371600"/>
            <a:chOff x="960" y="1776"/>
            <a:chExt cx="1296" cy="864"/>
          </a:xfrm>
        </p:grpSpPr>
        <p:sp>
          <p:nvSpPr>
            <p:cNvPr id="22" name="AutoShape 94"/>
            <p:cNvSpPr>
              <a:spLocks noChangeArrowheads="1"/>
            </p:cNvSpPr>
            <p:nvPr/>
          </p:nvSpPr>
          <p:spPr bwMode="auto">
            <a:xfrm>
              <a:off x="960" y="2304"/>
              <a:ext cx="1296" cy="336"/>
            </a:xfrm>
            <a:prstGeom prst="rightArrow">
              <a:avLst>
                <a:gd name="adj1" fmla="val 50000"/>
                <a:gd name="adj2" fmla="val 96429"/>
              </a:avLst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23" name="Cloud"/>
            <p:cNvSpPr>
              <a:spLocks noChangeAspect="1" noEditPoints="1" noChangeArrowheads="1"/>
            </p:cNvSpPr>
            <p:nvPr/>
          </p:nvSpPr>
          <p:spPr bwMode="auto">
            <a:xfrm>
              <a:off x="1104" y="1776"/>
              <a:ext cx="816" cy="52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957460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морські течії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AutoShape 4" descr="Картинки по запросу морські течії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" name="AutoShape 6" descr="Картинки по запросу морські течії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AutoShape 8" descr="Картинки по запросу морські течії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" name="AutoShape 10" descr="Картинки по запросу морські течії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495799" y="1412776"/>
            <a:ext cx="4366937" cy="4226024"/>
          </a:xfrm>
          <a:prstGeom prst="rect">
            <a:avLst/>
          </a:prstGeom>
          <a:gradFill rotWithShape="0">
            <a:gsLst>
              <a:gs pos="0">
                <a:srgbClr val="005CBF"/>
              </a:gs>
              <a:gs pos="25000">
                <a:srgbClr val="0087E6"/>
              </a:gs>
              <a:gs pos="75000">
                <a:srgbClr val="21D6E0"/>
              </a:gs>
              <a:gs pos="100000">
                <a:srgbClr val="03D4A8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307975" y="4767262"/>
            <a:ext cx="4035425" cy="1755775"/>
            <a:chOff x="912" y="3214"/>
            <a:chExt cx="2373" cy="1106"/>
          </a:xfrm>
        </p:grpSpPr>
        <p:grpSp>
          <p:nvGrpSpPr>
            <p:cNvPr id="58" name="Group 5"/>
            <p:cNvGrpSpPr>
              <a:grpSpLocks/>
            </p:cNvGrpSpPr>
            <p:nvPr/>
          </p:nvGrpSpPr>
          <p:grpSpPr bwMode="auto">
            <a:xfrm>
              <a:off x="1152" y="3214"/>
              <a:ext cx="2133" cy="1106"/>
              <a:chOff x="1152" y="3214"/>
              <a:chExt cx="2133" cy="1106"/>
            </a:xfrm>
          </p:grpSpPr>
          <p:sp>
            <p:nvSpPr>
              <p:cNvPr id="60" name="Rectangle 6" descr="Песок"/>
              <p:cNvSpPr>
                <a:spLocks noChangeArrowheads="1"/>
              </p:cNvSpPr>
              <p:nvPr/>
            </p:nvSpPr>
            <p:spPr bwMode="auto">
              <a:xfrm>
                <a:off x="1152" y="3648"/>
                <a:ext cx="2112" cy="672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61" name="Arc 7" descr="Песок"/>
              <p:cNvSpPr>
                <a:spLocks/>
              </p:cNvSpPr>
              <p:nvPr/>
            </p:nvSpPr>
            <p:spPr bwMode="auto">
              <a:xfrm rot="10595695" flipV="1">
                <a:off x="2596" y="3214"/>
                <a:ext cx="689" cy="480"/>
              </a:xfrm>
              <a:custGeom>
                <a:avLst/>
                <a:gdLst>
                  <a:gd name="G0" fmla="+- 700 0 0"/>
                  <a:gd name="G1" fmla="+- 21600 0 0"/>
                  <a:gd name="G2" fmla="+- 21600 0 0"/>
                  <a:gd name="T0" fmla="*/ 0 w 22179"/>
                  <a:gd name="T1" fmla="*/ 11 h 21600"/>
                  <a:gd name="T2" fmla="*/ 22179 w 22179"/>
                  <a:gd name="T3" fmla="*/ 19313 h 21600"/>
                  <a:gd name="T4" fmla="*/ 700 w 2217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179" h="21600" fill="none" extrusionOk="0">
                    <a:moveTo>
                      <a:pt x="0" y="11"/>
                    </a:moveTo>
                    <a:cubicBezTo>
                      <a:pt x="233" y="3"/>
                      <a:pt x="466" y="-1"/>
                      <a:pt x="700" y="0"/>
                    </a:cubicBezTo>
                    <a:cubicBezTo>
                      <a:pt x="11744" y="0"/>
                      <a:pt x="21009" y="8331"/>
                      <a:pt x="22178" y="19313"/>
                    </a:cubicBezTo>
                  </a:path>
                  <a:path w="22179" h="21600" stroke="0" extrusionOk="0">
                    <a:moveTo>
                      <a:pt x="0" y="11"/>
                    </a:moveTo>
                    <a:cubicBezTo>
                      <a:pt x="233" y="3"/>
                      <a:pt x="466" y="-1"/>
                      <a:pt x="700" y="0"/>
                    </a:cubicBezTo>
                    <a:cubicBezTo>
                      <a:pt x="11744" y="0"/>
                      <a:pt x="21009" y="8331"/>
                      <a:pt x="22178" y="19313"/>
                    </a:cubicBezTo>
                    <a:lnTo>
                      <a:pt x="700" y="21600"/>
                    </a:lnTo>
                    <a:close/>
                  </a:path>
                </a:pathLst>
              </a:cu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</p:grpSp>
        <p:sp>
          <p:nvSpPr>
            <p:cNvPr id="59" name="Arc 8"/>
            <p:cNvSpPr>
              <a:spLocks/>
            </p:cNvSpPr>
            <p:nvPr/>
          </p:nvSpPr>
          <p:spPr bwMode="auto">
            <a:xfrm flipV="1">
              <a:off x="912" y="3648"/>
              <a:ext cx="1680" cy="67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4495800" y="4953000"/>
            <a:ext cx="4396680" cy="1663623"/>
            <a:chOff x="3360" y="3216"/>
            <a:chExt cx="2513" cy="1104"/>
          </a:xfrm>
        </p:grpSpPr>
        <p:grpSp>
          <p:nvGrpSpPr>
            <p:cNvPr id="54" name="Group 10"/>
            <p:cNvGrpSpPr>
              <a:grpSpLocks/>
            </p:cNvGrpSpPr>
            <p:nvPr/>
          </p:nvGrpSpPr>
          <p:grpSpPr bwMode="auto">
            <a:xfrm>
              <a:off x="3744" y="3216"/>
              <a:ext cx="2129" cy="1104"/>
              <a:chOff x="3744" y="3216"/>
              <a:chExt cx="2129" cy="1104"/>
            </a:xfrm>
          </p:grpSpPr>
          <p:sp>
            <p:nvSpPr>
              <p:cNvPr id="56" name="Rectangle 11" descr="Песок"/>
              <p:cNvSpPr>
                <a:spLocks noChangeArrowheads="1"/>
              </p:cNvSpPr>
              <p:nvPr/>
            </p:nvSpPr>
            <p:spPr bwMode="auto">
              <a:xfrm>
                <a:off x="3744" y="3648"/>
                <a:ext cx="2112" cy="672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57" name="Arc 12" descr="Песок"/>
              <p:cNvSpPr>
                <a:spLocks/>
              </p:cNvSpPr>
              <p:nvPr/>
            </p:nvSpPr>
            <p:spPr bwMode="auto">
              <a:xfrm rot="10595695" flipV="1">
                <a:off x="5184" y="3216"/>
                <a:ext cx="689" cy="480"/>
              </a:xfrm>
              <a:custGeom>
                <a:avLst/>
                <a:gdLst>
                  <a:gd name="G0" fmla="+- 700 0 0"/>
                  <a:gd name="G1" fmla="+- 21600 0 0"/>
                  <a:gd name="G2" fmla="+- 21600 0 0"/>
                  <a:gd name="T0" fmla="*/ 0 w 22179"/>
                  <a:gd name="T1" fmla="*/ 11 h 21600"/>
                  <a:gd name="T2" fmla="*/ 22179 w 22179"/>
                  <a:gd name="T3" fmla="*/ 19313 h 21600"/>
                  <a:gd name="T4" fmla="*/ 700 w 2217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179" h="21600" fill="none" extrusionOk="0">
                    <a:moveTo>
                      <a:pt x="0" y="11"/>
                    </a:moveTo>
                    <a:cubicBezTo>
                      <a:pt x="233" y="3"/>
                      <a:pt x="466" y="-1"/>
                      <a:pt x="700" y="0"/>
                    </a:cubicBezTo>
                    <a:cubicBezTo>
                      <a:pt x="11744" y="0"/>
                      <a:pt x="21009" y="8331"/>
                      <a:pt x="22178" y="19313"/>
                    </a:cubicBezTo>
                  </a:path>
                  <a:path w="22179" h="21600" stroke="0" extrusionOk="0">
                    <a:moveTo>
                      <a:pt x="0" y="11"/>
                    </a:moveTo>
                    <a:cubicBezTo>
                      <a:pt x="233" y="3"/>
                      <a:pt x="466" y="-1"/>
                      <a:pt x="700" y="0"/>
                    </a:cubicBezTo>
                    <a:cubicBezTo>
                      <a:pt x="11744" y="0"/>
                      <a:pt x="21009" y="8331"/>
                      <a:pt x="22178" y="19313"/>
                    </a:cubicBezTo>
                    <a:lnTo>
                      <a:pt x="700" y="21600"/>
                    </a:lnTo>
                    <a:close/>
                  </a:path>
                </a:pathLst>
              </a:cu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</p:grpSp>
        <p:sp>
          <p:nvSpPr>
            <p:cNvPr id="55" name="Arc 13"/>
            <p:cNvSpPr>
              <a:spLocks/>
            </p:cNvSpPr>
            <p:nvPr/>
          </p:nvSpPr>
          <p:spPr bwMode="auto">
            <a:xfrm flipV="1">
              <a:off x="3360" y="3648"/>
              <a:ext cx="1824" cy="67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4343400" y="1412776"/>
            <a:ext cx="152399" cy="5110261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grpSp>
        <p:nvGrpSpPr>
          <p:cNvPr id="13" name="Group 15"/>
          <p:cNvGrpSpPr>
            <a:grpSpLocks/>
          </p:cNvGrpSpPr>
          <p:nvPr/>
        </p:nvGrpSpPr>
        <p:grpSpPr bwMode="auto">
          <a:xfrm>
            <a:off x="7822717" y="3570288"/>
            <a:ext cx="1219201" cy="1828800"/>
            <a:chOff x="5136" y="2544"/>
            <a:chExt cx="768" cy="1152"/>
          </a:xfrm>
        </p:grpSpPr>
        <p:sp>
          <p:nvSpPr>
            <p:cNvPr id="49" name="Arc 16"/>
            <p:cNvSpPr>
              <a:spLocks/>
            </p:cNvSpPr>
            <p:nvPr/>
          </p:nvSpPr>
          <p:spPr bwMode="auto">
            <a:xfrm rot="10595695" flipV="1">
              <a:off x="5184" y="3216"/>
              <a:ext cx="689" cy="480"/>
            </a:xfrm>
            <a:custGeom>
              <a:avLst/>
              <a:gdLst>
                <a:gd name="G0" fmla="+- 700 0 0"/>
                <a:gd name="G1" fmla="+- 21600 0 0"/>
                <a:gd name="G2" fmla="+- 21600 0 0"/>
                <a:gd name="T0" fmla="*/ 0 w 22179"/>
                <a:gd name="T1" fmla="*/ 11 h 21600"/>
                <a:gd name="T2" fmla="*/ 22179 w 22179"/>
                <a:gd name="T3" fmla="*/ 19313 h 21600"/>
                <a:gd name="T4" fmla="*/ 700 w 2217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179" h="21600" fill="none" extrusionOk="0">
                  <a:moveTo>
                    <a:pt x="0" y="11"/>
                  </a:moveTo>
                  <a:cubicBezTo>
                    <a:pt x="233" y="3"/>
                    <a:pt x="466" y="-1"/>
                    <a:pt x="700" y="0"/>
                  </a:cubicBezTo>
                  <a:cubicBezTo>
                    <a:pt x="11744" y="0"/>
                    <a:pt x="21009" y="8331"/>
                    <a:pt x="22178" y="19313"/>
                  </a:cubicBezTo>
                </a:path>
                <a:path w="22179" h="21600" stroke="0" extrusionOk="0">
                  <a:moveTo>
                    <a:pt x="0" y="11"/>
                  </a:moveTo>
                  <a:cubicBezTo>
                    <a:pt x="233" y="3"/>
                    <a:pt x="466" y="-1"/>
                    <a:pt x="700" y="0"/>
                  </a:cubicBezTo>
                  <a:cubicBezTo>
                    <a:pt x="11744" y="0"/>
                    <a:pt x="21009" y="8331"/>
                    <a:pt x="22178" y="19313"/>
                  </a:cubicBezTo>
                  <a:lnTo>
                    <a:pt x="700" y="216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grpSp>
          <p:nvGrpSpPr>
            <p:cNvPr id="50" name="Group 17"/>
            <p:cNvGrpSpPr>
              <a:grpSpLocks/>
            </p:cNvGrpSpPr>
            <p:nvPr/>
          </p:nvGrpSpPr>
          <p:grpSpPr bwMode="auto">
            <a:xfrm>
              <a:off x="5136" y="2544"/>
              <a:ext cx="768" cy="1014"/>
              <a:chOff x="5136" y="2592"/>
              <a:chExt cx="768" cy="1014"/>
            </a:xfrm>
          </p:grpSpPr>
          <p:pic>
            <p:nvPicPr>
              <p:cNvPr id="51" name="Picture 18" descr="NA01441_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36" y="2640"/>
                <a:ext cx="528" cy="9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2" name="Picture 19" descr="NA01441_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76" y="2592"/>
                <a:ext cx="528" cy="9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3" name="Picture 20" descr="NA01441_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32" y="2688"/>
                <a:ext cx="528" cy="9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4" name="Group 21"/>
          <p:cNvGrpSpPr>
            <a:grpSpLocks/>
          </p:cNvGrpSpPr>
          <p:nvPr/>
        </p:nvGrpSpPr>
        <p:grpSpPr bwMode="auto">
          <a:xfrm>
            <a:off x="827598" y="5436342"/>
            <a:ext cx="1828800" cy="838200"/>
            <a:chOff x="1248" y="3648"/>
            <a:chExt cx="1152" cy="528"/>
          </a:xfrm>
        </p:grpSpPr>
        <p:sp>
          <p:nvSpPr>
            <p:cNvPr id="46" name="AutoShape 22"/>
            <p:cNvSpPr>
              <a:spLocks noChangeArrowheads="1"/>
            </p:cNvSpPr>
            <p:nvPr/>
          </p:nvSpPr>
          <p:spPr bwMode="auto">
            <a:xfrm>
              <a:off x="2160" y="3648"/>
              <a:ext cx="240" cy="384"/>
            </a:xfrm>
            <a:prstGeom prst="curvedLeftArrow">
              <a:avLst>
                <a:gd name="adj1" fmla="val 32000"/>
                <a:gd name="adj2" fmla="val 64000"/>
                <a:gd name="adj3" fmla="val 33333"/>
              </a:avLst>
            </a:prstGeom>
            <a:solidFill>
              <a:srgbClr val="00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7" name="AutoShape 23"/>
            <p:cNvSpPr>
              <a:spLocks noChangeArrowheads="1"/>
            </p:cNvSpPr>
            <p:nvPr/>
          </p:nvSpPr>
          <p:spPr bwMode="auto">
            <a:xfrm>
              <a:off x="1296" y="3648"/>
              <a:ext cx="768" cy="144"/>
            </a:xfrm>
            <a:prstGeom prst="rightArrow">
              <a:avLst>
                <a:gd name="adj1" fmla="val 50000"/>
                <a:gd name="adj2" fmla="val 133333"/>
              </a:avLst>
            </a:prstGeom>
            <a:solidFill>
              <a:srgbClr val="00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8" name="AutoShape 24"/>
            <p:cNvSpPr>
              <a:spLocks noChangeArrowheads="1"/>
            </p:cNvSpPr>
            <p:nvPr/>
          </p:nvSpPr>
          <p:spPr bwMode="auto">
            <a:xfrm rot="10191721">
              <a:off x="1248" y="4032"/>
              <a:ext cx="768" cy="144"/>
            </a:xfrm>
            <a:prstGeom prst="rightArrow">
              <a:avLst>
                <a:gd name="adj1" fmla="val 50000"/>
                <a:gd name="adj2" fmla="val 133333"/>
              </a:avLst>
            </a:prstGeom>
            <a:solidFill>
              <a:srgbClr val="00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grpSp>
        <p:nvGrpSpPr>
          <p:cNvPr id="15" name="Group 25"/>
          <p:cNvGrpSpPr>
            <a:grpSpLocks/>
          </p:cNvGrpSpPr>
          <p:nvPr/>
        </p:nvGrpSpPr>
        <p:grpSpPr bwMode="auto">
          <a:xfrm>
            <a:off x="5029200" y="5638800"/>
            <a:ext cx="1828800" cy="838200"/>
            <a:chOff x="3696" y="3648"/>
            <a:chExt cx="1152" cy="528"/>
          </a:xfrm>
        </p:grpSpPr>
        <p:sp>
          <p:nvSpPr>
            <p:cNvPr id="43" name="AutoShape 26"/>
            <p:cNvSpPr>
              <a:spLocks noChangeArrowheads="1"/>
            </p:cNvSpPr>
            <p:nvPr/>
          </p:nvSpPr>
          <p:spPr bwMode="auto">
            <a:xfrm>
              <a:off x="4608" y="3648"/>
              <a:ext cx="240" cy="384"/>
            </a:xfrm>
            <a:prstGeom prst="curvedLeftArrow">
              <a:avLst>
                <a:gd name="adj1" fmla="val 32000"/>
                <a:gd name="adj2" fmla="val 64000"/>
                <a:gd name="adj3" fmla="val 33333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4" name="AutoShape 27"/>
            <p:cNvSpPr>
              <a:spLocks noChangeArrowheads="1"/>
            </p:cNvSpPr>
            <p:nvPr/>
          </p:nvSpPr>
          <p:spPr bwMode="auto">
            <a:xfrm>
              <a:off x="3696" y="3648"/>
              <a:ext cx="768" cy="144"/>
            </a:xfrm>
            <a:prstGeom prst="rightArrow">
              <a:avLst>
                <a:gd name="adj1" fmla="val 50000"/>
                <a:gd name="adj2" fmla="val 133333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45" name="AutoShape 28"/>
            <p:cNvSpPr>
              <a:spLocks noChangeArrowheads="1"/>
            </p:cNvSpPr>
            <p:nvPr/>
          </p:nvSpPr>
          <p:spPr bwMode="auto">
            <a:xfrm rot="9987130">
              <a:off x="3696" y="4032"/>
              <a:ext cx="768" cy="144"/>
            </a:xfrm>
            <a:prstGeom prst="rightArrow">
              <a:avLst>
                <a:gd name="adj1" fmla="val 50000"/>
                <a:gd name="adj2" fmla="val 133333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sp>
        <p:nvSpPr>
          <p:cNvPr id="17" name="Oval 33"/>
          <p:cNvSpPr>
            <a:spLocks noChangeArrowheads="1"/>
          </p:cNvSpPr>
          <p:nvPr/>
        </p:nvSpPr>
        <p:spPr bwMode="auto">
          <a:xfrm>
            <a:off x="2743200" y="4648200"/>
            <a:ext cx="609600" cy="609600"/>
          </a:xfrm>
          <a:prstGeom prst="ellipse">
            <a:avLst/>
          </a:prstGeom>
          <a:solidFill>
            <a:srgbClr val="FF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uk-UA"/>
              <a:t>рВ</a:t>
            </a:r>
            <a:endParaRPr lang="ru-RU"/>
          </a:p>
        </p:txBody>
      </p:sp>
      <p:sp>
        <p:nvSpPr>
          <p:cNvPr id="18" name="AutoShape 34"/>
          <p:cNvSpPr>
            <a:spLocks noChangeArrowheads="1"/>
          </p:cNvSpPr>
          <p:nvPr/>
        </p:nvSpPr>
        <p:spPr bwMode="auto">
          <a:xfrm>
            <a:off x="2362200" y="1905000"/>
            <a:ext cx="1371600" cy="13716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pic>
        <p:nvPicPr>
          <p:cNvPr id="19" name="Рисунок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352800"/>
            <a:ext cx="1893888" cy="21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Рисунок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362200"/>
            <a:ext cx="2667000" cy="1208088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rgbClr val="808080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21" name="Рисунок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352800"/>
            <a:ext cx="1893888" cy="21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Рисунок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352800"/>
            <a:ext cx="1893888" cy="21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05200"/>
            <a:ext cx="1893888" cy="21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Рисунок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505200"/>
            <a:ext cx="1893888" cy="21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Рисунок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352800"/>
            <a:ext cx="1893888" cy="21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Group 42"/>
          <p:cNvGrpSpPr>
            <a:grpSpLocks/>
          </p:cNvGrpSpPr>
          <p:nvPr/>
        </p:nvGrpSpPr>
        <p:grpSpPr bwMode="auto">
          <a:xfrm>
            <a:off x="3581400" y="4572000"/>
            <a:ext cx="914400" cy="1447800"/>
            <a:chOff x="2784" y="2976"/>
            <a:chExt cx="576" cy="912"/>
          </a:xfrm>
        </p:grpSpPr>
        <p:pic>
          <p:nvPicPr>
            <p:cNvPr id="38" name="Рисунок 3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4" y="2976"/>
              <a:ext cx="288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Рисунок 3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3024"/>
              <a:ext cx="432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8" name="Oval 49"/>
          <p:cNvSpPr>
            <a:spLocks noChangeArrowheads="1"/>
          </p:cNvSpPr>
          <p:nvPr/>
        </p:nvSpPr>
        <p:spPr bwMode="auto">
          <a:xfrm>
            <a:off x="7086600" y="3276600"/>
            <a:ext cx="609600" cy="609600"/>
          </a:xfrm>
          <a:prstGeom prst="ellipse">
            <a:avLst/>
          </a:prstGeom>
          <a:solidFill>
            <a:srgbClr val="FF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uk-UA"/>
              <a:t>рН</a:t>
            </a:r>
            <a:endParaRPr lang="ru-RU"/>
          </a:p>
        </p:txBody>
      </p:sp>
      <p:grpSp>
        <p:nvGrpSpPr>
          <p:cNvPr id="29" name="Group 50"/>
          <p:cNvGrpSpPr>
            <a:grpSpLocks/>
          </p:cNvGrpSpPr>
          <p:nvPr/>
        </p:nvGrpSpPr>
        <p:grpSpPr bwMode="auto">
          <a:xfrm>
            <a:off x="4876800" y="1981200"/>
            <a:ext cx="2590800" cy="3124200"/>
            <a:chOff x="3600" y="1344"/>
            <a:chExt cx="1632" cy="1968"/>
          </a:xfrm>
        </p:grpSpPr>
        <p:sp>
          <p:nvSpPr>
            <p:cNvPr id="32" name="AutoShape 51"/>
            <p:cNvSpPr>
              <a:spLocks noChangeArrowheads="1"/>
            </p:cNvSpPr>
            <p:nvPr/>
          </p:nvSpPr>
          <p:spPr bwMode="auto">
            <a:xfrm flipH="1">
              <a:off x="3600" y="1344"/>
              <a:ext cx="528" cy="1152"/>
            </a:xfrm>
            <a:prstGeom prst="lightningBolt">
              <a:avLst/>
            </a:prstGeom>
            <a:gradFill rotWithShape="0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3" name="AutoShape 52"/>
            <p:cNvSpPr>
              <a:spLocks noChangeArrowheads="1"/>
            </p:cNvSpPr>
            <p:nvPr/>
          </p:nvSpPr>
          <p:spPr bwMode="auto">
            <a:xfrm flipH="1">
              <a:off x="3984" y="2160"/>
              <a:ext cx="528" cy="1152"/>
            </a:xfrm>
            <a:prstGeom prst="lightningBolt">
              <a:avLst/>
            </a:prstGeom>
            <a:gradFill rotWithShape="0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sp>
          <p:nvSpPr>
            <p:cNvPr id="34" name="AutoShape 53"/>
            <p:cNvSpPr>
              <a:spLocks noChangeArrowheads="1"/>
            </p:cNvSpPr>
            <p:nvPr/>
          </p:nvSpPr>
          <p:spPr bwMode="auto">
            <a:xfrm flipH="1">
              <a:off x="4704" y="1536"/>
              <a:ext cx="528" cy="1152"/>
            </a:xfrm>
            <a:prstGeom prst="lightningBolt">
              <a:avLst/>
            </a:prstGeom>
            <a:gradFill rotWithShape="0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460375" y="342900"/>
            <a:ext cx="4552572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МОРСЬКІ ТЕЧІЇ</a:t>
            </a:r>
            <a:endParaRPr lang="uk-UA" sz="33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705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1268760"/>
            <a:ext cx="8352928" cy="338437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Залежно від кольору і прозорості земна поверхня по-різному поглинає сонячні промені й віддає накопичене тепло</a:t>
            </a:r>
            <a:endParaRPr lang="uk-UA" sz="4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813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1268760"/>
            <a:ext cx="8352928" cy="338437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Відношення відбитої радіації до сумарної називають – </a:t>
            </a:r>
            <a:r>
              <a:rPr lang="uk-UA" sz="50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альбедо</a:t>
            </a:r>
            <a:r>
              <a:rPr lang="uk-UA" sz="40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sz="4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536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89112" y="1268760"/>
            <a:ext cx="8352928" cy="338437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Найменший показник альбедо мають водойми й чорноземи (10%)</a:t>
            </a:r>
            <a:endParaRPr lang="uk-UA" sz="4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747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4104456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032448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4104456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056" y="3645024"/>
            <a:ext cx="4036392" cy="27363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195736" y="327224"/>
            <a:ext cx="4248472" cy="7452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АЛЬБЕДО</a:t>
            </a:r>
            <a:endParaRPr lang="uk-UA" sz="34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277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2 2"/>
          <p:cNvSpPr/>
          <p:nvPr/>
        </p:nvSpPr>
        <p:spPr>
          <a:xfrm rot="20582971">
            <a:off x="128370" y="1926769"/>
            <a:ext cx="9324528" cy="2448272"/>
          </a:xfrm>
          <a:prstGeom prst="irregularSeal2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КІНЕЦЬ</a:t>
            </a:r>
            <a:endParaRPr lang="uk-UA" sz="4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35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5952" y="2103239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Arial" pitchFamily="34" charset="0"/>
                <a:cs typeface="Arial" pitchFamily="34" charset="0"/>
              </a:rPr>
              <a:t>В.Ю.Пестушко, Г.Ш.Уварова, Географія: підручник для загальноосвітніх навчальних закладів:7 кл. – К.: Генеза,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2015.</a:t>
            </a:r>
          </a:p>
          <a:p>
            <a:pPr marL="342900" lvl="0" indent="-342900">
              <a:buFont typeface="+mj-lt"/>
              <a:buAutoNum type="arabicPeriod"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Стадник </a:t>
            </a:r>
            <a:r>
              <a:rPr lang="uk-UA" dirty="0">
                <a:latin typeface="Arial" pitchFamily="34" charset="0"/>
                <a:cs typeface="Arial" pitchFamily="34" charset="0"/>
              </a:rPr>
              <a:t>О.Г. Увесь довідковий матеріал до курсу географії 6-7 класів.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uk-UA" dirty="0">
                <a:latin typeface="Arial" pitchFamily="34" charset="0"/>
                <a:cs typeface="Arial" pitchFamily="34" charset="0"/>
              </a:rPr>
              <a:t>Х.: Вид. група </a:t>
            </a:r>
            <a:r>
              <a:rPr lang="en-US" dirty="0">
                <a:latin typeface="Arial" pitchFamily="34" charset="0"/>
                <a:cs typeface="Arial" pitchFamily="34" charset="0"/>
              </a:rPr>
              <a:t>“</a:t>
            </a:r>
            <a:r>
              <a:rPr lang="uk-UA" dirty="0">
                <a:latin typeface="Arial" pitchFamily="34" charset="0"/>
                <a:cs typeface="Arial" pitchFamily="34" charset="0"/>
              </a:rPr>
              <a:t>Основа</a:t>
            </a:r>
            <a:r>
              <a:rPr lang="en-US" dirty="0">
                <a:latin typeface="Arial" pitchFamily="34" charset="0"/>
                <a:cs typeface="Arial" pitchFamily="34" charset="0"/>
              </a:rPr>
              <a:t>”</a:t>
            </a:r>
            <a:r>
              <a:rPr lang="uk-UA" dirty="0">
                <a:latin typeface="Arial" pitchFamily="34" charset="0"/>
                <a:cs typeface="Arial" pitchFamily="34" charset="0"/>
              </a:rPr>
              <a:t>, </a:t>
            </a:r>
            <a:r>
              <a:rPr lang="uk-UA" smtClean="0">
                <a:latin typeface="Arial" pitchFamily="34" charset="0"/>
                <a:cs typeface="Arial" pitchFamily="34" charset="0"/>
              </a:rPr>
              <a:t>2007.</a:t>
            </a:r>
          </a:p>
          <a:p>
            <a:pPr marL="342900" lvl="0" indent="-342900">
              <a:buFont typeface="+mj-lt"/>
              <a:buAutoNum type="arabicPeriod"/>
            </a:pPr>
            <a:r>
              <a:rPr lang="uk-UA" smtClean="0">
                <a:latin typeface="Arial" pitchFamily="34" charset="0"/>
                <a:cs typeface="Arial" pitchFamily="34" charset="0"/>
              </a:rPr>
              <a:t>Довгань </a:t>
            </a:r>
            <a:r>
              <a:rPr lang="uk-UA" dirty="0">
                <a:latin typeface="Arial" pitchFamily="34" charset="0"/>
                <a:cs typeface="Arial" pitchFamily="34" charset="0"/>
              </a:rPr>
              <a:t>Г. Д., Географія материків і океанів. 7 клас – К.-Х.</a:t>
            </a:r>
            <a:r>
              <a:rPr lang="en-US" dirty="0">
                <a:latin typeface="Arial" pitchFamily="34" charset="0"/>
                <a:cs typeface="Arial" pitchFamily="34" charset="0"/>
              </a:rPr>
              <a:t>VESTA</a:t>
            </a:r>
            <a:r>
              <a:rPr lang="uk-UA" dirty="0">
                <a:latin typeface="Arial" pitchFamily="34" charset="0"/>
                <a:cs typeface="Arial" pitchFamily="34" charset="0"/>
              </a:rPr>
              <a:t>, 2006.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083" y="249383"/>
            <a:ext cx="7319357" cy="1667449"/>
          </a:xfrm>
        </p:spPr>
        <p:txBody>
          <a:bodyPr>
            <a:normAutofit/>
          </a:bodyPr>
          <a:lstStyle/>
          <a:p>
            <a:pPr algn="ctr"/>
            <a:r>
              <a:rPr lang="uk-UA" b="1" cap="none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використаних джерел:</a:t>
            </a:r>
            <a:r>
              <a:rPr lang="uk-UA" cap="none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cap="none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cap="none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cap="none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200" b="1" cap="none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Література:</a:t>
            </a:r>
            <a:endParaRPr lang="uk-UA" sz="2200" cap="none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236" y="4005064"/>
            <a:ext cx="7429500" cy="529791"/>
          </a:xfrm>
        </p:spPr>
        <p:txBody>
          <a:bodyPr>
            <a:normAutofit/>
          </a:bodyPr>
          <a:lstStyle/>
          <a:p>
            <a:pPr algn="ctr"/>
            <a:r>
              <a:rPr lang="uk-UA" sz="2200" b="1" cap="none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Інтернет</a:t>
            </a:r>
            <a:r>
              <a:rPr lang="uk-UA" sz="2200" b="1" cap="none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cap="none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ресурси</a:t>
            </a:r>
            <a:r>
              <a:rPr lang="uk-UA" sz="2200" b="1" cap="none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uk-UA" sz="2200" b="1" cap="none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5952" y="4581128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uk-UA" u="sng" dirty="0">
                <a:latin typeface="Arial" pitchFamily="34" charset="0"/>
                <a:cs typeface="Arial" pitchFamily="34" charset="0"/>
                <a:hlinkClick r:id="rId2"/>
              </a:rPr>
              <a:t>https://www.</a:t>
            </a:r>
            <a:r>
              <a:rPr lang="en-US" u="sng" dirty="0" err="1">
                <a:latin typeface="Arial" pitchFamily="34" charset="0"/>
                <a:cs typeface="Arial" pitchFamily="34" charset="0"/>
                <a:hlinkClick r:id="rId2"/>
              </a:rPr>
              <a:t>wikipedia</a:t>
            </a:r>
            <a:r>
              <a:rPr lang="uk-UA" u="sng" dirty="0">
                <a:latin typeface="Arial" pitchFamily="34" charset="0"/>
                <a:cs typeface="Arial" pitchFamily="34" charset="0"/>
                <a:hlinkClick r:id="rId2"/>
              </a:rPr>
              <a:t>.</a:t>
            </a:r>
            <a:r>
              <a:rPr lang="en-US" u="sng" dirty="0">
                <a:latin typeface="Arial" pitchFamily="34" charset="0"/>
                <a:cs typeface="Arial" pitchFamily="34" charset="0"/>
                <a:hlinkClick r:id="rId2"/>
              </a:rPr>
              <a:t>org</a:t>
            </a:r>
            <a:r>
              <a:rPr lang="uk-UA" u="sng" dirty="0">
                <a:latin typeface="Arial" pitchFamily="34" charset="0"/>
                <a:cs typeface="Arial" pitchFamily="34" charset="0"/>
                <a:hlinkClick r:id="rId2"/>
              </a:rPr>
              <a:t>/</a:t>
            </a:r>
            <a:endParaRPr lang="uk-UA" dirty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u="sng" dirty="0">
                <a:latin typeface="Arial" pitchFamily="34" charset="0"/>
                <a:cs typeface="Arial" pitchFamily="34" charset="0"/>
                <a:hlinkClick r:id="rId3"/>
              </a:rPr>
              <a:t>http://www.geo-bav.at.ua</a:t>
            </a:r>
            <a:endParaRPr lang="uk-UA" dirty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u="sng" dirty="0">
                <a:latin typeface="Arial" pitchFamily="34" charset="0"/>
                <a:cs typeface="Arial" pitchFamily="34" charset="0"/>
                <a:hlinkClick r:id="rId4"/>
              </a:rPr>
              <a:t>http</a:t>
            </a:r>
            <a:r>
              <a:rPr lang="uk-UA" u="sng" dirty="0">
                <a:latin typeface="Arial" pitchFamily="34" charset="0"/>
                <a:cs typeface="Arial" pitchFamily="34" charset="0"/>
                <a:hlinkClick r:id="rId4"/>
              </a:rPr>
              <a:t>://</a:t>
            </a:r>
            <a:r>
              <a:rPr lang="en-US" u="sng" dirty="0" err="1">
                <a:latin typeface="Arial" pitchFamily="34" charset="0"/>
                <a:cs typeface="Arial" pitchFamily="34" charset="0"/>
                <a:hlinkClick r:id="rId4"/>
              </a:rPr>
              <a:t>svitppt</a:t>
            </a:r>
            <a:r>
              <a:rPr lang="uk-UA" u="sng" dirty="0">
                <a:latin typeface="Arial" pitchFamily="34" charset="0"/>
                <a:cs typeface="Arial" pitchFamily="34" charset="0"/>
                <a:hlinkClick r:id="rId4"/>
              </a:rPr>
              <a:t>/</a:t>
            </a:r>
            <a:r>
              <a:rPr lang="en-US" u="sng" dirty="0">
                <a:latin typeface="Arial" pitchFamily="34" charset="0"/>
                <a:cs typeface="Arial" pitchFamily="34" charset="0"/>
                <a:hlinkClick r:id="rId4"/>
              </a:rPr>
              <a:t>com</a:t>
            </a:r>
            <a:r>
              <a:rPr lang="uk-UA" u="sng" dirty="0">
                <a:latin typeface="Arial" pitchFamily="34" charset="0"/>
                <a:cs typeface="Arial" pitchFamily="34" charset="0"/>
                <a:hlinkClick r:id="rId4"/>
              </a:rPr>
              <a:t>.</a:t>
            </a:r>
            <a:r>
              <a:rPr lang="en-US" u="sng" dirty="0" err="1">
                <a:latin typeface="Arial" pitchFamily="34" charset="0"/>
                <a:cs typeface="Arial" pitchFamily="34" charset="0"/>
                <a:hlinkClick r:id="rId4"/>
              </a:rPr>
              <a:t>ua</a:t>
            </a:r>
            <a:endParaRPr lang="uk-UA" dirty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u="sng" dirty="0">
                <a:latin typeface="Arial" pitchFamily="34" charset="0"/>
                <a:cs typeface="Arial" pitchFamily="34" charset="0"/>
                <a:hlinkClick r:id="rId5"/>
              </a:rPr>
              <a:t>https</a:t>
            </a:r>
            <a:r>
              <a:rPr lang="uk-UA" u="sng" dirty="0">
                <a:latin typeface="Arial" pitchFamily="34" charset="0"/>
                <a:cs typeface="Arial" pitchFamily="34" charset="0"/>
                <a:hlinkClick r:id="rId5"/>
              </a:rPr>
              <a:t>://</a:t>
            </a:r>
            <a:r>
              <a:rPr lang="en-US" u="sng" dirty="0">
                <a:latin typeface="Arial" pitchFamily="34" charset="0"/>
                <a:cs typeface="Arial" pitchFamily="34" charset="0"/>
                <a:hlinkClick r:id="rId5"/>
              </a:rPr>
              <a:t>www</a:t>
            </a:r>
            <a:r>
              <a:rPr lang="uk-UA" u="sng" dirty="0">
                <a:latin typeface="Arial" pitchFamily="34" charset="0"/>
                <a:cs typeface="Arial" pitchFamily="34" charset="0"/>
                <a:hlinkClick r:id="rId5"/>
              </a:rPr>
              <a:t>.</a:t>
            </a:r>
            <a:r>
              <a:rPr lang="en-US" u="sng" dirty="0" err="1">
                <a:latin typeface="Arial" pitchFamily="34" charset="0"/>
                <a:cs typeface="Arial" pitchFamily="34" charset="0"/>
                <a:hlinkClick r:id="rId5"/>
              </a:rPr>
              <a:t>youtube</a:t>
            </a:r>
            <a:r>
              <a:rPr lang="uk-UA" u="sng" dirty="0">
                <a:latin typeface="Arial" pitchFamily="34" charset="0"/>
                <a:cs typeface="Arial" pitchFamily="34" charset="0"/>
                <a:hlinkClick r:id="rId5"/>
              </a:rPr>
              <a:t>.</a:t>
            </a:r>
            <a:r>
              <a:rPr lang="en-US" u="sng" dirty="0">
                <a:latin typeface="Arial" pitchFamily="34" charset="0"/>
                <a:cs typeface="Arial" pitchFamily="34" charset="0"/>
                <a:hlinkClick r:id="rId5"/>
              </a:rPr>
              <a:t>com</a:t>
            </a:r>
            <a:endParaRPr lang="uk-UA" dirty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u="sng" dirty="0" err="1">
                <a:latin typeface="Arial" pitchFamily="34" charset="0"/>
                <a:cs typeface="Arial" pitchFamily="34" charset="0"/>
                <a:hlinkClick r:id="rId6"/>
              </a:rPr>
              <a:t>https</a:t>
            </a:r>
            <a:r>
              <a:rPr lang="uk-UA" u="sng" dirty="0">
                <a:latin typeface="Arial" pitchFamily="34" charset="0"/>
                <a:cs typeface="Arial" pitchFamily="34" charset="0"/>
                <a:hlinkClick r:id="rId6"/>
              </a:rPr>
              <a:t>://</a:t>
            </a:r>
            <a:r>
              <a:rPr lang="ru-RU" u="sng" dirty="0" err="1">
                <a:latin typeface="Arial" pitchFamily="34" charset="0"/>
                <a:cs typeface="Arial" pitchFamily="34" charset="0"/>
                <a:hlinkClick r:id="rId6"/>
              </a:rPr>
              <a:t>www</a:t>
            </a:r>
            <a:r>
              <a:rPr lang="uk-UA" u="sng" dirty="0">
                <a:latin typeface="Arial" pitchFamily="34" charset="0"/>
                <a:cs typeface="Arial" pitchFamily="34" charset="0"/>
                <a:hlinkClick r:id="rId6"/>
              </a:rPr>
              <a:t>.</a:t>
            </a:r>
            <a:r>
              <a:rPr lang="ru-RU" u="sng" dirty="0" err="1">
                <a:latin typeface="Arial" pitchFamily="34" charset="0"/>
                <a:cs typeface="Arial" pitchFamily="34" charset="0"/>
                <a:hlinkClick r:id="rId6"/>
              </a:rPr>
              <a:t>youtube</a:t>
            </a:r>
            <a:r>
              <a:rPr lang="uk-UA" u="sng" dirty="0">
                <a:latin typeface="Arial" pitchFamily="34" charset="0"/>
                <a:cs typeface="Arial" pitchFamily="34" charset="0"/>
                <a:hlinkClick r:id="rId6"/>
              </a:rPr>
              <a:t>.</a:t>
            </a:r>
            <a:r>
              <a:rPr lang="ru-RU" u="sng" dirty="0" err="1">
                <a:latin typeface="Arial" pitchFamily="34" charset="0"/>
                <a:cs typeface="Arial" pitchFamily="34" charset="0"/>
                <a:hlinkClick r:id="rId6"/>
              </a:rPr>
              <a:t>com</a:t>
            </a:r>
            <a:r>
              <a:rPr lang="uk-UA" u="sng" dirty="0">
                <a:latin typeface="Arial" pitchFamily="34" charset="0"/>
                <a:cs typeface="Arial" pitchFamily="34" charset="0"/>
                <a:hlinkClick r:id="rId6"/>
              </a:rPr>
              <a:t>/</a:t>
            </a:r>
            <a:r>
              <a:rPr lang="ru-RU" u="sng" dirty="0" err="1">
                <a:latin typeface="Arial" pitchFamily="34" charset="0"/>
                <a:cs typeface="Arial" pitchFamily="34" charset="0"/>
                <a:hlinkClick r:id="rId6"/>
              </a:rPr>
              <a:t>watch</a:t>
            </a:r>
            <a:r>
              <a:rPr lang="uk-UA" u="sng" dirty="0">
                <a:latin typeface="Arial" pitchFamily="34" charset="0"/>
                <a:cs typeface="Arial" pitchFamily="34" charset="0"/>
                <a:hlinkClick r:id="rId6"/>
              </a:rPr>
              <a:t>?</a:t>
            </a:r>
            <a:r>
              <a:rPr lang="ru-RU" u="sng" dirty="0">
                <a:latin typeface="Arial" pitchFamily="34" charset="0"/>
                <a:cs typeface="Arial" pitchFamily="34" charset="0"/>
                <a:hlinkClick r:id="rId6"/>
              </a:rPr>
              <a:t>v</a:t>
            </a:r>
            <a:r>
              <a:rPr lang="uk-UA" u="sng" dirty="0">
                <a:latin typeface="Arial" pitchFamily="34" charset="0"/>
                <a:cs typeface="Arial" pitchFamily="34" charset="0"/>
                <a:hlinkClick r:id="rId6"/>
              </a:rPr>
              <a:t>=</a:t>
            </a:r>
            <a:r>
              <a:rPr lang="ru-RU" u="sng" dirty="0" err="1">
                <a:latin typeface="Arial" pitchFamily="34" charset="0"/>
                <a:cs typeface="Arial" pitchFamily="34" charset="0"/>
                <a:hlinkClick r:id="rId6"/>
              </a:rPr>
              <a:t>IEvxFOGG</a:t>
            </a:r>
            <a:r>
              <a:rPr lang="uk-UA" u="sng" dirty="0">
                <a:latin typeface="Arial" pitchFamily="34" charset="0"/>
                <a:cs typeface="Arial" pitchFamily="34" charset="0"/>
                <a:hlinkClick r:id="rId6"/>
              </a:rPr>
              <a:t>4</a:t>
            </a:r>
            <a:r>
              <a:rPr lang="ru-RU" u="sng" dirty="0">
                <a:latin typeface="Arial" pitchFamily="34" charset="0"/>
                <a:cs typeface="Arial" pitchFamily="34" charset="0"/>
                <a:hlinkClick r:id="rId6"/>
              </a:rPr>
              <a:t>YA</a:t>
            </a:r>
            <a:endParaRPr lang="uk-UA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740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8"/>
          <p:cNvSpPr txBox="1">
            <a:spLocks/>
          </p:cNvSpPr>
          <p:nvPr/>
        </p:nvSpPr>
        <p:spPr>
          <a:xfrm>
            <a:off x="3066418" y="412378"/>
            <a:ext cx="3193676" cy="78437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4000" b="1" kern="0" dirty="0" smtClean="0">
                <a:solidFill>
                  <a:schemeClr val="tx2"/>
                </a:solidFill>
                <a:latin typeface="Arial"/>
                <a:cs typeface="Arial"/>
              </a:rPr>
              <a:t>Мета уроку: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Текст 9"/>
          <p:cNvSpPr txBox="1">
            <a:spLocks/>
          </p:cNvSpPr>
          <p:nvPr/>
        </p:nvSpPr>
        <p:spPr>
          <a:xfrm>
            <a:off x="694693" y="1344705"/>
            <a:ext cx="7428344" cy="413273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</a:pPr>
            <a:r>
              <a:rPr lang="uk-UA" sz="2300" dirty="0" smtClean="0">
                <a:solidFill>
                  <a:schemeClr val="tx2"/>
                </a:solidFill>
              </a:rPr>
              <a:t>Узагальнити знання про клімат, основні кліматотвірні чинники;</a:t>
            </a:r>
          </a:p>
          <a:p>
            <a:pPr>
              <a:buFont typeface="Arial" charset="0"/>
              <a:buChar char="•"/>
            </a:pPr>
            <a:r>
              <a:rPr lang="uk-UA" sz="2300" dirty="0" smtClean="0">
                <a:solidFill>
                  <a:schemeClr val="tx2"/>
                </a:solidFill>
              </a:rPr>
              <a:t>Сприяти розумінню ролі сонячної радіації </a:t>
            </a:r>
            <a:br>
              <a:rPr lang="uk-UA" sz="2300" dirty="0" smtClean="0">
                <a:solidFill>
                  <a:schemeClr val="tx2"/>
                </a:solidFill>
              </a:rPr>
            </a:br>
            <a:r>
              <a:rPr lang="uk-UA" sz="2300" dirty="0" smtClean="0">
                <a:solidFill>
                  <a:schemeClr val="tx2"/>
                </a:solidFill>
              </a:rPr>
              <a:t>та підстильної поверхні у формуванні клімату;</a:t>
            </a:r>
          </a:p>
          <a:p>
            <a:pPr>
              <a:buFont typeface="Arial" charset="0"/>
              <a:buChar char="•"/>
            </a:pPr>
            <a:r>
              <a:rPr lang="uk-UA" sz="2300" dirty="0" smtClean="0">
                <a:solidFill>
                  <a:schemeClr val="tx2"/>
                </a:solidFill>
              </a:rPr>
              <a:t>Визначити особливості температурного режиму повітря й поверхневих вод океану злежно від географічної широти та типу підстильної поверхні;</a:t>
            </a:r>
          </a:p>
          <a:p>
            <a:pPr>
              <a:buFont typeface="Arial" charset="0"/>
              <a:buChar char="•"/>
            </a:pPr>
            <a:r>
              <a:rPr lang="uk-UA" sz="2300" dirty="0" smtClean="0">
                <a:solidFill>
                  <a:schemeClr val="tx2"/>
                </a:solidFill>
              </a:rPr>
              <a:t>Розвивати вміння виділяти головне, працювати </a:t>
            </a:r>
            <a:br>
              <a:rPr lang="uk-UA" sz="2300" dirty="0" smtClean="0">
                <a:solidFill>
                  <a:schemeClr val="tx2"/>
                </a:solidFill>
              </a:rPr>
            </a:br>
            <a:r>
              <a:rPr lang="uk-UA" sz="2300" dirty="0" smtClean="0">
                <a:solidFill>
                  <a:schemeClr val="tx2"/>
                </a:solidFill>
              </a:rPr>
              <a:t>з картами, порівнювати, узагальнювати факти;</a:t>
            </a:r>
          </a:p>
          <a:p>
            <a:pPr>
              <a:buFont typeface="Arial" charset="0"/>
              <a:buChar char="•"/>
            </a:pPr>
            <a:r>
              <a:rPr lang="uk-UA" sz="2300" dirty="0" smtClean="0">
                <a:solidFill>
                  <a:schemeClr val="tx2"/>
                </a:solidFill>
              </a:rPr>
              <a:t>Виховувати самостійність, уважність працелюбність. </a:t>
            </a:r>
            <a:endParaRPr lang="ru-RU" sz="2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840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лімат земл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17445"/>
            <a:ext cx="5616624" cy="27333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899592" y="620688"/>
            <a:ext cx="7560840" cy="29523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КЛІМАТ</a:t>
            </a:r>
            <a:r>
              <a:rPr lang="uk-UA" sz="40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багаторічний режим погоди, що характерний  для певної місцевості</a:t>
            </a:r>
            <a:endParaRPr lang="uk-UA" sz="4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340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51720" y="590517"/>
            <a:ext cx="5328592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КЛІМАТОТВІРНІ ЧИННИКИ</a:t>
            </a:r>
            <a:endParaRPr lang="uk-UA" sz="28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с двумя вырезанными соседними углами 2"/>
          <p:cNvSpPr/>
          <p:nvPr/>
        </p:nvSpPr>
        <p:spPr>
          <a:xfrm>
            <a:off x="395536" y="3526160"/>
            <a:ext cx="2426568" cy="1487016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Сонячна радіація</a:t>
            </a:r>
            <a:endParaRPr lang="uk-UA" sz="2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с двумя вырезанными соседними углами 3"/>
          <p:cNvSpPr/>
          <p:nvPr/>
        </p:nvSpPr>
        <p:spPr>
          <a:xfrm>
            <a:off x="3347864" y="2367855"/>
            <a:ext cx="2426568" cy="1487016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Атмосферна циркуляція</a:t>
            </a:r>
            <a:endParaRPr lang="uk-UA" sz="2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с двумя вырезанными соседними углами 4"/>
          <p:cNvSpPr/>
          <p:nvPr/>
        </p:nvSpPr>
        <p:spPr>
          <a:xfrm>
            <a:off x="6300192" y="3526160"/>
            <a:ext cx="2426568" cy="1487016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Характер підстильної поверхні</a:t>
            </a:r>
            <a:endParaRPr lang="uk-UA" sz="2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1661153">
            <a:off x="1856142" y="1668451"/>
            <a:ext cx="274300" cy="16783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Стрелка вниз 6"/>
          <p:cNvSpPr/>
          <p:nvPr/>
        </p:nvSpPr>
        <p:spPr>
          <a:xfrm rot="20048059">
            <a:off x="7236386" y="1657376"/>
            <a:ext cx="287853" cy="16783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Стрелка вниз 7"/>
          <p:cNvSpPr/>
          <p:nvPr/>
        </p:nvSpPr>
        <p:spPr>
          <a:xfrm>
            <a:off x="4400398" y="1563212"/>
            <a:ext cx="353098" cy="639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0781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сонячна радіація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91" y="4319488"/>
            <a:ext cx="4680520" cy="2164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67544" y="620688"/>
            <a:ext cx="8208912" cy="367240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СОНЯЧНА РАДІАЦІЯ</a:t>
            </a:r>
            <a:r>
              <a:rPr lang="uk-UA" sz="40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це кількість сонячної енергії яку одержує земна поверхня. Залежить від кута падіння сонячних променів, тобто від географічної широти місцевості </a:t>
            </a:r>
            <a:endParaRPr lang="uk-UA" sz="4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81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сонячна радіація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6192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557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404664"/>
            <a:ext cx="8352928" cy="338437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uk-UA" sz="40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укупність прямої та розсіяної радіації, що надходить на Землю, називають СУМАРНОЮ РАДІАЦІЄЮ</a:t>
            </a:r>
            <a:endParaRPr lang="uk-UA" sz="4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Картинки по запросу сонячна радіаці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5616624" cy="2476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306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404664"/>
            <a:ext cx="8352928" cy="496855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Кількість сонячної енергії, що надходить на поверхню Землі залежить від кута падіння сонячних променів. Тому не всі ділянки земної поверхні отримують однакову кількість сонячної енергії </a:t>
            </a:r>
            <a:endParaRPr lang="uk-UA" sz="4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294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424935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39552" y="307504"/>
            <a:ext cx="8064896" cy="7452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Карта розподілу температури повітря на земній кулі (січень)</a:t>
            </a:r>
            <a:endParaRPr lang="uk-UA" sz="2400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107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312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використаних джерел:  Література: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Володимир</dc:creator>
  <cp:lastModifiedBy>Володимир</cp:lastModifiedBy>
  <cp:revision>36</cp:revision>
  <dcterms:created xsi:type="dcterms:W3CDTF">2017-01-31T13:29:15Z</dcterms:created>
  <dcterms:modified xsi:type="dcterms:W3CDTF">2017-02-10T20:00:49Z</dcterms:modified>
</cp:coreProperties>
</file>