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8" r:id="rId2"/>
    <p:sldId id="258" r:id="rId3"/>
    <p:sldId id="274" r:id="rId4"/>
    <p:sldId id="289" r:id="rId5"/>
    <p:sldId id="272" r:id="rId6"/>
    <p:sldId id="291" r:id="rId7"/>
    <p:sldId id="290" r:id="rId8"/>
    <p:sldId id="292" r:id="rId9"/>
    <p:sldId id="280" r:id="rId10"/>
    <p:sldId id="264" r:id="rId11"/>
    <p:sldId id="295" r:id="rId12"/>
    <p:sldId id="284" r:id="rId13"/>
    <p:sldId id="281" r:id="rId14"/>
    <p:sldId id="296" r:id="rId15"/>
    <p:sldId id="277" r:id="rId16"/>
    <p:sldId id="282" r:id="rId17"/>
    <p:sldId id="294" r:id="rId18"/>
    <p:sldId id="293" r:id="rId19"/>
    <p:sldId id="276" r:id="rId20"/>
    <p:sldId id="275" r:id="rId21"/>
    <p:sldId id="285" r:id="rId22"/>
    <p:sldId id="286" r:id="rId23"/>
    <p:sldId id="287" r:id="rId24"/>
    <p:sldId id="283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22.02.2017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slow"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slow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slow"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slow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22.02.2017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wipe dir="d"/>
  </p:transition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570504"/>
          </a:xfrm>
          <a:solidFill>
            <a:schemeClr val="accent4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uk-UA" dirty="0" smtClean="0"/>
              <a:t>               </a:t>
            </a:r>
            <a:r>
              <a:rPr lang="uk-UA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Урок-тренінг</a:t>
            </a:r>
            <a:r>
              <a:rPr lang="uk-UA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4000" b="1" i="1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«Великі права маленької дитини»</a:t>
            </a:r>
            <a:endParaRPr lang="uk-UA" sz="4000" b="1" i="1" dirty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19672" y="5085184"/>
            <a:ext cx="698477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r>
              <a:rPr lang="uk-UA" b="1" dirty="0" smtClean="0"/>
              <a:t>Підготувала вчитель початкових класів</a:t>
            </a:r>
          </a:p>
          <a:p>
            <a:r>
              <a:rPr lang="uk-UA" b="1" dirty="0" err="1" smtClean="0"/>
              <a:t>Чортківської</a:t>
            </a:r>
            <a:r>
              <a:rPr lang="uk-UA" b="1" dirty="0" smtClean="0"/>
              <a:t> ЗОШ </a:t>
            </a:r>
            <a:r>
              <a:rPr lang="en-US" b="1" dirty="0" smtClean="0"/>
              <a:t>I-III </a:t>
            </a:r>
            <a:r>
              <a:rPr lang="uk-UA" b="1" dirty="0" smtClean="0"/>
              <a:t>ступенів №2   Починок </a:t>
            </a:r>
            <a:r>
              <a:rPr lang="uk-UA" b="1" dirty="0"/>
              <a:t>М</a:t>
            </a:r>
            <a:r>
              <a:rPr lang="uk-UA" b="1" dirty="0" smtClean="0"/>
              <a:t>арія Казимирівна</a:t>
            </a:r>
            <a:endParaRPr lang="uk-UA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42937">
            <a:off x="282123" y="1879805"/>
            <a:ext cx="4320312" cy="391987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998" y="1785563"/>
            <a:ext cx="4139690" cy="4108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851419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00562" y="274638"/>
            <a:ext cx="4433126" cy="1143000"/>
          </a:xfrm>
        </p:spPr>
        <p:txBody>
          <a:bodyPr/>
          <a:lstStyle/>
          <a:p>
            <a:pPr algn="ctr"/>
            <a:r>
              <a:rPr lang="uk-UA" b="1" dirty="0" smtClean="0"/>
              <a:t>Право на житло</a:t>
            </a:r>
            <a:endParaRPr lang="ru-RU" b="1" dirty="0"/>
          </a:p>
        </p:txBody>
      </p:sp>
      <p:pic>
        <p:nvPicPr>
          <p:cNvPr id="8194" name="Picture 2" descr="C:\Documents and Settings\Admin\Рабочий стол\право\811_veto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53217" y="4785011"/>
            <a:ext cx="2381250" cy="1905000"/>
          </a:xfrm>
          <a:prstGeom prst="rect">
            <a:avLst/>
          </a:prstGeom>
          <a:noFill/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8195" name="Picture 3" descr="C:\Documents and Settings\Admin\Рабочий стол\право\kodex_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18212" y="1259612"/>
            <a:ext cx="2390775" cy="1914525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  <p:pic>
        <p:nvPicPr>
          <p:cNvPr id="8196" name="Picture 4" descr="C:\Documents and Settings\Admin\Рабочий стол\право\imagesCA21VQE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14942" y="3041936"/>
            <a:ext cx="2628900" cy="1743075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8198" name="Picture 6" descr="C:\Documents and Settings\Admin\Рабочий стол\право\;p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4518212" cy="6858000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99392"/>
            <a:ext cx="9607277" cy="7199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406317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77" y="-18286"/>
            <a:ext cx="9168380" cy="6876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83313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798387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407" y="-9306"/>
            <a:ext cx="9156407" cy="6867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3096667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34675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38" y="0"/>
            <a:ext cx="9144638" cy="6858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8118678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03649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845922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42733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278998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Рабочий стол\право\imagesCAAHO9OH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692696"/>
            <a:ext cx="7579893" cy="560299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41564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31462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063358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58814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1" y="0"/>
            <a:ext cx="9135878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40309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43050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094" y="0"/>
            <a:ext cx="81609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351003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0"/>
            <a:ext cx="7498080" cy="1124744"/>
          </a:xfrm>
        </p:spPr>
        <p:txBody>
          <a:bodyPr/>
          <a:lstStyle/>
          <a:p>
            <a:r>
              <a:rPr lang="uk-UA" dirty="0" smtClean="0"/>
              <a:t>     </a:t>
            </a:r>
            <a:r>
              <a:rPr lang="uk-UA" dirty="0" smtClean="0">
                <a:solidFill>
                  <a:schemeClr val="accent6"/>
                </a:solidFill>
              </a:rPr>
              <a:t>Декларація Прав дитини</a:t>
            </a:r>
            <a:endParaRPr lang="uk-UA" dirty="0">
              <a:solidFill>
                <a:schemeClr val="accent6"/>
              </a:solidFill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971600" y="1124744"/>
            <a:ext cx="8172399" cy="5232648"/>
          </a:xfrm>
        </p:spPr>
        <p:txBody>
          <a:bodyPr>
            <a:normAutofit/>
          </a:bodyPr>
          <a:lstStyle/>
          <a:p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США у м. Нью-Йорк є 39-поверховий будинок Штаб-квартири ООН.</a:t>
            </a:r>
          </a:p>
          <a:p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Щорічно скликається Генеральна Асамблея ООН – зібрання делегатів всіх держав,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членів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цієї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організації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Зараз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їх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більше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180.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Саме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Генеральна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Асамблея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ООН проголосила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Декларацію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прав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дитини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uk-UA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599" y="4416132"/>
            <a:ext cx="3912365" cy="23514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4965498" y="4416132"/>
            <a:ext cx="4178502" cy="2343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14244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596" y="-9179"/>
            <a:ext cx="8220404" cy="6867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08771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849871" cy="25566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9871" y="17318"/>
            <a:ext cx="2675610" cy="255669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591330"/>
            <a:ext cx="3849871" cy="232455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71397" y="2591330"/>
            <a:ext cx="2971583" cy="233677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37910" y="17318"/>
            <a:ext cx="2465938" cy="253937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86500" y="4945422"/>
            <a:ext cx="2857500" cy="188595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26482" y="2574012"/>
            <a:ext cx="2471851" cy="238872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98714" y="4980058"/>
            <a:ext cx="3587786" cy="183873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4915884"/>
            <a:ext cx="2724150" cy="1927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44555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74" y="0"/>
            <a:ext cx="91800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84289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7384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93579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4003" y="-9382"/>
            <a:ext cx="9156509" cy="6867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932333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1.6|1.7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284</TotalTime>
  <Words>63</Words>
  <Application>Microsoft Office PowerPoint</Application>
  <PresentationFormat>Екран (4:3)</PresentationFormat>
  <Paragraphs>10</Paragraphs>
  <Slides>24</Slides>
  <Notes>0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24</vt:i4>
      </vt:variant>
    </vt:vector>
  </HeadingPairs>
  <TitlesOfParts>
    <vt:vector size="30" baseType="lpstr">
      <vt:lpstr>Corbel</vt:lpstr>
      <vt:lpstr>Gill Sans MT</vt:lpstr>
      <vt:lpstr>Times New Roman</vt:lpstr>
      <vt:lpstr>Verdana</vt:lpstr>
      <vt:lpstr>Wingdings 2</vt:lpstr>
      <vt:lpstr>Солнцестояние</vt:lpstr>
      <vt:lpstr>               Урок-тренінг «Великі права маленької дитини»</vt:lpstr>
      <vt:lpstr>Презентація PowerPoint</vt:lpstr>
      <vt:lpstr>Презентація PowerPoint</vt:lpstr>
      <vt:lpstr>     Декларація Прав дитини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Право на житло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Марія</cp:lastModifiedBy>
  <cp:revision>90</cp:revision>
  <dcterms:modified xsi:type="dcterms:W3CDTF">2017-02-22T15:17:21Z</dcterms:modified>
</cp:coreProperties>
</file>