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48.xml.rels" ContentType="application/vnd.openxmlformats-package.relationships+xml"/>
  <Override PartName="/ppt/media/image1.png" ContentType="image/png"/>
  <Override PartName="/ppt/media/image22.gif" ContentType="image/gif"/>
  <Override PartName="/ppt/media/image2.png" ContentType="image/png"/>
  <Override PartName="/ppt/media/image9.jpeg" ContentType="image/jpeg"/>
  <Override PartName="/ppt/media/image3.png" ContentType="image/png"/>
  <Override PartName="/ppt/media/image45.jpeg" ContentType="image/jpeg"/>
  <Override PartName="/ppt/media/image4.png" ContentType="image/png"/>
  <Override PartName="/ppt/media/image5.png" ContentType="image/png"/>
  <Override PartName="/ppt/media/image34.jpeg" ContentType="image/jpeg"/>
  <Override PartName="/ppt/media/image6.png" ContentType="image/png"/>
  <Override PartName="/ppt/media/image7.png" ContentType="image/png"/>
  <Override PartName="/ppt/media/image8.png" ContentType="image/png"/>
  <Override PartName="/ppt/media/image10.gif" ContentType="image/gif"/>
  <Override PartName="/ppt/media/image11.png" ContentType="image/png"/>
  <Override PartName="/ppt/media/image12.jpeg" ContentType="image/jpeg"/>
  <Override PartName="/ppt/media/image46.jpeg" ContentType="image/jpeg"/>
  <Override PartName="/ppt/media/image13.png" ContentType="image/png"/>
  <Override PartName="/ppt/media/image14.png" ContentType="image/png"/>
  <Override PartName="/ppt/media/image15.png" ContentType="image/png"/>
  <Override PartName="/ppt/media/image37.gif" ContentType="image/gif"/>
  <Override PartName="/ppt/media/image16.png" ContentType="image/png"/>
  <Override PartName="/ppt/media/image38.gif" ContentType="image/gif"/>
  <Override PartName="/ppt/media/image17.png" ContentType="image/png"/>
  <Override PartName="/ppt/media/image18.jpeg" ContentType="image/jpeg"/>
  <Override PartName="/ppt/media/image50.gif" ContentType="image/gif"/>
  <Override PartName="/ppt/media/image19.png" ContentType="image/png"/>
  <Override PartName="/ppt/media/image41.gif" ContentType="image/gif"/>
  <Override PartName="/ppt/media/image40.jpeg" ContentType="image/jpeg"/>
  <Override PartName="/ppt/media/image20.png" ContentType="image/png"/>
  <Override PartName="/ppt/media/image42.gif" ContentType="image/gif"/>
  <Override PartName="/ppt/media/image21.png" ContentType="image/png"/>
  <Override PartName="/ppt/media/image47.jpeg" ContentType="image/jpeg"/>
  <Override PartName="/ppt/media/image44.gif" ContentType="image/gif"/>
  <Override PartName="/ppt/media/image23.png" ContentType="image/png"/>
  <Override PartName="/ppt/media/image24.png" ContentType="image/png"/>
  <Override PartName="/ppt/media/image25.png" ContentType="image/png"/>
  <Override PartName="/ppt/media/image26.png" ContentType="image/png"/>
  <Override PartName="/ppt/media/image27.png" ContentType="image/png"/>
  <Override PartName="/ppt/media/image49.gif" ContentType="image/gif"/>
  <Override PartName="/ppt/media/image28.png" ContentType="image/png"/>
  <Override PartName="/ppt/media/image29.png" ContentType="image/png"/>
  <Override PartName="/ppt/media/image51.gif" ContentType="image/gif"/>
  <Override PartName="/ppt/media/image30.png" ContentType="image/png"/>
  <Override PartName="/ppt/media/image52.gif" ContentType="image/gif"/>
  <Override PartName="/ppt/media/image31.png" ContentType="image/png"/>
  <Override PartName="/ppt/media/image32.jpeg" ContentType="image/jpeg"/>
  <Override PartName="/ppt/media/image33.jpeg" ContentType="image/jpeg"/>
  <Override PartName="/ppt/media/image35.png" ContentType="image/png"/>
  <Override PartName="/ppt/media/image36.png" ContentType="image/png"/>
  <Override PartName="/ppt/media/image39.png" ContentType="image/png"/>
  <Override PartName="/ppt/media/image43.gif" ContentType="image/gif"/>
  <Override PartName="/ppt/media/image48.jpeg" ContentType="image/jpeg"/>
  <Override PartName="/ppt/_rels/presentation.xml.rels" ContentType="application/vnd.openxmlformats-package.relationships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x="12192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4.png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Relationship Id="rId3" Type="http://schemas.openxmlformats.org/officeDocument/2006/relationships/image" Target="../media/image6.png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7.png"/><Relationship Id="rId3" Type="http://schemas.openxmlformats.org/officeDocument/2006/relationships/image" Target="../media/image8.png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37" name="" descr=""/>
          <p:cNvPicPr/>
          <p:nvPr/>
        </p:nvPicPr>
        <p:blipFill>
          <a:blip r:embed="rId2"/>
          <a:stretch/>
        </p:blipFill>
        <p:spPr>
          <a:xfrm>
            <a:off x="3368880" y="1825560"/>
            <a:ext cx="5452920" cy="4350960"/>
          </a:xfrm>
          <a:prstGeom prst="rect">
            <a:avLst/>
          </a:prstGeom>
          <a:ln>
            <a:noFill/>
          </a:ln>
        </p:spPr>
      </p:pic>
      <p:pic>
        <p:nvPicPr>
          <p:cNvPr id="38" name="" descr=""/>
          <p:cNvPicPr/>
          <p:nvPr/>
        </p:nvPicPr>
        <p:blipFill>
          <a:blip r:embed="rId3"/>
          <a:stretch/>
        </p:blipFill>
        <p:spPr>
          <a:xfrm>
            <a:off x="3368880" y="1825560"/>
            <a:ext cx="5452920" cy="435096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uk-UA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0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subTitle"/>
          </p:nvPr>
        </p:nvSpPr>
        <p:spPr>
          <a:xfrm>
            <a:off x="838080" y="365040"/>
            <a:ext cx="10515240" cy="6144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uk-UA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uk-UA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1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2" name="PlaceHolder 5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76" name="" descr=""/>
          <p:cNvPicPr/>
          <p:nvPr/>
        </p:nvPicPr>
        <p:blipFill>
          <a:blip r:embed="rId2"/>
          <a:stretch/>
        </p:blipFill>
        <p:spPr>
          <a:xfrm>
            <a:off x="3368880" y="1825560"/>
            <a:ext cx="5452920" cy="4350960"/>
          </a:xfrm>
          <a:prstGeom prst="rect">
            <a:avLst/>
          </a:prstGeom>
          <a:ln>
            <a:noFill/>
          </a:ln>
        </p:spPr>
      </p:pic>
      <p:pic>
        <p:nvPicPr>
          <p:cNvPr id="77" name="" descr=""/>
          <p:cNvPicPr/>
          <p:nvPr/>
        </p:nvPicPr>
        <p:blipFill>
          <a:blip r:embed="rId3"/>
          <a:stretch/>
        </p:blipFill>
        <p:spPr>
          <a:xfrm>
            <a:off x="3368880" y="1825560"/>
            <a:ext cx="5452920" cy="435096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uk-UA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6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subTitle"/>
          </p:nvPr>
        </p:nvSpPr>
        <p:spPr>
          <a:xfrm>
            <a:off x="838080" y="365040"/>
            <a:ext cx="10515240" cy="6144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uk-UA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5" name="PlaceHolder 4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3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0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1" name="PlaceHolder 5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115" name="" descr=""/>
          <p:cNvPicPr/>
          <p:nvPr/>
        </p:nvPicPr>
        <p:blipFill>
          <a:blip r:embed="rId2"/>
          <a:stretch/>
        </p:blipFill>
        <p:spPr>
          <a:xfrm>
            <a:off x="3368880" y="1825560"/>
            <a:ext cx="5452920" cy="4350960"/>
          </a:xfrm>
          <a:prstGeom prst="rect">
            <a:avLst/>
          </a:prstGeom>
          <a:ln>
            <a:noFill/>
          </a:ln>
        </p:spPr>
      </p:pic>
      <p:pic>
        <p:nvPicPr>
          <p:cNvPr id="116" name="" descr=""/>
          <p:cNvPicPr/>
          <p:nvPr/>
        </p:nvPicPr>
        <p:blipFill>
          <a:blip r:embed="rId3"/>
          <a:stretch/>
        </p:blipFill>
        <p:spPr>
          <a:xfrm>
            <a:off x="3368880" y="1825560"/>
            <a:ext cx="5452920" cy="435096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4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uk-UA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6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9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subTitle"/>
          </p:nvPr>
        </p:nvSpPr>
        <p:spPr>
          <a:xfrm>
            <a:off x="838080" y="365040"/>
            <a:ext cx="10515240" cy="6144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uk-UA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4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5" name="PlaceHolder 4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7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8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9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2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3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6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9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50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51" name="PlaceHolder 5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53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54" name="PlaceHolder 3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155" name="" descr=""/>
          <p:cNvPicPr/>
          <p:nvPr/>
        </p:nvPicPr>
        <p:blipFill>
          <a:blip r:embed="rId2"/>
          <a:stretch/>
        </p:blipFill>
        <p:spPr>
          <a:xfrm>
            <a:off x="3368880" y="1825560"/>
            <a:ext cx="5452920" cy="4350960"/>
          </a:xfrm>
          <a:prstGeom prst="rect">
            <a:avLst/>
          </a:prstGeom>
          <a:ln>
            <a:noFill/>
          </a:ln>
        </p:spPr>
      </p:pic>
      <p:pic>
        <p:nvPicPr>
          <p:cNvPr id="156" name="" descr=""/>
          <p:cNvPicPr/>
          <p:nvPr/>
        </p:nvPicPr>
        <p:blipFill>
          <a:blip r:embed="rId3"/>
          <a:stretch/>
        </p:blipFill>
        <p:spPr>
          <a:xfrm>
            <a:off x="3368880" y="1825560"/>
            <a:ext cx="5452920" cy="435096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838080" y="365040"/>
            <a:ext cx="10515240" cy="6144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uk-UA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8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anchor="b"/>
          <a:p>
            <a:pPr algn="ctr">
              <a:lnSpc>
                <a:spcPct val="100000"/>
              </a:lnSpc>
            </a:pPr>
            <a:r>
              <a:rPr b="0" lang="ru-RU" sz="6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Образец заголовка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b="0" lang="uk-UA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18/3/17</a:t>
            </a:r>
            <a:endParaRPr b="0" lang="uk-UA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/>
          <a:p>
            <a:endParaRPr b="0" lang="uk-UA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25F33C9D-1FBD-4753-98BD-D7D9C6CE47AA}" type="slidenum">
              <a:rPr b="0" lang="uk-UA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uk-UA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Для правки структуры щёлкните мышью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Второй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anchor="ctr"/>
          <a:p>
            <a:pPr>
              <a:lnSpc>
                <a:spcPct val="9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Образец заголовка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Для правки структуры щёлкните мышью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Второй уровень структуры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Третий уровень структуры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Четвёртый уровень структуры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Пятый уровень структуры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Шестой уровень структуры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228600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Седьмой уровень структурыОбразец текста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685800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Второй уровень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143000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Третий уровень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600200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Четвертый уровень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057400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Пятый уровень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1" name="PlaceHolder 3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b="0" lang="uk-UA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18/3/17</a:t>
            </a:r>
            <a:endParaRPr b="0" lang="uk-UA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2" name="PlaceHolder 4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/>
          <a:p>
            <a:endParaRPr b="0" lang="uk-UA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3" name="PlaceHolder 5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1CAA8348-C46D-4813-BB79-389978E028C1}" type="slidenum">
              <a:rPr b="0" lang="uk-UA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uk-UA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anchor="ctr"/>
          <a:p>
            <a:pPr>
              <a:lnSpc>
                <a:spcPct val="9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Образец заголовка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b="0" lang="uk-UA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18/3/17</a:t>
            </a:r>
            <a:endParaRPr b="0" lang="uk-UA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80" name="PlaceHolder 3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/>
          <a:p>
            <a:endParaRPr b="0" lang="uk-UA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81" name="PlaceHolder 4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35FBA717-6388-45B0-9BD1-A3F1E548AA69}" type="slidenum">
              <a:rPr b="0" lang="uk-UA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uk-UA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82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Для правки структуры щёлкните мышью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Второй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839880" y="457200"/>
            <a:ext cx="3931920" cy="1599840"/>
          </a:xfrm>
          <a:prstGeom prst="rect">
            <a:avLst/>
          </a:prstGeom>
        </p:spPr>
        <p:txBody>
          <a:bodyPr anchor="b"/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Образец заголовка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5183280" y="987480"/>
            <a:ext cx="6171840" cy="4873320"/>
          </a:xfrm>
          <a:prstGeom prst="rect">
            <a:avLst/>
          </a:prstGeom>
        </p:spPr>
        <p:txBody>
          <a:bodyPr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Второй уровень структуры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Третий уровень структуры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Четвёртый уровень структуры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Пятый уровень структуры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Шестой уровень структуры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228600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Седьмой уровень структурыОбразец текста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685800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Второй уровень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143000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Третий уровень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600200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Четвертый уровень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057400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Пятый уровень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 type="body"/>
          </p:nvPr>
        </p:nvSpPr>
        <p:spPr>
          <a:xfrm>
            <a:off x="839880" y="2057400"/>
            <a:ext cx="3931920" cy="3811320"/>
          </a:xfrm>
          <a:prstGeom prst="rect">
            <a:avLst/>
          </a:prstGeom>
        </p:spPr>
        <p:txBody>
          <a:bodyPr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Для правки структуры щёлкните мышью</a:t>
            </a:r>
            <a:endParaRPr b="0" lang="ru-RU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Второй уровень структуры</a:t>
            </a:r>
            <a:endParaRPr b="0" lang="ru-RU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Третий уровень структуры</a:t>
            </a:r>
            <a:endParaRPr b="0" lang="ru-RU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Четвёртый уровень структуры</a:t>
            </a:r>
            <a:endParaRPr b="0" lang="ru-RU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Пятый уровень структуры</a:t>
            </a:r>
            <a:endParaRPr b="0" lang="ru-RU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Шестой уровень структуры</a:t>
            </a:r>
            <a:endParaRPr b="0" lang="ru-RU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Седьмой уровень структурыОбразец текста</a:t>
            </a:r>
            <a:endParaRPr b="0" lang="ru-RU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b="0" lang="uk-UA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18/3/17</a:t>
            </a:r>
            <a:endParaRPr b="0" lang="uk-UA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/>
          <a:p>
            <a:endParaRPr b="0" lang="uk-UA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22" name="PlaceHolder 6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C1408E8B-1E24-4FFA-977F-99929047DC73}" type="slidenum">
              <a:rPr b="0" lang="uk-UA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uk-UA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image" Target="../media/image10.gif"/><Relationship Id="rId3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31.png"/><Relationship Id="rId2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32.jpeg"/><Relationship Id="rId2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33.jpeg"/><Relationship Id="rId2" Type="http://schemas.openxmlformats.org/officeDocument/2006/relationships/image" Target="../media/image34.jpeg"/><Relationship Id="rId3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35.png"/><Relationship Id="rId2" Type="http://schemas.openxmlformats.org/officeDocument/2006/relationships/image" Target="../media/image36.png"/><Relationship Id="rId3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37.gif"/><Relationship Id="rId2" Type="http://schemas.openxmlformats.org/officeDocument/2006/relationships/image" Target="../media/image38.gif"/><Relationship Id="rId3" Type="http://schemas.openxmlformats.org/officeDocument/2006/relationships/image" Target="../media/image39.png"/><Relationship Id="rId4" Type="http://schemas.openxmlformats.org/officeDocument/2006/relationships/image" Target="../media/image40.jpeg"/><Relationship Id="rId5" Type="http://schemas.openxmlformats.org/officeDocument/2006/relationships/image" Target="../media/image41.gif"/><Relationship Id="rId6" Type="http://schemas.openxmlformats.org/officeDocument/2006/relationships/image" Target="../media/image42.gif"/><Relationship Id="rId7" Type="http://schemas.openxmlformats.org/officeDocument/2006/relationships/image" Target="../media/image43.gif"/><Relationship Id="rId8" Type="http://schemas.openxmlformats.org/officeDocument/2006/relationships/image" Target="../media/image44.gif"/><Relationship Id="rId9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45.jpeg"/><Relationship Id="rId2" Type="http://schemas.openxmlformats.org/officeDocument/2006/relationships/image" Target="../media/image46.jpeg"/><Relationship Id="rId3" Type="http://schemas.openxmlformats.org/officeDocument/2006/relationships/image" Target="../media/image47.jpeg"/><Relationship Id="rId4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48.jpeg"/><Relationship Id="rId2" Type="http://schemas.openxmlformats.org/officeDocument/2006/relationships/image" Target="../media/image49.gif"/><Relationship Id="rId3" Type="http://schemas.openxmlformats.org/officeDocument/2006/relationships/image" Target="../media/image50.gif"/><Relationship Id="rId4" Type="http://schemas.openxmlformats.org/officeDocument/2006/relationships/image" Target="../media/image51.gif"/><Relationship Id="rId5" Type="http://schemas.openxmlformats.org/officeDocument/2006/relationships/image" Target="../media/image52.gif"/><Relationship Id="rId6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image" Target="../media/image12.jpeg"/><Relationship Id="rId3" Type="http://schemas.openxmlformats.org/officeDocument/2006/relationships/image" Target="../media/image13.png"/><Relationship Id="rId4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slideLayout" Target="../slideLayouts/slideLayout29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image" Target="../media/image16.png"/><Relationship Id="rId3" Type="http://schemas.openxmlformats.org/officeDocument/2006/relationships/image" Target="../media/image17.png"/><Relationship Id="rId4" Type="http://schemas.openxmlformats.org/officeDocument/2006/relationships/slideLayout" Target="../slideLayouts/slideLayout29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image" Target="../media/image19.png"/><Relationship Id="rId3" Type="http://schemas.openxmlformats.org/officeDocument/2006/relationships/image" Target="../media/image20.png"/><Relationship Id="rId4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image" Target="../media/image22.gif"/><Relationship Id="rId3" Type="http://schemas.openxmlformats.org/officeDocument/2006/relationships/slideLayout" Target="../slideLayouts/slideLayout37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image" Target="../media/image24.png"/><Relationship Id="rId3" Type="http://schemas.openxmlformats.org/officeDocument/2006/relationships/image" Target="../media/image25.png"/><Relationship Id="rId4" Type="http://schemas.openxmlformats.org/officeDocument/2006/relationships/slideLayout" Target="../slideLayouts/slideLayout29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26.png"/><Relationship Id="rId2" Type="http://schemas.openxmlformats.org/officeDocument/2006/relationships/image" Target="../media/image27.png"/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6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Picture 2" descr=""/>
          <p:cNvPicPr/>
          <p:nvPr/>
        </p:nvPicPr>
        <p:blipFill>
          <a:blip r:embed="rId1"/>
          <a:stretch/>
        </p:blipFill>
        <p:spPr>
          <a:xfrm>
            <a:off x="0" y="0"/>
            <a:ext cx="12185640" cy="6857640"/>
          </a:xfrm>
          <a:prstGeom prst="rect">
            <a:avLst/>
          </a:prstGeom>
          <a:ln>
            <a:noFill/>
          </a:ln>
        </p:spPr>
      </p:pic>
      <p:sp>
        <p:nvSpPr>
          <p:cNvPr id="158" name="TextShape 1"/>
          <p:cNvSpPr txBox="1"/>
          <p:nvPr/>
        </p:nvSpPr>
        <p:spPr>
          <a:xfrm>
            <a:off x="1521000" y="799200"/>
            <a:ext cx="9143640" cy="238716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algn="ctr">
              <a:lnSpc>
                <a:spcPct val="100000"/>
              </a:lnSpc>
            </a:pPr>
            <a:r>
              <a:rPr b="0" lang="ru-RU" sz="60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 Black"/>
              </a:rPr>
              <a:t>Урок </a:t>
            </a:r>
            <a:r>
              <a:rPr b="0" lang="ru-RU" sz="60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 Black"/>
              </a:rPr>
              <a:t>
</a:t>
            </a:r>
            <a:r>
              <a:rPr b="0" lang="ru-RU" sz="60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 Black"/>
              </a:rPr>
              <a:t>літературного </a:t>
            </a:r>
            <a:r>
              <a:rPr b="0" lang="ru-RU" sz="60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 Black"/>
              </a:rPr>
              <a:t>
</a:t>
            </a:r>
            <a:r>
              <a:rPr b="0" lang="ru-RU" sz="60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 Black"/>
              </a:rPr>
              <a:t>читання </a:t>
            </a:r>
            <a:r>
              <a:rPr b="0" lang="ru-RU" sz="60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 Black"/>
              </a:rPr>
              <a:t>
</a:t>
            </a:r>
            <a:r>
              <a:rPr b="0" lang="ru-RU" sz="60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 Black"/>
              </a:rPr>
              <a:t>у 3-А класі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159" name="Picture 4" descr=""/>
          <p:cNvPicPr/>
          <p:nvPr/>
        </p:nvPicPr>
        <p:blipFill>
          <a:blip r:embed="rId2"/>
          <a:stretch/>
        </p:blipFill>
        <p:spPr>
          <a:xfrm>
            <a:off x="3857040" y="3313800"/>
            <a:ext cx="4471920" cy="3416400"/>
          </a:xfrm>
          <a:prstGeom prst="rect">
            <a:avLst/>
          </a:prstGeom>
          <a:ln>
            <a:noFill/>
          </a:ln>
        </p:spPr>
      </p:pic>
    </p:spTree>
  </p:cSld>
  <p:transition spd="slow">
    <p:split dir="out" orient="vert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TextShape 1"/>
          <p:cNvSpPr txBox="1"/>
          <p:nvPr/>
        </p:nvSpPr>
        <p:spPr>
          <a:xfrm>
            <a:off x="5693040" y="0"/>
            <a:ext cx="378252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>
              <a:lnSpc>
                <a:spcPct val="90000"/>
              </a:lnSpc>
            </a:pPr>
            <a:r>
              <a:rPr b="0" lang="ru-RU" sz="4400" spc="-1" strike="noStrike">
                <a:solidFill>
                  <a:srgbClr val="203864"/>
                </a:solidFill>
                <a:uFill>
                  <a:solidFill>
                    <a:srgbClr val="ffffff"/>
                  </a:solidFill>
                </a:uFill>
                <a:latin typeface="Arial Black"/>
              </a:rPr>
              <a:t>Словничок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91" name="TextShape 2"/>
          <p:cNvSpPr txBox="1"/>
          <p:nvPr/>
        </p:nvSpPr>
        <p:spPr>
          <a:xfrm>
            <a:off x="5693040" y="1397520"/>
            <a:ext cx="5122800" cy="493812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</a:pPr>
            <a:r>
              <a:rPr b="1" lang="ru-RU" sz="5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рукодільниця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r>
              <a:rPr b="1" lang="ru-RU" sz="5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тішиться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r>
              <a:rPr b="1" lang="ru-RU" sz="5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світлиця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r>
              <a:rPr b="1" lang="ru-RU" sz="5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китиця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r>
              <a:rPr b="1" lang="ru-RU" sz="5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барвограй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192" name="Рисунок 3" descr=""/>
          <p:cNvPicPr/>
          <p:nvPr/>
        </p:nvPicPr>
        <p:blipFill>
          <a:blip r:embed="rId1"/>
          <a:stretch/>
        </p:blipFill>
        <p:spPr>
          <a:xfrm>
            <a:off x="0" y="0"/>
            <a:ext cx="5049000" cy="685764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transition spd="slow">
    <p:split dir="out" orient="vert"/>
  </p:transition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Picture 2" descr=""/>
          <p:cNvPicPr/>
          <p:nvPr/>
        </p:nvPicPr>
        <p:blipFill>
          <a:blip r:embed="rId1"/>
          <a:stretch/>
        </p:blipFill>
        <p:spPr>
          <a:xfrm>
            <a:off x="1653480" y="137880"/>
            <a:ext cx="8216640" cy="6616440"/>
          </a:xfrm>
          <a:prstGeom prst="rect">
            <a:avLst/>
          </a:prstGeom>
          <a:ln>
            <a:noFill/>
          </a:ln>
        </p:spPr>
      </p:pic>
    </p:spTree>
  </p:cSld>
  <p:transition spd="slow">
    <p:split dir="out" orient="vert"/>
  </p:transition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TextShape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ru-RU" sz="6600" spc="-1" strike="noStrike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Подільська вишивка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195" name="Picture 2" descr=""/>
          <p:cNvPicPr/>
          <p:nvPr/>
        </p:nvPicPr>
        <p:blipFill>
          <a:blip r:embed="rId1"/>
          <a:srcRect l="4135" t="3522" r="4407" b="6949"/>
          <a:stretch/>
        </p:blipFill>
        <p:spPr>
          <a:xfrm rot="21147600">
            <a:off x="272520" y="1684080"/>
            <a:ext cx="6651000" cy="459648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196" name="Picture 4" descr=""/>
          <p:cNvPicPr/>
          <p:nvPr/>
        </p:nvPicPr>
        <p:blipFill>
          <a:blip r:embed="rId2"/>
          <a:srcRect l="8572" t="5208" r="6478" b="6738"/>
          <a:stretch/>
        </p:blipFill>
        <p:spPr>
          <a:xfrm rot="599400">
            <a:off x="5081040" y="1685160"/>
            <a:ext cx="6596640" cy="459504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transition spd="slow">
    <p:split dir="out" orient="vert"/>
  </p:transition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TextShape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ru-RU" sz="6000" spc="-1" strike="noStrike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Поліська вишивка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198" name="Рисунок 4" descr=""/>
          <p:cNvPicPr/>
          <p:nvPr/>
        </p:nvPicPr>
        <p:blipFill>
          <a:blip r:embed="rId1"/>
          <a:srcRect l="11061" t="0" r="0" b="8706"/>
          <a:stretch/>
        </p:blipFill>
        <p:spPr>
          <a:xfrm rot="574800">
            <a:off x="4964400" y="1710000"/>
            <a:ext cx="6641640" cy="456804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199" name="Объект 3" descr=""/>
          <p:cNvPicPr/>
          <p:nvPr/>
        </p:nvPicPr>
        <p:blipFill>
          <a:blip r:embed="rId2"/>
          <a:stretch/>
        </p:blipFill>
        <p:spPr>
          <a:xfrm rot="21204000">
            <a:off x="212040" y="1622160"/>
            <a:ext cx="7274520" cy="457380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transition spd="slow">
    <p:split dir="out" orient="vert"/>
  </p:transition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TextShape 1"/>
          <p:cNvSpPr txBox="1"/>
          <p:nvPr/>
        </p:nvSpPr>
        <p:spPr>
          <a:xfrm>
            <a:off x="577440" y="664920"/>
            <a:ext cx="569988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ru-RU" sz="4400" spc="-1" strike="noStrike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Символічні знаки української вишивки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201" name="Picture 2" descr=""/>
          <p:cNvPicPr/>
          <p:nvPr/>
        </p:nvPicPr>
        <p:blipFill>
          <a:blip r:embed="rId1"/>
          <a:srcRect l="0" t="73204" r="0" b="20192"/>
          <a:stretch/>
        </p:blipFill>
        <p:spPr>
          <a:xfrm>
            <a:off x="695520" y="2891520"/>
            <a:ext cx="5096160" cy="224640"/>
          </a:xfrm>
          <a:prstGeom prst="rect">
            <a:avLst/>
          </a:prstGeom>
          <a:ln>
            <a:noFill/>
          </a:ln>
        </p:spPr>
      </p:pic>
      <p:pic>
        <p:nvPicPr>
          <p:cNvPr id="202" name="Picture 4" descr=""/>
          <p:cNvPicPr/>
          <p:nvPr/>
        </p:nvPicPr>
        <p:blipFill>
          <a:blip r:embed="rId2"/>
          <a:stretch/>
        </p:blipFill>
        <p:spPr>
          <a:xfrm>
            <a:off x="778320" y="4327200"/>
            <a:ext cx="5096160" cy="687600"/>
          </a:xfrm>
          <a:prstGeom prst="rect">
            <a:avLst/>
          </a:prstGeom>
          <a:ln>
            <a:noFill/>
          </a:ln>
        </p:spPr>
      </p:pic>
      <p:pic>
        <p:nvPicPr>
          <p:cNvPr id="203" name="Picture 6" descr=""/>
          <p:cNvPicPr/>
          <p:nvPr/>
        </p:nvPicPr>
        <p:blipFill>
          <a:blip r:embed="rId3"/>
          <a:srcRect l="0" t="0" r="0" b="84285"/>
          <a:stretch/>
        </p:blipFill>
        <p:spPr>
          <a:xfrm>
            <a:off x="695520" y="3731400"/>
            <a:ext cx="5096160" cy="370080"/>
          </a:xfrm>
          <a:prstGeom prst="rect">
            <a:avLst/>
          </a:prstGeom>
          <a:ln>
            <a:noFill/>
          </a:ln>
        </p:spPr>
      </p:pic>
      <p:pic>
        <p:nvPicPr>
          <p:cNvPr id="204" name="Picture 8" descr=""/>
          <p:cNvPicPr/>
          <p:nvPr/>
        </p:nvPicPr>
        <p:blipFill>
          <a:blip r:embed="rId4"/>
          <a:srcRect l="-265" t="82122" r="265" b="-3206"/>
          <a:stretch/>
        </p:blipFill>
        <p:spPr>
          <a:xfrm>
            <a:off x="577440" y="5233680"/>
            <a:ext cx="5297040" cy="1623960"/>
          </a:xfrm>
          <a:prstGeom prst="rect">
            <a:avLst/>
          </a:prstGeom>
          <a:ln>
            <a:noFill/>
          </a:ln>
        </p:spPr>
      </p:pic>
      <p:sp>
        <p:nvSpPr>
          <p:cNvPr id="205" name="CustomShape 2"/>
          <p:cNvSpPr/>
          <p:nvPr/>
        </p:nvSpPr>
        <p:spPr>
          <a:xfrm>
            <a:off x="6095880" y="1528200"/>
            <a:ext cx="5217840" cy="4933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 marL="343080" indent="-342720">
              <a:lnSpc>
                <a:spcPct val="150000"/>
              </a:lnSpc>
              <a:buClr>
                <a:srgbClr val="203864"/>
              </a:buClr>
              <a:buFont typeface="Arial"/>
              <a:buChar char="•"/>
            </a:pPr>
            <a:r>
              <a:rPr b="1" lang="uk-UA" sz="2800" spc="-1" strike="noStrike">
                <a:solidFill>
                  <a:srgbClr val="203864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Пряма лінія – поверхня землі.</a:t>
            </a:r>
            <a:endParaRPr b="0" lang="uk-UA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50000"/>
              </a:lnSpc>
              <a:buClr>
                <a:srgbClr val="203864"/>
              </a:buClr>
              <a:buFont typeface="Arial"/>
              <a:buChar char="•"/>
            </a:pPr>
            <a:r>
              <a:rPr b="1" lang="uk-UA" sz="2800" spc="-1" strike="noStrike">
                <a:solidFill>
                  <a:srgbClr val="203864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Хвиляста – вода.</a:t>
            </a:r>
            <a:endParaRPr b="0" lang="uk-UA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50000"/>
              </a:lnSpc>
              <a:buClr>
                <a:srgbClr val="203864"/>
              </a:buClr>
              <a:buFont typeface="Arial"/>
              <a:buChar char="•"/>
            </a:pPr>
            <a:r>
              <a:rPr b="1" lang="uk-UA" sz="2800" spc="-1" strike="noStrike">
                <a:solidFill>
                  <a:srgbClr val="203864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Трикутник – гори.</a:t>
            </a:r>
            <a:endParaRPr b="0" lang="uk-UA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50000"/>
              </a:lnSpc>
              <a:buClr>
                <a:srgbClr val="203864"/>
              </a:buClr>
              <a:buFont typeface="Arial"/>
              <a:buChar char="•"/>
            </a:pPr>
            <a:r>
              <a:rPr b="1" lang="uk-UA" sz="2800" spc="-1" strike="noStrike">
                <a:solidFill>
                  <a:srgbClr val="203864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Перехресні лінії – вогонь.</a:t>
            </a:r>
            <a:endParaRPr b="0" lang="uk-UA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06" name="Picture 16" descr=""/>
          <p:cNvPicPr/>
          <p:nvPr/>
        </p:nvPicPr>
        <p:blipFill>
          <a:blip r:embed="rId5"/>
          <a:stretch/>
        </p:blipFill>
        <p:spPr>
          <a:xfrm>
            <a:off x="0" y="-19800"/>
            <a:ext cx="3809520" cy="628200"/>
          </a:xfrm>
          <a:prstGeom prst="rect">
            <a:avLst/>
          </a:prstGeom>
          <a:ln>
            <a:noFill/>
          </a:ln>
        </p:spPr>
      </p:pic>
      <p:pic>
        <p:nvPicPr>
          <p:cNvPr id="207" name="Picture 24" descr=""/>
          <p:cNvPicPr/>
          <p:nvPr/>
        </p:nvPicPr>
        <p:blipFill>
          <a:blip r:embed="rId6"/>
          <a:stretch/>
        </p:blipFill>
        <p:spPr>
          <a:xfrm>
            <a:off x="3809880" y="-18720"/>
            <a:ext cx="3809520" cy="628200"/>
          </a:xfrm>
          <a:prstGeom prst="rect">
            <a:avLst/>
          </a:prstGeom>
          <a:ln>
            <a:noFill/>
          </a:ln>
        </p:spPr>
      </p:pic>
      <p:pic>
        <p:nvPicPr>
          <p:cNvPr id="208" name="Picture 26" descr=""/>
          <p:cNvPicPr/>
          <p:nvPr/>
        </p:nvPicPr>
        <p:blipFill>
          <a:blip r:embed="rId7"/>
          <a:stretch/>
        </p:blipFill>
        <p:spPr>
          <a:xfrm>
            <a:off x="7620120" y="0"/>
            <a:ext cx="3809520" cy="628200"/>
          </a:xfrm>
          <a:prstGeom prst="rect">
            <a:avLst/>
          </a:prstGeom>
          <a:ln>
            <a:noFill/>
          </a:ln>
        </p:spPr>
      </p:pic>
      <p:pic>
        <p:nvPicPr>
          <p:cNvPr id="209" name="Picture 28" descr=""/>
          <p:cNvPicPr/>
          <p:nvPr/>
        </p:nvPicPr>
        <p:blipFill>
          <a:blip r:embed="rId8"/>
          <a:srcRect l="0" t="0" r="80450" b="0"/>
          <a:stretch/>
        </p:blipFill>
        <p:spPr>
          <a:xfrm>
            <a:off x="11430000" y="0"/>
            <a:ext cx="744840" cy="628200"/>
          </a:xfrm>
          <a:prstGeom prst="rect">
            <a:avLst/>
          </a:prstGeom>
          <a:ln>
            <a:noFill/>
          </a:ln>
        </p:spPr>
      </p:pic>
    </p:spTree>
  </p:cSld>
  <p:transition spd="slow">
    <p:split dir="out" orient="vert"/>
  </p:transition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TextShape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ru-RU" sz="5400" spc="-1" strike="noStrike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Comic Sans MS"/>
              </a:rPr>
              <a:t>Сучасні вишиванки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211" name="Picture 2" descr=""/>
          <p:cNvPicPr/>
          <p:nvPr/>
        </p:nvPicPr>
        <p:blipFill>
          <a:blip r:embed="rId1"/>
          <a:stretch/>
        </p:blipFill>
        <p:spPr>
          <a:xfrm>
            <a:off x="419400" y="1355040"/>
            <a:ext cx="3672720" cy="530856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212" name="Picture 6" descr=""/>
          <p:cNvPicPr/>
          <p:nvPr/>
        </p:nvPicPr>
        <p:blipFill>
          <a:blip r:embed="rId2"/>
          <a:stretch/>
        </p:blipFill>
        <p:spPr>
          <a:xfrm>
            <a:off x="4439520" y="1241280"/>
            <a:ext cx="3562560" cy="534600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213" name="Picture 8" descr=""/>
          <p:cNvPicPr/>
          <p:nvPr/>
        </p:nvPicPr>
        <p:blipFill>
          <a:blip r:embed="rId3"/>
          <a:stretch/>
        </p:blipFill>
        <p:spPr>
          <a:xfrm>
            <a:off x="8270640" y="1355040"/>
            <a:ext cx="3668400" cy="523224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transition spd="slow">
    <p:split dir="out" orient="vert"/>
  </p:transition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Picture 8" descr=""/>
          <p:cNvPicPr/>
          <p:nvPr/>
        </p:nvPicPr>
        <p:blipFill>
          <a:blip r:embed="rId1"/>
          <a:srcRect l="0" t="0" r="-6781" b="1240"/>
          <a:stretch/>
        </p:blipFill>
        <p:spPr>
          <a:xfrm>
            <a:off x="7696080" y="936720"/>
            <a:ext cx="3657240" cy="5352480"/>
          </a:xfrm>
          <a:prstGeom prst="rect">
            <a:avLst/>
          </a:prstGeom>
          <a:ln>
            <a:noFill/>
          </a:ln>
        </p:spPr>
      </p:pic>
      <p:sp>
        <p:nvSpPr>
          <p:cNvPr id="215" name="TextShape 1"/>
          <p:cNvSpPr txBox="1"/>
          <p:nvPr/>
        </p:nvSpPr>
        <p:spPr>
          <a:xfrm>
            <a:off x="1991520" y="365040"/>
            <a:ext cx="936180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>
              <a:lnSpc>
                <a:spcPct val="90000"/>
              </a:lnSpc>
            </a:pPr>
            <a:r>
              <a:rPr b="0" i="1" lang="ru-RU" sz="5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Домашнє завдання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16" name="TextShape 2"/>
          <p:cNvSpPr txBox="1"/>
          <p:nvPr/>
        </p:nvSpPr>
        <p:spPr>
          <a:xfrm>
            <a:off x="-265320" y="2487960"/>
            <a:ext cx="9111240" cy="43509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228600" indent="-228240" algn="ctr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ru-RU" sz="4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с. 111 – вивчити вірш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algn="ctr">
              <a:lnSpc>
                <a:spcPct val="100000"/>
              </a:lnSpc>
            </a:pPr>
            <a:r>
              <a:rPr b="1" lang="ru-RU" sz="4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b="1" lang="ru-RU" sz="4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напам`ять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algn="ctr">
              <a:lnSpc>
                <a:spcPct val="100000"/>
              </a:lnSpc>
            </a:pPr>
            <a:r>
              <a:rPr b="1" lang="ru-RU" sz="4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b="1" lang="ru-RU" sz="4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«Оленчині вишивки».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algn="ctr">
              <a:lnSpc>
                <a:spcPct val="100000"/>
              </a:lnSpc>
            </a:pP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algn="ctr">
              <a:lnSpc>
                <a:spcPct val="100000"/>
              </a:lnSpc>
            </a:pP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217" name="Picture 12" descr=""/>
          <p:cNvPicPr/>
          <p:nvPr/>
        </p:nvPicPr>
        <p:blipFill>
          <a:blip r:embed="rId2"/>
          <a:stretch/>
        </p:blipFill>
        <p:spPr>
          <a:xfrm rot="16200000">
            <a:off x="-1510200" y="1600560"/>
            <a:ext cx="3809520" cy="609120"/>
          </a:xfrm>
          <a:prstGeom prst="rect">
            <a:avLst/>
          </a:prstGeom>
          <a:ln>
            <a:noFill/>
          </a:ln>
        </p:spPr>
      </p:pic>
      <p:pic>
        <p:nvPicPr>
          <p:cNvPr id="218" name="Picture 14" descr=""/>
          <p:cNvPicPr/>
          <p:nvPr/>
        </p:nvPicPr>
        <p:blipFill>
          <a:blip r:embed="rId3"/>
          <a:srcRect l="19512" t="0" r="0" b="0"/>
          <a:stretch/>
        </p:blipFill>
        <p:spPr>
          <a:xfrm rot="16200000">
            <a:off x="-1138680" y="5038920"/>
            <a:ext cx="3066480" cy="609120"/>
          </a:xfrm>
          <a:prstGeom prst="rect">
            <a:avLst/>
          </a:prstGeom>
          <a:ln>
            <a:noFill/>
          </a:ln>
        </p:spPr>
      </p:pic>
      <p:pic>
        <p:nvPicPr>
          <p:cNvPr id="219" name="Picture 12" descr=""/>
          <p:cNvPicPr/>
          <p:nvPr/>
        </p:nvPicPr>
        <p:blipFill>
          <a:blip r:embed="rId4"/>
          <a:stretch/>
        </p:blipFill>
        <p:spPr>
          <a:xfrm rot="16200000">
            <a:off x="9757800" y="1600560"/>
            <a:ext cx="3809520" cy="609120"/>
          </a:xfrm>
          <a:prstGeom prst="rect">
            <a:avLst/>
          </a:prstGeom>
          <a:ln>
            <a:noFill/>
          </a:ln>
        </p:spPr>
      </p:pic>
      <p:pic>
        <p:nvPicPr>
          <p:cNvPr id="220" name="Picture 12" descr=""/>
          <p:cNvPicPr/>
          <p:nvPr/>
        </p:nvPicPr>
        <p:blipFill>
          <a:blip r:embed="rId5"/>
          <a:srcRect l="20495" t="0" r="0" b="0"/>
          <a:stretch/>
        </p:blipFill>
        <p:spPr>
          <a:xfrm rot="16200000">
            <a:off x="10148040" y="5020200"/>
            <a:ext cx="3028680" cy="609120"/>
          </a:xfrm>
          <a:prstGeom prst="rect">
            <a:avLst/>
          </a:prstGeom>
          <a:ln>
            <a:noFill/>
          </a:ln>
        </p:spPr>
      </p:pic>
    </p:spTree>
  </p:cSld>
  <p:transition spd="slow">
    <p:split dir="out" orient="vert"/>
  </p:transition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Рисунок 11" descr=""/>
          <p:cNvPicPr/>
          <p:nvPr/>
        </p:nvPicPr>
        <p:blipFill>
          <a:blip r:embed="rId1"/>
          <a:stretch/>
        </p:blipFill>
        <p:spPr>
          <a:xfrm>
            <a:off x="0" y="-295560"/>
            <a:ext cx="12094200" cy="4031280"/>
          </a:xfrm>
          <a:prstGeom prst="rect">
            <a:avLst/>
          </a:prstGeom>
          <a:ln>
            <a:noFill/>
          </a:ln>
        </p:spPr>
      </p:pic>
      <p:pic>
        <p:nvPicPr>
          <p:cNvPr id="161" name="Picture 10" descr=""/>
          <p:cNvPicPr/>
          <p:nvPr/>
        </p:nvPicPr>
        <p:blipFill>
          <a:blip r:embed="rId2"/>
          <a:stretch/>
        </p:blipFill>
        <p:spPr>
          <a:xfrm rot="16200000">
            <a:off x="8138520" y="2608200"/>
            <a:ext cx="3284640" cy="4626360"/>
          </a:xfrm>
          <a:prstGeom prst="rect">
            <a:avLst/>
          </a:prstGeom>
          <a:ln>
            <a:noFill/>
          </a:ln>
        </p:spPr>
      </p:pic>
      <p:pic>
        <p:nvPicPr>
          <p:cNvPr id="162" name="Рисунок 3" descr=""/>
          <p:cNvPicPr/>
          <p:nvPr/>
        </p:nvPicPr>
        <p:blipFill>
          <a:blip r:embed="rId3"/>
          <a:stretch/>
        </p:blipFill>
        <p:spPr>
          <a:xfrm>
            <a:off x="1242360" y="3396960"/>
            <a:ext cx="4071240" cy="3290760"/>
          </a:xfrm>
          <a:prstGeom prst="rect">
            <a:avLst/>
          </a:prstGeom>
          <a:ln>
            <a:noFill/>
          </a:ln>
        </p:spPr>
      </p:pic>
      <p:sp>
        <p:nvSpPr>
          <p:cNvPr id="163" name="TextShape 1"/>
          <p:cNvSpPr txBox="1"/>
          <p:nvPr/>
        </p:nvSpPr>
        <p:spPr>
          <a:xfrm>
            <a:off x="1095840" y="889920"/>
            <a:ext cx="10515240" cy="391320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r>
              <a:rPr b="1" lang="ru-RU" sz="6600" spc="-1" strike="noStrike">
                <a:solidFill>
                  <a:srgbClr val="203864"/>
                </a:solidFill>
                <a:uFill>
                  <a:solidFill>
                    <a:srgbClr val="ffffff"/>
                  </a:solidFill>
                </a:uFill>
                <a:latin typeface="Monotype Corsiva"/>
              </a:rPr>
              <a:t>Одягни вишиванку, </a:t>
            </a:r>
            <a:r>
              <a:rPr b="1" lang="ru-RU" sz="6600" spc="-1" strike="noStrike">
                <a:solidFill>
                  <a:srgbClr val="203864"/>
                </a:solidFill>
                <a:uFill>
                  <a:solidFill>
                    <a:srgbClr val="ffffff"/>
                  </a:solidFill>
                </a:uFill>
                <a:latin typeface="Monotype Corsiva"/>
              </a:rPr>
              <a:t>
</a:t>
            </a:r>
            <a:r>
              <a:rPr b="1" lang="ru-RU" sz="6600" spc="-1" strike="noStrike">
                <a:solidFill>
                  <a:srgbClr val="203864"/>
                </a:solidFill>
                <a:uFill>
                  <a:solidFill>
                    <a:srgbClr val="ffffff"/>
                  </a:solidFill>
                </a:uFill>
                <a:latin typeface="Monotype Corsiva"/>
              </a:rPr>
              <a:t>об'єднай всю країну.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ransition spd="slow">
    <p:split dir="out" orient="vert"/>
  </p:transition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Рисунок 3" descr=""/>
          <p:cNvPicPr/>
          <p:nvPr/>
        </p:nvPicPr>
        <p:blipFill>
          <a:blip r:embed="rId1"/>
          <a:srcRect l="0" t="0" r="0" b="5897"/>
          <a:stretch/>
        </p:blipFill>
        <p:spPr>
          <a:xfrm>
            <a:off x="1049040" y="1197000"/>
            <a:ext cx="9069120" cy="566064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165" name="TextShape 1"/>
          <p:cNvSpPr txBox="1"/>
          <p:nvPr/>
        </p:nvSpPr>
        <p:spPr>
          <a:xfrm>
            <a:off x="725400" y="16020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1f4e79"/>
                </a:solidFill>
                <a:uFill>
                  <a:solidFill>
                    <a:srgbClr val="ffffff"/>
                  </a:solidFill>
                </a:uFill>
                <a:latin typeface="Arial Black"/>
              </a:rPr>
              <a:t>День вишиванки у Чернівецькому національному  університеті імені Юрія Федьковича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66" name="CustomShape 2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  <p:transition spd="slow">
    <p:split dir="out" orient="vert"/>
  </p:transition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TextShape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168" name="Рисунок 2" descr=""/>
          <p:cNvPicPr/>
          <p:nvPr/>
        </p:nvPicPr>
        <p:blipFill>
          <a:blip r:embed="rId1"/>
          <a:srcRect l="7855" t="0" r="11597" b="0"/>
          <a:stretch/>
        </p:blipFill>
        <p:spPr>
          <a:xfrm>
            <a:off x="6667920" y="0"/>
            <a:ext cx="5523480" cy="6857640"/>
          </a:xfrm>
          <a:prstGeom prst="rect">
            <a:avLst/>
          </a:prstGeom>
          <a:ln>
            <a:noFill/>
          </a:ln>
        </p:spPr>
      </p:pic>
      <p:pic>
        <p:nvPicPr>
          <p:cNvPr id="169" name="Рисунок 3" descr=""/>
          <p:cNvPicPr/>
          <p:nvPr/>
        </p:nvPicPr>
        <p:blipFill>
          <a:blip r:embed="rId2"/>
          <a:srcRect l="26878" t="0" r="0" b="0"/>
          <a:stretch/>
        </p:blipFill>
        <p:spPr>
          <a:xfrm>
            <a:off x="0" y="0"/>
            <a:ext cx="6676200" cy="6857640"/>
          </a:xfrm>
          <a:prstGeom prst="rect">
            <a:avLst/>
          </a:prstGeom>
          <a:ln>
            <a:noFill/>
          </a:ln>
        </p:spPr>
      </p:pic>
      <p:pic>
        <p:nvPicPr>
          <p:cNvPr id="170" name="Picture 12" descr=""/>
          <p:cNvPicPr/>
          <p:nvPr/>
        </p:nvPicPr>
        <p:blipFill>
          <a:blip r:embed="rId3"/>
          <a:stretch/>
        </p:blipFill>
        <p:spPr>
          <a:xfrm rot="5773800">
            <a:off x="3975480" y="2955600"/>
            <a:ext cx="2865960" cy="4960800"/>
          </a:xfrm>
          <a:prstGeom prst="rect">
            <a:avLst/>
          </a:prstGeom>
          <a:ln>
            <a:noFill/>
          </a:ln>
        </p:spPr>
      </p:pic>
    </p:spTree>
  </p:cSld>
  <p:transition spd="slow">
    <p:split dir="out" orient="vert"/>
  </p:transition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Picture 6" descr=""/>
          <p:cNvPicPr/>
          <p:nvPr/>
        </p:nvPicPr>
        <p:blipFill>
          <a:blip r:embed="rId1"/>
          <a:srcRect l="2007" t="454" r="2007" b="62397"/>
          <a:stretch/>
        </p:blipFill>
        <p:spPr>
          <a:xfrm>
            <a:off x="639000" y="275400"/>
            <a:ext cx="3594600" cy="2153880"/>
          </a:xfrm>
          <a:prstGeom prst="rect">
            <a:avLst/>
          </a:prstGeom>
          <a:ln>
            <a:noFill/>
          </a:ln>
        </p:spPr>
      </p:pic>
      <p:sp>
        <p:nvSpPr>
          <p:cNvPr id="172" name="TextShape 1"/>
          <p:cNvSpPr txBox="1"/>
          <p:nvPr/>
        </p:nvSpPr>
        <p:spPr>
          <a:xfrm>
            <a:off x="1676520" y="56556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ru-RU" sz="44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 Black"/>
              </a:rPr>
              <a:t>Скоромовка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3" name="TextShape 2"/>
          <p:cNvSpPr txBox="1"/>
          <p:nvPr/>
        </p:nvSpPr>
        <p:spPr>
          <a:xfrm>
            <a:off x="838080" y="2496960"/>
            <a:ext cx="10515240" cy="43509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algn="just">
              <a:lnSpc>
                <a:spcPct val="100000"/>
              </a:lnSpc>
            </a:pPr>
            <a:r>
              <a:rPr b="1" lang="ru-RU" sz="4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Вишиваю ___________________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algn="just">
              <a:lnSpc>
                <a:spcPct val="100000"/>
              </a:lnSpc>
            </a:pPr>
            <a:r>
              <a:rPr b="1" lang="ru-RU" sz="4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b="1" lang="ru-RU" sz="4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я для братика ______________.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algn="just">
              <a:lnSpc>
                <a:spcPct val="100000"/>
              </a:lnSpc>
            </a:pPr>
            <a:r>
              <a:rPr b="1" lang="ru-RU" sz="4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_______ у ___________________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algn="just">
              <a:lnSpc>
                <a:spcPct val="100000"/>
              </a:lnSpc>
            </a:pPr>
            <a:r>
              <a:rPr b="1" lang="ru-RU" sz="4800" spc="-1" strike="noStrike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ягідками _____________ вишита.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algn="just">
              <a:lnSpc>
                <a:spcPct val="100000"/>
              </a:lnSpc>
            </a:pP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174" name="Рисунок 3" descr=""/>
          <p:cNvPicPr/>
          <p:nvPr/>
        </p:nvPicPr>
        <p:blipFill>
          <a:blip r:embed="rId2"/>
          <a:srcRect l="28173" t="56350" r="1521" b="36685"/>
          <a:stretch/>
        </p:blipFill>
        <p:spPr>
          <a:xfrm rot="16200000">
            <a:off x="-3191040" y="3103560"/>
            <a:ext cx="6857640" cy="650880"/>
          </a:xfrm>
          <a:prstGeom prst="rect">
            <a:avLst/>
          </a:prstGeom>
          <a:ln>
            <a:noFill/>
          </a:ln>
        </p:spPr>
      </p:pic>
      <p:pic>
        <p:nvPicPr>
          <p:cNvPr id="175" name="Рисунок 4" descr=""/>
          <p:cNvPicPr/>
          <p:nvPr/>
        </p:nvPicPr>
        <p:blipFill>
          <a:blip r:embed="rId3"/>
          <a:srcRect l="28173" t="56350" r="1521" b="36685"/>
          <a:stretch/>
        </p:blipFill>
        <p:spPr>
          <a:xfrm rot="16200000">
            <a:off x="8436960" y="3103560"/>
            <a:ext cx="6857640" cy="650880"/>
          </a:xfrm>
          <a:prstGeom prst="rect">
            <a:avLst/>
          </a:prstGeom>
          <a:ln>
            <a:noFill/>
          </a:ln>
        </p:spPr>
      </p:pic>
    </p:spTree>
  </p:cSld>
  <p:transition spd="slow">
    <p:split dir="out" orient="vert"/>
  </p:transition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TextShape 1"/>
          <p:cNvSpPr txBox="1"/>
          <p:nvPr/>
        </p:nvSpPr>
        <p:spPr>
          <a:xfrm>
            <a:off x="6188400" y="621000"/>
            <a:ext cx="4959360" cy="60408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>
              <a:lnSpc>
                <a:spcPct val="100000"/>
              </a:lnSpc>
            </a:pPr>
            <a:r>
              <a:rPr b="0" lang="ru-RU" sz="4400" spc="-1" strike="noStrike">
                <a:solidFill>
                  <a:srgbClr val="203864"/>
                </a:solidFill>
                <a:uFill>
                  <a:solidFill>
                    <a:srgbClr val="ffffff"/>
                  </a:solidFill>
                </a:uFill>
                <a:latin typeface="Arial Black"/>
              </a:rPr>
              <a:t>Скоромовка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177" name="Объект 4" descr=""/>
          <p:cNvPicPr/>
          <p:nvPr/>
        </p:nvPicPr>
        <p:blipFill>
          <a:blip r:embed="rId1"/>
          <a:srcRect l="0" t="0" r="-3259" b="2230"/>
          <a:stretch/>
        </p:blipFill>
        <p:spPr>
          <a:xfrm>
            <a:off x="501120" y="60120"/>
            <a:ext cx="3331440" cy="6816240"/>
          </a:xfrm>
          <a:prstGeom prst="rect">
            <a:avLst/>
          </a:prstGeom>
          <a:ln>
            <a:noFill/>
          </a:ln>
        </p:spPr>
      </p:pic>
      <p:sp>
        <p:nvSpPr>
          <p:cNvPr id="178" name="TextShape 2"/>
          <p:cNvSpPr txBox="1"/>
          <p:nvPr/>
        </p:nvSpPr>
        <p:spPr>
          <a:xfrm>
            <a:off x="3862080" y="1556280"/>
            <a:ext cx="8329320" cy="381132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</a:pPr>
            <a:r>
              <a:rPr b="1" lang="ru-RU" sz="4000" spc="-1" strike="noStrike">
                <a:solidFill>
                  <a:srgbClr val="203864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Вишиваю вишиванку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r>
              <a:rPr b="1" lang="ru-RU" sz="4000" spc="-1" strike="noStrike">
                <a:solidFill>
                  <a:srgbClr val="203864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Я для братика Іванка.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r>
              <a:rPr b="1" lang="ru-RU" sz="4000" spc="-1" strike="noStrike">
                <a:solidFill>
                  <a:srgbClr val="203864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Вишиваночка у вишеньках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r>
              <a:rPr b="1" lang="ru-RU" sz="4000" spc="-1" strike="noStrike">
                <a:solidFill>
                  <a:srgbClr val="203864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Ягідками рясно вишита.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179" name="Picture 2" descr=""/>
          <p:cNvPicPr/>
          <p:nvPr/>
        </p:nvPicPr>
        <p:blipFill>
          <a:blip r:embed="rId2"/>
          <a:stretch/>
        </p:blipFill>
        <p:spPr>
          <a:xfrm>
            <a:off x="5473800" y="4579560"/>
            <a:ext cx="6717600" cy="1443960"/>
          </a:xfrm>
          <a:prstGeom prst="rect">
            <a:avLst/>
          </a:prstGeom>
          <a:ln>
            <a:noFill/>
          </a:ln>
        </p:spPr>
      </p:pic>
    </p:spTree>
  </p:cSld>
  <p:transition spd="slow">
    <p:split dir="out" orient="vert"/>
  </p:transition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Рисунок 5" descr=""/>
          <p:cNvPicPr/>
          <p:nvPr/>
        </p:nvPicPr>
        <p:blipFill>
          <a:blip r:embed="rId1"/>
          <a:stretch/>
        </p:blipFill>
        <p:spPr>
          <a:xfrm>
            <a:off x="2520" y="-360"/>
            <a:ext cx="12186720" cy="6858360"/>
          </a:xfrm>
          <a:prstGeom prst="rect">
            <a:avLst/>
          </a:prstGeom>
          <a:ln>
            <a:noFill/>
          </a:ln>
        </p:spPr>
      </p:pic>
      <p:sp>
        <p:nvSpPr>
          <p:cNvPr id="181" name="TextShape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 Black"/>
              </a:rPr>
              <a:t>Тема уроку</a:t>
            </a: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 Black"/>
              </a:rPr>
              <a:t>
</a:t>
            </a: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 Black"/>
              </a:rPr>
              <a:t>Степан Жупанин</a:t>
            </a: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 Black"/>
              </a:rPr>
              <a:t>
</a:t>
            </a: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 Black"/>
              </a:rPr>
              <a:t> «Оленчині вишивки»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182" name="Рисунок 3" descr=""/>
          <p:cNvPicPr/>
          <p:nvPr/>
        </p:nvPicPr>
        <p:blipFill>
          <a:blip r:embed="rId2"/>
          <a:srcRect l="75114" t="25605" r="0" b="3670"/>
          <a:stretch/>
        </p:blipFill>
        <p:spPr>
          <a:xfrm>
            <a:off x="7515720" y="2189160"/>
            <a:ext cx="2291760" cy="4502880"/>
          </a:xfrm>
          <a:prstGeom prst="rect">
            <a:avLst/>
          </a:prstGeom>
          <a:ln>
            <a:noFill/>
          </a:ln>
        </p:spPr>
      </p:pic>
      <p:pic>
        <p:nvPicPr>
          <p:cNvPr id="183" name="Рисунок 6" descr=""/>
          <p:cNvPicPr/>
          <p:nvPr/>
        </p:nvPicPr>
        <p:blipFill>
          <a:blip r:embed="rId3"/>
          <a:srcRect l="0" t="58357" r="0" b="0"/>
          <a:stretch/>
        </p:blipFill>
        <p:spPr>
          <a:xfrm>
            <a:off x="2700000" y="2491560"/>
            <a:ext cx="4501080" cy="187452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</p:cSld>
  <p:transition spd="slow">
    <p:split dir="out" orient="vert"/>
  </p:transition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TextShape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>
              <a:lnSpc>
                <a:spcPct val="9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 Black"/>
              </a:rPr>
              <a:t>Степан Жупанин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185" name="Объект 6" descr=""/>
          <p:cNvPicPr/>
          <p:nvPr/>
        </p:nvPicPr>
        <p:blipFill>
          <a:blip r:embed="rId1"/>
          <a:stretch/>
        </p:blipFill>
        <p:spPr>
          <a:xfrm>
            <a:off x="364320" y="1405440"/>
            <a:ext cx="4384080" cy="5266440"/>
          </a:xfrm>
          <a:prstGeom prst="rect">
            <a:avLst/>
          </a:prstGeom>
          <a:ln>
            <a:noFill/>
          </a:ln>
        </p:spPr>
      </p:pic>
      <p:pic>
        <p:nvPicPr>
          <p:cNvPr id="186" name="Рисунок 7" descr=""/>
          <p:cNvPicPr/>
          <p:nvPr/>
        </p:nvPicPr>
        <p:blipFill>
          <a:blip r:embed="rId2"/>
          <a:stretch/>
        </p:blipFill>
        <p:spPr>
          <a:xfrm rot="1032600">
            <a:off x="5639760" y="2076120"/>
            <a:ext cx="1935360" cy="2853360"/>
          </a:xfrm>
          <a:prstGeom prst="rect">
            <a:avLst/>
          </a:prstGeom>
          <a:ln>
            <a:noFill/>
          </a:ln>
        </p:spPr>
      </p:pic>
      <p:pic>
        <p:nvPicPr>
          <p:cNvPr id="187" name="Рисунок 8" descr=""/>
          <p:cNvPicPr/>
          <p:nvPr/>
        </p:nvPicPr>
        <p:blipFill>
          <a:blip r:embed="rId3"/>
          <a:srcRect l="10782" t="0" r="8932" b="0"/>
          <a:stretch/>
        </p:blipFill>
        <p:spPr>
          <a:xfrm rot="1018200">
            <a:off x="7457760" y="3499560"/>
            <a:ext cx="1979280" cy="3049200"/>
          </a:xfrm>
          <a:prstGeom prst="rect">
            <a:avLst/>
          </a:prstGeom>
          <a:ln>
            <a:noFill/>
          </a:ln>
        </p:spPr>
      </p:pic>
      <p:pic>
        <p:nvPicPr>
          <p:cNvPr id="188" name="Рисунок 11" descr=""/>
          <p:cNvPicPr/>
          <p:nvPr/>
        </p:nvPicPr>
        <p:blipFill>
          <a:blip r:embed="rId4"/>
          <a:stretch/>
        </p:blipFill>
        <p:spPr>
          <a:xfrm rot="973200">
            <a:off x="9605520" y="3437640"/>
            <a:ext cx="2027160" cy="3173760"/>
          </a:xfrm>
          <a:prstGeom prst="rect">
            <a:avLst/>
          </a:prstGeom>
          <a:ln>
            <a:noFill/>
          </a:ln>
        </p:spPr>
      </p:pic>
      <p:pic>
        <p:nvPicPr>
          <p:cNvPr id="189" name="Рисунок 12" descr=""/>
          <p:cNvPicPr/>
          <p:nvPr/>
        </p:nvPicPr>
        <p:blipFill>
          <a:blip r:embed="rId5"/>
          <a:stretch/>
        </p:blipFill>
        <p:spPr>
          <a:xfrm rot="1038600">
            <a:off x="8449920" y="921600"/>
            <a:ext cx="2058480" cy="2547720"/>
          </a:xfrm>
          <a:prstGeom prst="rect">
            <a:avLst/>
          </a:prstGeom>
          <a:ln>
            <a:noFill/>
          </a:ln>
        </p:spPr>
      </p:pic>
    </p:spTree>
  </p:cSld>
  <p:transition spd="slow">
    <p:split dir="out" orient="vert"/>
  </p:transition>
  <p:timing>
    <p:tnLst>
      <p:par>
        <p:cTn id="15" dur="indefinite" restart="never" nodeType="tmRoot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transition spd="slow">
    <p:split dir="out" orient="vert"/>
  </p:transition>
  <p:timing>
    <p:tnLst>
      <p:par>
        <p:cTn id="17" dur="indefinite" restart="never" nodeType="tmRoot">
          <p:childTnLst>
            <p:seq>
              <p:cTn id="18" dur="indefinite" nodeType="mainSeq"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nodeType="afterEffect" fill="hold" presetClass="mediacall">
                                  <p:stCondLst>
                                    <p:cond delay="0"/>
                                  </p:stCondLst>
                                  <p:childTnLst/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seq>
              <p:cTn id="22" restart="whenNotActive" nodeType="interactiveSeq" fill="hold">
                <p:childTnLst>
                  <p:par>
                    <p:cTn id="23" fill="hold">
                      <p:stCondLst/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nodeType="clickEffect" fill="hold" presetClass="mediacall">
                                  <p:stCondLst>
                                    <p:cond delay="0"/>
                                  </p:stCondLst>
                                  <p:childTnLst/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237</TotalTime>
  <Application>LibreOffice/5.1.6.2$Windows_x86 LibreOffice_project/07ac168c60a517dba0f0d7bc7540f5afa45f0909</Application>
  <Words>100</Words>
  <Paragraphs>33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2017-02-03T11:03:24Z</dcterms:created>
  <dc:creator>Наталья Голубивская</dc:creator>
  <dc:description/>
  <dc:language>uk-UA</dc:language>
  <cp:lastModifiedBy/>
  <dcterms:modified xsi:type="dcterms:W3CDTF">2017-03-18T09:48:49Z</dcterms:modified>
  <cp:revision>15</cp:revision>
  <dc:subject/>
  <dc:title>Урок  літературного  читання  у 3-А класі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2</vt:i4>
  </property>
  <property fmtid="{D5CDD505-2E9C-101B-9397-08002B2CF9AE}" pid="7" name="Notes">
    <vt:i4>0</vt:i4>
  </property>
  <property fmtid="{D5CDD505-2E9C-101B-9397-08002B2CF9AE}" pid="8" name="PresentationFormat">
    <vt:lpwstr>Произвольный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17</vt:i4>
  </property>
</Properties>
</file>