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4" r:id="rId12"/>
    <p:sldId id="268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1AD61D-7C9D-4DA8-B315-C636E9DFA284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0347AB-ADBD-4240-90AC-00FE02B6F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Вода – це життя!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Проект з природознавства для 1 класу</a:t>
            </a:r>
          </a:p>
          <a:p>
            <a:r>
              <a:rPr lang="uk-UA" dirty="0" smtClean="0"/>
              <a:t>Вчитель: </a:t>
            </a:r>
            <a:r>
              <a:rPr lang="uk-UA" dirty="0" err="1" smtClean="0"/>
              <a:t>Сідненко</a:t>
            </a:r>
            <a:r>
              <a:rPr lang="uk-UA" dirty="0" smtClean="0"/>
              <a:t> В. 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solidFill>
                  <a:srgbClr val="FFFF00"/>
                </a:solidFill>
              </a:rPr>
              <a:t>З'ясувати:</a:t>
            </a: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err="1" smtClean="0"/>
              <a:t>Чи</a:t>
            </a:r>
            <a:r>
              <a:rPr lang="ru-RU" sz="6000" dirty="0" smtClean="0"/>
              <a:t> правильно ми  </a:t>
            </a:r>
            <a:r>
              <a:rPr lang="ru-RU" sz="6000" dirty="0" err="1" smtClean="0"/>
              <a:t>витрачаємо</a:t>
            </a:r>
            <a:r>
              <a:rPr lang="ru-RU" sz="6000" dirty="0" smtClean="0"/>
              <a:t> воду? </a:t>
            </a:r>
          </a:p>
          <a:p>
            <a:r>
              <a:rPr lang="ru-RU" sz="6000" dirty="0" err="1" smtClean="0"/>
              <a:t>Які</a:t>
            </a:r>
            <a:r>
              <a:rPr lang="ru-RU" sz="6000" dirty="0" smtClean="0"/>
              <a:t> причини </a:t>
            </a:r>
            <a:r>
              <a:rPr lang="ru-RU" sz="6000" dirty="0" err="1" smtClean="0"/>
              <a:t>забруднення</a:t>
            </a:r>
            <a:r>
              <a:rPr lang="ru-RU" sz="6000" dirty="0" smtClean="0"/>
              <a:t> води?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III </a:t>
            </a:r>
            <a:r>
              <a:rPr lang="uk-UA" sz="5400" dirty="0" smtClean="0">
                <a:solidFill>
                  <a:srgbClr val="FFFF00"/>
                </a:solidFill>
              </a:rPr>
              <a:t>група – </a:t>
            </a:r>
            <a:r>
              <a:rPr lang="uk-UA" sz="5400" dirty="0" err="1" smtClean="0">
                <a:solidFill>
                  <a:srgbClr val="FFFF00"/>
                </a:solidFill>
              </a:rPr>
              <a:t>“Дослідники”</a:t>
            </a:r>
            <a:endParaRPr lang="ru-RU" sz="54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hqdefault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72816"/>
            <a:ext cx="6840760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solidFill>
                  <a:srgbClr val="FFFF00"/>
                </a:solidFill>
              </a:rPr>
              <a:t>Дослідити</a:t>
            </a: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/>
              <a:t>Які</a:t>
            </a:r>
            <a:r>
              <a:rPr lang="ru-RU" sz="5400" dirty="0" smtClean="0"/>
              <a:t> </a:t>
            </a:r>
            <a:r>
              <a:rPr lang="ru-RU" sz="5400" dirty="0" err="1" smtClean="0"/>
              <a:t>властивості</a:t>
            </a:r>
            <a:r>
              <a:rPr lang="ru-RU" sz="5400" dirty="0" smtClean="0"/>
              <a:t> </a:t>
            </a:r>
            <a:r>
              <a:rPr lang="ru-RU" sz="5400" dirty="0" err="1" smtClean="0"/>
              <a:t>має</a:t>
            </a:r>
            <a:r>
              <a:rPr lang="ru-RU" sz="5400" dirty="0" smtClean="0"/>
              <a:t> вода?</a:t>
            </a:r>
          </a:p>
          <a:p>
            <a:r>
              <a:rPr lang="ru-RU" sz="5400" dirty="0" smtClean="0"/>
              <a:t> В </a:t>
            </a:r>
            <a:r>
              <a:rPr lang="ru-RU" sz="5400" dirty="0" err="1" smtClean="0"/>
              <a:t>яких</a:t>
            </a:r>
            <a:r>
              <a:rPr lang="ru-RU" sz="5400" dirty="0" smtClean="0"/>
              <a:t> станах </a:t>
            </a:r>
            <a:r>
              <a:rPr lang="ru-RU" sz="5400" dirty="0" err="1" smtClean="0"/>
              <a:t>може</a:t>
            </a:r>
            <a:r>
              <a:rPr lang="ru-RU" sz="5400" dirty="0" smtClean="0"/>
              <a:t> </a:t>
            </a:r>
            <a:r>
              <a:rPr lang="ru-RU" sz="5400" dirty="0" err="1" smtClean="0"/>
              <a:t>перебувати</a:t>
            </a:r>
            <a:r>
              <a:rPr lang="ru-RU" sz="5400" dirty="0" smtClean="0"/>
              <a:t>? </a:t>
            </a:r>
          </a:p>
          <a:p>
            <a:pPr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IV </a:t>
            </a:r>
            <a:r>
              <a:rPr lang="uk-UA" sz="4800" dirty="0" smtClean="0">
                <a:solidFill>
                  <a:srgbClr val="FFFF00"/>
                </a:solidFill>
              </a:rPr>
              <a:t>група – </a:t>
            </a:r>
            <a:r>
              <a:rPr lang="uk-UA" sz="4800" dirty="0" err="1" smtClean="0">
                <a:solidFill>
                  <a:srgbClr val="FFFF00"/>
                </a:solidFill>
              </a:rPr>
              <a:t>“Народознавці”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hqdefault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7704856" cy="50405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Відшукати: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6000" dirty="0" smtClean="0"/>
              <a:t> </a:t>
            </a:r>
            <a:r>
              <a:rPr lang="ru-RU" sz="6000" dirty="0" err="1" smtClean="0"/>
              <a:t>Що</a:t>
            </a:r>
            <a:r>
              <a:rPr lang="ru-RU" sz="6000" dirty="0" smtClean="0"/>
              <a:t> </a:t>
            </a:r>
            <a:r>
              <a:rPr lang="ru-RU" sz="6000" dirty="0" err="1" smtClean="0"/>
              <a:t>каже</a:t>
            </a:r>
            <a:r>
              <a:rPr lang="ru-RU" sz="6000" dirty="0" smtClean="0"/>
              <a:t> нам про воду народна </a:t>
            </a:r>
            <a:r>
              <a:rPr lang="ru-RU" sz="6000" dirty="0" err="1" smtClean="0"/>
              <a:t>мудрість</a:t>
            </a:r>
            <a:r>
              <a:rPr lang="ru-RU" sz="6000" dirty="0" smtClean="0"/>
              <a:t>?</a:t>
            </a:r>
            <a:r>
              <a:rPr lang="ru-RU" dirty="0" smtClean="0"/>
              <a:t> </a:t>
            </a:r>
          </a:p>
          <a:p>
            <a:r>
              <a:rPr lang="uk-UA" sz="6000" dirty="0" smtClean="0"/>
              <a:t> Загадки, вірші та легенди про воду.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Бажаю успіхів!</a:t>
            </a: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6" name="Содержимое 5" descr="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12776"/>
            <a:ext cx="8064896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FF00"/>
                </a:solidFill>
              </a:rPr>
              <a:t>Загадка</a:t>
            </a:r>
            <a:endParaRPr lang="ru-RU" sz="7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5400" dirty="0" err="1" smtClean="0"/>
              <a:t>Що</a:t>
            </a:r>
            <a:r>
              <a:rPr lang="ru-RU" sz="5400" dirty="0" smtClean="0"/>
              <a:t> </a:t>
            </a:r>
            <a:r>
              <a:rPr lang="ru-RU" sz="5400" dirty="0" err="1" smtClean="0"/>
              <a:t>таке:плине</a:t>
            </a:r>
            <a:r>
              <a:rPr lang="ru-RU" sz="5400" dirty="0" smtClean="0"/>
              <a:t> </a:t>
            </a:r>
            <a:r>
              <a:rPr lang="ru-RU" sz="5400" dirty="0" err="1" smtClean="0"/>
              <a:t>і</a:t>
            </a:r>
            <a:r>
              <a:rPr lang="ru-RU" sz="5400" dirty="0" smtClean="0"/>
              <a:t> </a:t>
            </a:r>
            <a:r>
              <a:rPr lang="ru-RU" sz="5400" dirty="0" err="1" smtClean="0"/>
              <a:t>ллється</a:t>
            </a:r>
            <a:r>
              <a:rPr lang="ru-RU" sz="5400" dirty="0" smtClean="0"/>
              <a:t>,</a:t>
            </a:r>
          </a:p>
          <a:p>
            <a:r>
              <a:rPr lang="ru-RU" sz="5400" dirty="0" smtClean="0"/>
              <a:t>Часом на </a:t>
            </a:r>
            <a:r>
              <a:rPr lang="ru-RU" sz="5400" dirty="0" err="1" smtClean="0"/>
              <a:t>камінь</a:t>
            </a:r>
            <a:r>
              <a:rPr lang="ru-RU" sz="5400" dirty="0" smtClean="0"/>
              <a:t> </a:t>
            </a:r>
            <a:r>
              <a:rPr lang="ru-RU" sz="5400" dirty="0" err="1" smtClean="0"/>
              <a:t>дереться</a:t>
            </a:r>
            <a:r>
              <a:rPr lang="ru-RU" sz="5400" dirty="0" smtClean="0"/>
              <a:t>,</a:t>
            </a:r>
          </a:p>
          <a:p>
            <a:r>
              <a:rPr lang="ru-RU" sz="5400" dirty="0" smtClean="0"/>
              <a:t>Як не </a:t>
            </a:r>
            <a:r>
              <a:rPr lang="ru-RU" sz="5400" dirty="0" err="1" smtClean="0"/>
              <a:t>має</a:t>
            </a:r>
            <a:r>
              <a:rPr lang="ru-RU" sz="5400" dirty="0" smtClean="0"/>
              <a:t> – все </a:t>
            </a:r>
            <a:r>
              <a:rPr lang="ru-RU" sz="5400" dirty="0" err="1" smtClean="0"/>
              <a:t>висихає</a:t>
            </a:r>
            <a:r>
              <a:rPr lang="ru-RU" sz="5400" dirty="0" smtClean="0"/>
              <a:t>,</a:t>
            </a:r>
          </a:p>
          <a:p>
            <a:r>
              <a:rPr lang="ru-RU" sz="5400" dirty="0" err="1" smtClean="0"/>
              <a:t>Звір</a:t>
            </a:r>
            <a:r>
              <a:rPr lang="ru-RU" sz="5400" dirty="0" smtClean="0"/>
              <a:t> </a:t>
            </a:r>
            <a:r>
              <a:rPr lang="ru-RU" sz="5400" dirty="0" err="1" smtClean="0"/>
              <a:t>і</a:t>
            </a:r>
            <a:r>
              <a:rPr lang="ru-RU" sz="5400" dirty="0" smtClean="0"/>
              <a:t> птах </a:t>
            </a:r>
            <a:r>
              <a:rPr lang="ru-RU" sz="5400" dirty="0" err="1" smtClean="0"/>
              <a:t>помирає</a:t>
            </a:r>
            <a:r>
              <a:rPr lang="ru-RU" sz="5400" dirty="0" smtClean="0"/>
              <a:t>..?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dirty="0" err="1" smtClean="0">
                <a:solidFill>
                  <a:srgbClr val="FFFF00"/>
                </a:solidFill>
              </a:rPr>
              <a:t>Ключове</a:t>
            </a:r>
            <a:r>
              <a:rPr lang="ru-RU" sz="6600" dirty="0" smtClean="0">
                <a:solidFill>
                  <a:srgbClr val="FFFF00"/>
                </a:solidFill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</a:rPr>
              <a:t>питання</a:t>
            </a:r>
            <a:r>
              <a:rPr lang="ru-RU" sz="6600" dirty="0" smtClean="0">
                <a:solidFill>
                  <a:srgbClr val="FFFF00"/>
                </a:solidFill>
              </a:rPr>
              <a:t/>
            </a:r>
            <a:br>
              <a:rPr lang="ru-RU" sz="6600" dirty="0" smtClean="0">
                <a:solidFill>
                  <a:srgbClr val="FFFF00"/>
                </a:solidFill>
              </a:rPr>
            </a:b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 Як </a:t>
            </a:r>
            <a:r>
              <a:rPr lang="ru-RU" sz="6000" b="1" dirty="0" err="1" smtClean="0"/>
              <a:t>економно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використовувати</a:t>
            </a:r>
            <a:r>
              <a:rPr lang="ru-RU" sz="6000" b="1" dirty="0" smtClean="0"/>
              <a:t> воду в </a:t>
            </a:r>
            <a:r>
              <a:rPr lang="ru-RU" sz="6000" b="1" dirty="0" err="1" smtClean="0"/>
              <a:t>повсякденному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житті</a:t>
            </a:r>
            <a:r>
              <a:rPr lang="ru-RU" sz="6000" b="1" dirty="0" smtClean="0"/>
              <a:t>?</a:t>
            </a:r>
            <a:endParaRPr lang="ru-RU" sz="6000" dirty="0" smtClean="0"/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0" dirty="0" smtClean="0">
                <a:solidFill>
                  <a:srgbClr val="FFFF00"/>
                </a:solidFill>
              </a:rPr>
              <a:t/>
            </a:r>
            <a:br>
              <a:rPr lang="ru-RU" sz="6000" b="0" dirty="0" smtClean="0">
                <a:solidFill>
                  <a:srgbClr val="FFFF00"/>
                </a:solidFill>
              </a:rPr>
            </a:br>
            <a:r>
              <a:rPr lang="ru-RU" sz="6000" b="0" dirty="0" err="1" smtClean="0">
                <a:solidFill>
                  <a:srgbClr val="FFFF00"/>
                </a:solidFill>
              </a:rPr>
              <a:t>Тематичні</a:t>
            </a:r>
            <a:r>
              <a:rPr lang="ru-RU" sz="6000" b="0" dirty="0" smtClean="0">
                <a:solidFill>
                  <a:srgbClr val="FFFF00"/>
                </a:solidFill>
              </a:rPr>
              <a:t> </a:t>
            </a:r>
            <a:r>
              <a:rPr lang="ru-RU" sz="6000" b="0" dirty="0" err="1" smtClean="0">
                <a:solidFill>
                  <a:srgbClr val="FFFF00"/>
                </a:solidFill>
              </a:rPr>
              <a:t>питання</a:t>
            </a:r>
            <a:r>
              <a:rPr lang="ru-RU" sz="6000" b="0" dirty="0" smtClean="0">
                <a:solidFill>
                  <a:srgbClr val="FFFF00"/>
                </a:solidFill>
              </a:rPr>
              <a:t/>
            </a:r>
            <a:br>
              <a:rPr lang="ru-RU" sz="6000" b="0" dirty="0" smtClean="0">
                <a:solidFill>
                  <a:srgbClr val="FFFF00"/>
                </a:solidFill>
              </a:rPr>
            </a:b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 </a:t>
            </a:r>
            <a:r>
              <a:rPr lang="ru-RU" sz="4800" dirty="0" err="1" smtClean="0"/>
              <a:t>Які</a:t>
            </a:r>
            <a:r>
              <a:rPr lang="ru-RU" sz="4800" dirty="0" smtClean="0"/>
              <a:t> запаси </a:t>
            </a:r>
            <a:r>
              <a:rPr lang="ru-RU" sz="4800" dirty="0" err="1" smtClean="0"/>
              <a:t>питної</a:t>
            </a:r>
            <a:r>
              <a:rPr lang="ru-RU" sz="4800" dirty="0" smtClean="0"/>
              <a:t> води на </a:t>
            </a:r>
            <a:r>
              <a:rPr lang="ru-RU" sz="4800" dirty="0" err="1" smtClean="0"/>
              <a:t>землі</a:t>
            </a:r>
            <a:r>
              <a:rPr lang="ru-RU" sz="4800" dirty="0" smtClean="0"/>
              <a:t>?</a:t>
            </a:r>
          </a:p>
          <a:p>
            <a:r>
              <a:rPr lang="ru-RU" sz="4800" dirty="0" smtClean="0"/>
              <a:t> Де ми </a:t>
            </a:r>
            <a:r>
              <a:rPr lang="ru-RU" sz="4800" dirty="0" err="1" smtClean="0"/>
              <a:t>використовуємо</a:t>
            </a:r>
            <a:r>
              <a:rPr lang="ru-RU" sz="4800" dirty="0" smtClean="0"/>
              <a:t> воду?</a:t>
            </a:r>
          </a:p>
          <a:p>
            <a:r>
              <a:rPr lang="ru-RU" sz="4800" dirty="0" smtClean="0"/>
              <a:t> </a:t>
            </a:r>
            <a:r>
              <a:rPr lang="ru-RU" sz="4800" dirty="0" err="1" smtClean="0"/>
              <a:t>Чи</a:t>
            </a:r>
            <a:r>
              <a:rPr lang="ru-RU" sz="4800" dirty="0" smtClean="0"/>
              <a:t> правильно ми </a:t>
            </a:r>
            <a:r>
              <a:rPr lang="ru-RU" sz="4800" dirty="0" err="1" smtClean="0"/>
              <a:t>її</a:t>
            </a:r>
            <a:r>
              <a:rPr lang="ru-RU" sz="4800" dirty="0" smtClean="0"/>
              <a:t> </a:t>
            </a:r>
            <a:r>
              <a:rPr lang="ru-RU" sz="4800" dirty="0" err="1" smtClean="0"/>
              <a:t>витрачаємо</a:t>
            </a:r>
            <a:r>
              <a:rPr lang="ru-RU" sz="4800" dirty="0" smtClean="0"/>
              <a:t>?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0" dirty="0" err="1" smtClean="0">
                <a:solidFill>
                  <a:srgbClr val="FFFF00"/>
                </a:solidFill>
              </a:rPr>
              <a:t>Змістові</a:t>
            </a:r>
            <a:r>
              <a:rPr lang="ru-RU" sz="6000" b="0" dirty="0" smtClean="0">
                <a:solidFill>
                  <a:srgbClr val="FFFF00"/>
                </a:solidFill>
              </a:rPr>
              <a:t> </a:t>
            </a:r>
            <a:r>
              <a:rPr lang="ru-RU" sz="6000" b="0" dirty="0" err="1" smtClean="0">
                <a:solidFill>
                  <a:srgbClr val="FFFF00"/>
                </a:solidFill>
              </a:rPr>
              <a:t>питання</a:t>
            </a:r>
            <a:endParaRPr lang="ru-RU" sz="6000" b="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 err="1" smtClean="0"/>
              <a:t>Які</a:t>
            </a:r>
            <a:r>
              <a:rPr lang="ru-RU" sz="4400" dirty="0" smtClean="0"/>
              <a:t> </a:t>
            </a:r>
            <a:r>
              <a:rPr lang="ru-RU" sz="4400" dirty="0" err="1" smtClean="0"/>
              <a:t>властивості</a:t>
            </a:r>
            <a:r>
              <a:rPr lang="ru-RU" sz="4400" dirty="0" smtClean="0"/>
              <a:t> </a:t>
            </a:r>
            <a:r>
              <a:rPr lang="ru-RU" sz="4400" dirty="0" err="1" smtClean="0"/>
              <a:t>має</a:t>
            </a:r>
            <a:r>
              <a:rPr lang="ru-RU" sz="4400" dirty="0" smtClean="0"/>
              <a:t> вода?</a:t>
            </a:r>
          </a:p>
          <a:p>
            <a:r>
              <a:rPr lang="ru-RU" sz="4400" dirty="0" smtClean="0"/>
              <a:t> В </a:t>
            </a:r>
            <a:r>
              <a:rPr lang="ru-RU" sz="4400" dirty="0" err="1" smtClean="0"/>
              <a:t>яких</a:t>
            </a:r>
            <a:r>
              <a:rPr lang="ru-RU" sz="4400" dirty="0" smtClean="0"/>
              <a:t> станах </a:t>
            </a:r>
            <a:r>
              <a:rPr lang="ru-RU" sz="4400" dirty="0" err="1" smtClean="0"/>
              <a:t>може</a:t>
            </a:r>
            <a:r>
              <a:rPr lang="ru-RU" sz="4400" dirty="0" smtClean="0"/>
              <a:t> </a:t>
            </a:r>
            <a:r>
              <a:rPr lang="ru-RU" sz="4400" dirty="0" err="1" smtClean="0"/>
              <a:t>перебувати</a:t>
            </a:r>
            <a:r>
              <a:rPr lang="ru-RU" sz="4400" dirty="0" smtClean="0"/>
              <a:t>? </a:t>
            </a:r>
          </a:p>
          <a:p>
            <a:r>
              <a:rPr lang="ru-RU" sz="4400" dirty="0" err="1" smtClean="0"/>
              <a:t>Які</a:t>
            </a:r>
            <a:r>
              <a:rPr lang="ru-RU" sz="4400" dirty="0" smtClean="0"/>
              <a:t> причини </a:t>
            </a:r>
            <a:r>
              <a:rPr lang="ru-RU" sz="4400" dirty="0" err="1" smtClean="0"/>
              <a:t>забруднення</a:t>
            </a:r>
            <a:r>
              <a:rPr lang="ru-RU" sz="4400" dirty="0" smtClean="0"/>
              <a:t> води? </a:t>
            </a:r>
          </a:p>
          <a:p>
            <a:r>
              <a:rPr lang="ru-RU" sz="4400" dirty="0" err="1" smtClean="0"/>
              <a:t>Що</a:t>
            </a:r>
            <a:r>
              <a:rPr lang="ru-RU" sz="4400" dirty="0" smtClean="0"/>
              <a:t> </a:t>
            </a:r>
            <a:r>
              <a:rPr lang="ru-RU" sz="4400" dirty="0" err="1" smtClean="0"/>
              <a:t>каже</a:t>
            </a:r>
            <a:r>
              <a:rPr lang="ru-RU" sz="4400" dirty="0" smtClean="0"/>
              <a:t> нам про воду народна </a:t>
            </a:r>
            <a:r>
              <a:rPr lang="ru-RU" sz="4400" dirty="0" err="1" smtClean="0"/>
              <a:t>мудрість</a:t>
            </a:r>
            <a:r>
              <a:rPr lang="ru-RU" sz="4400" dirty="0" smtClean="0"/>
              <a:t>? 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FFFF00"/>
                </a:solidFill>
              </a:rPr>
              <a:t>Об'єднуємося в групи!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 </a:t>
            </a:r>
            <a:r>
              <a:rPr lang="en-US" sz="5400" dirty="0" smtClean="0"/>
              <a:t>I </a:t>
            </a:r>
            <a:r>
              <a:rPr lang="uk-UA" sz="5400" dirty="0" smtClean="0"/>
              <a:t>група</a:t>
            </a:r>
            <a:r>
              <a:rPr lang="en-US" sz="5400" dirty="0" smtClean="0"/>
              <a:t> – </a:t>
            </a:r>
            <a:r>
              <a:rPr lang="uk-UA" sz="5400" dirty="0" err="1" smtClean="0"/>
              <a:t>“Капітошки”</a:t>
            </a:r>
            <a:endParaRPr lang="uk-UA" sz="5400" dirty="0" smtClean="0"/>
          </a:p>
          <a:p>
            <a:r>
              <a:rPr lang="en-US" sz="5400" dirty="0" smtClean="0"/>
              <a:t> II </a:t>
            </a:r>
            <a:r>
              <a:rPr lang="uk-UA" sz="5400" dirty="0" smtClean="0"/>
              <a:t>група – </a:t>
            </a:r>
            <a:r>
              <a:rPr lang="uk-UA" sz="5400" dirty="0" err="1" smtClean="0"/>
              <a:t>“Всезнайки”</a:t>
            </a:r>
            <a:endParaRPr lang="uk-UA" sz="5400" dirty="0" smtClean="0"/>
          </a:p>
          <a:p>
            <a:r>
              <a:rPr lang="en-US" sz="5400" dirty="0" smtClean="0"/>
              <a:t> III </a:t>
            </a:r>
            <a:r>
              <a:rPr lang="uk-UA" sz="5400" dirty="0" smtClean="0"/>
              <a:t>група – </a:t>
            </a:r>
            <a:r>
              <a:rPr lang="uk-UA" sz="5400" dirty="0" err="1" smtClean="0"/>
              <a:t>“Дослідники”</a:t>
            </a:r>
            <a:endParaRPr lang="uk-UA" sz="5400" dirty="0" smtClean="0"/>
          </a:p>
          <a:p>
            <a:r>
              <a:rPr lang="uk-UA" sz="5400" dirty="0" smtClean="0"/>
              <a:t> </a:t>
            </a:r>
            <a:r>
              <a:rPr lang="en-US" sz="5400" dirty="0" smtClean="0"/>
              <a:t>IV </a:t>
            </a:r>
            <a:r>
              <a:rPr lang="uk-UA" sz="5400" dirty="0" smtClean="0"/>
              <a:t>група – </a:t>
            </a:r>
            <a:r>
              <a:rPr lang="uk-UA" sz="5400" dirty="0" err="1" smtClean="0"/>
              <a:t>“Народознавці”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FF00"/>
                </a:solidFill>
              </a:rPr>
              <a:t>I </a:t>
            </a:r>
            <a:r>
              <a:rPr lang="uk-UA" sz="6000" dirty="0" smtClean="0">
                <a:solidFill>
                  <a:srgbClr val="FFFF00"/>
                </a:solidFill>
              </a:rPr>
              <a:t>група</a:t>
            </a:r>
            <a:r>
              <a:rPr lang="en-US" sz="6000" dirty="0" smtClean="0">
                <a:solidFill>
                  <a:srgbClr val="FFFF00"/>
                </a:solidFill>
              </a:rPr>
              <a:t> – </a:t>
            </a:r>
            <a:r>
              <a:rPr lang="uk-UA" sz="6000" dirty="0" err="1" smtClean="0">
                <a:solidFill>
                  <a:srgbClr val="FFFF00"/>
                </a:solidFill>
              </a:rPr>
              <a:t>“Капітошки”</a:t>
            </a: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maxresdefault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39887"/>
            <a:ext cx="8229600" cy="4629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З'ясувати: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err="1" smtClean="0"/>
              <a:t>Які</a:t>
            </a:r>
            <a:r>
              <a:rPr lang="ru-RU" sz="6000" dirty="0" smtClean="0"/>
              <a:t> запаси </a:t>
            </a:r>
            <a:r>
              <a:rPr lang="ru-RU" sz="6000" dirty="0" err="1" smtClean="0"/>
              <a:t>питної</a:t>
            </a:r>
            <a:r>
              <a:rPr lang="ru-RU" sz="6000" dirty="0" smtClean="0"/>
              <a:t> води на </a:t>
            </a:r>
            <a:r>
              <a:rPr lang="ru-RU" sz="6000" dirty="0" err="1" smtClean="0"/>
              <a:t>землі</a:t>
            </a:r>
            <a:r>
              <a:rPr lang="ru-RU" sz="6000" dirty="0" smtClean="0"/>
              <a:t>?</a:t>
            </a:r>
          </a:p>
          <a:p>
            <a:r>
              <a:rPr lang="ru-RU" sz="6000" dirty="0" smtClean="0"/>
              <a:t> Де ми </a:t>
            </a:r>
            <a:r>
              <a:rPr lang="ru-RU" sz="6000" dirty="0" err="1" smtClean="0"/>
              <a:t>використовуємо</a:t>
            </a:r>
            <a:r>
              <a:rPr lang="ru-RU" sz="6000" dirty="0" smtClean="0"/>
              <a:t> воду?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II </a:t>
            </a:r>
            <a:r>
              <a:rPr lang="uk-UA" sz="5400" dirty="0" smtClean="0">
                <a:solidFill>
                  <a:srgbClr val="FFFF00"/>
                </a:solidFill>
              </a:rPr>
              <a:t>група – </a:t>
            </a:r>
            <a:r>
              <a:rPr lang="uk-UA" sz="5400" dirty="0" err="1" smtClean="0">
                <a:solidFill>
                  <a:srgbClr val="FFFF00"/>
                </a:solidFill>
              </a:rPr>
              <a:t>“Всезнайки”</a:t>
            </a:r>
            <a:endParaRPr lang="ru-RU" sz="54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hqdefault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556792"/>
            <a:ext cx="5184576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54A838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</TotalTime>
  <Words>160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Вода – це життя!</vt:lpstr>
      <vt:lpstr>Загадка</vt:lpstr>
      <vt:lpstr>Ключове питання </vt:lpstr>
      <vt:lpstr> Тематичні питання </vt:lpstr>
      <vt:lpstr>Змістові питання</vt:lpstr>
      <vt:lpstr>Об'єднуємося в групи!</vt:lpstr>
      <vt:lpstr>I група – “Капітошки”</vt:lpstr>
      <vt:lpstr>З'ясувати:</vt:lpstr>
      <vt:lpstr>II група – “Всезнайки”</vt:lpstr>
      <vt:lpstr>З'ясувати:</vt:lpstr>
      <vt:lpstr>III група – “Дослідники”</vt:lpstr>
      <vt:lpstr>Дослідити</vt:lpstr>
      <vt:lpstr>IV група – “Народознавці”</vt:lpstr>
      <vt:lpstr>Відшукати:</vt:lpstr>
      <vt:lpstr>Бажаю успіхів!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 – це життя!</dc:title>
  <dc:creator>Валентина</dc:creator>
  <cp:lastModifiedBy>Admin</cp:lastModifiedBy>
  <cp:revision>11</cp:revision>
  <dcterms:created xsi:type="dcterms:W3CDTF">2016-10-23T16:21:42Z</dcterms:created>
  <dcterms:modified xsi:type="dcterms:W3CDTF">2016-10-24T09:42:32Z</dcterms:modified>
</cp:coreProperties>
</file>