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08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288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0" y="0"/>
            <a:ext cx="912694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547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074" name="Picture 2" descr="C:\Users\Godhand\Desktop\inde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86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098" name="Picture 2" descr="C:\Users\Godhand\Desktop\inde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" y="0"/>
            <a:ext cx="8565584" cy="6909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58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122" name="Picture 2" descr="C:\Users\Godhand\Desktop\inde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0" y="-22627"/>
            <a:ext cx="9103809" cy="6880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95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  <a:t>	</a:t>
            </a:r>
            <a:r>
              <a:rPr lang="ru-RU" sz="5300" b="1" dirty="0">
                <a:solidFill>
                  <a:prstClr val="black"/>
                </a:solidFill>
                <a:ea typeface="+mn-ea"/>
                <a:cs typeface="+mn-cs"/>
              </a:rPr>
              <a:t>Робота  в </a:t>
            </a:r>
            <a:r>
              <a:rPr lang="ru-RU" sz="5300" b="1" dirty="0" err="1">
                <a:solidFill>
                  <a:prstClr val="black"/>
                </a:solidFill>
                <a:ea typeface="+mn-ea"/>
                <a:cs typeface="+mn-cs"/>
              </a:rPr>
              <a:t>групах</a:t>
            </a:r>
            <a: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4800" b="1" dirty="0"/>
              <a:t> </a:t>
            </a:r>
            <a:r>
              <a:rPr lang="ru-RU" sz="4800" b="1" dirty="0" smtClean="0"/>
              <a:t>                        План</a:t>
            </a:r>
            <a:endParaRPr lang="ru-RU" sz="4800" b="1" dirty="0"/>
          </a:p>
          <a:p>
            <a:r>
              <a:rPr lang="ru-RU" dirty="0"/>
              <a:t>-</a:t>
            </a:r>
            <a:r>
              <a:rPr lang="ru-RU" sz="4400" dirty="0"/>
              <a:t>	</a:t>
            </a:r>
            <a:r>
              <a:rPr lang="ru-RU" sz="4400" dirty="0" err="1"/>
              <a:t>Назва</a:t>
            </a:r>
            <a:r>
              <a:rPr lang="ru-RU" sz="4400" dirty="0"/>
              <a:t>  птаха</a:t>
            </a:r>
          </a:p>
          <a:p>
            <a:r>
              <a:rPr lang="ru-RU" sz="4400" dirty="0"/>
              <a:t>-	</a:t>
            </a:r>
            <a:r>
              <a:rPr lang="ru-RU" sz="4400" dirty="0" err="1"/>
              <a:t>Який</a:t>
            </a:r>
            <a:r>
              <a:rPr lang="ru-RU" sz="4400" dirty="0"/>
              <a:t>  є  за  </a:t>
            </a:r>
            <a:r>
              <a:rPr lang="ru-RU" sz="4400" dirty="0" err="1"/>
              <a:t>розміром</a:t>
            </a:r>
            <a:r>
              <a:rPr lang="ru-RU" sz="4400" dirty="0"/>
              <a:t> птах ?</a:t>
            </a:r>
          </a:p>
          <a:p>
            <a:r>
              <a:rPr lang="ru-RU" sz="4400" dirty="0"/>
              <a:t>-	</a:t>
            </a:r>
            <a:r>
              <a:rPr lang="ru-RU" sz="4400" dirty="0" err="1"/>
              <a:t>Якого</a:t>
            </a:r>
            <a:r>
              <a:rPr lang="ru-RU" sz="4400" dirty="0"/>
              <a:t>  </a:t>
            </a:r>
            <a:r>
              <a:rPr lang="ru-RU" sz="4400" dirty="0" err="1"/>
              <a:t>кольору</a:t>
            </a:r>
            <a:r>
              <a:rPr lang="ru-RU" sz="4400" dirty="0"/>
              <a:t> </a:t>
            </a:r>
            <a:r>
              <a:rPr lang="ru-RU" sz="4400" dirty="0" err="1"/>
              <a:t>пір'я</a:t>
            </a:r>
            <a:r>
              <a:rPr lang="ru-RU" sz="4400" dirty="0"/>
              <a:t> ?</a:t>
            </a:r>
          </a:p>
          <a:p>
            <a:r>
              <a:rPr lang="ru-RU" sz="4400" dirty="0"/>
              <a:t>-	</a:t>
            </a:r>
            <a:r>
              <a:rPr lang="ru-RU" sz="4400" dirty="0" err="1"/>
              <a:t>Який</a:t>
            </a:r>
            <a:r>
              <a:rPr lang="ru-RU" sz="4400" dirty="0"/>
              <a:t> </a:t>
            </a:r>
            <a:r>
              <a:rPr lang="ru-RU" sz="4400" dirty="0" err="1"/>
              <a:t>дзьобик</a:t>
            </a:r>
            <a:r>
              <a:rPr lang="ru-RU" sz="4400" dirty="0"/>
              <a:t> ?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2909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uk-UA" sz="4800" dirty="0" smtClean="0">
                <a:ea typeface="Calibri"/>
                <a:cs typeface="Times New Roman"/>
              </a:rPr>
              <a:t>     У  </a:t>
            </a:r>
            <a:r>
              <a:rPr lang="uk-UA" sz="4800" dirty="0">
                <a:ea typeface="Calibri"/>
                <a:cs typeface="Times New Roman"/>
              </a:rPr>
              <a:t>дідуся  Максима   великий  сад.  Сюди прилітали  різні  птахи.  Але  найчастішим  гостем  </a:t>
            </a:r>
            <a:r>
              <a:rPr lang="uk-UA" sz="4800" dirty="0" smtClean="0">
                <a:ea typeface="Calibri"/>
                <a:cs typeface="Times New Roman"/>
              </a:rPr>
              <a:t>був строкатий  </a:t>
            </a:r>
            <a:r>
              <a:rPr lang="uk-UA" sz="4800" dirty="0">
                <a:ea typeface="Calibri"/>
                <a:cs typeface="Times New Roman"/>
              </a:rPr>
              <a:t>дятел.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9526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170" name="Picture 2" descr="C:\Users\Godhand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1" y="0"/>
            <a:ext cx="4844131" cy="3659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Godhand\Desktop\inde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169" y="2924944"/>
            <a:ext cx="5250832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56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22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Робота  в групах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Godhand</dc:creator>
  <cp:lastModifiedBy>Godhand</cp:lastModifiedBy>
  <cp:revision>4</cp:revision>
  <dcterms:created xsi:type="dcterms:W3CDTF">2017-02-22T16:37:22Z</dcterms:created>
  <dcterms:modified xsi:type="dcterms:W3CDTF">2017-02-26T15:17:01Z</dcterms:modified>
</cp:coreProperties>
</file>