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64" r:id="rId2"/>
    <p:sldId id="270" r:id="rId3"/>
    <p:sldId id="256" r:id="rId4"/>
    <p:sldId id="257" r:id="rId5"/>
    <p:sldId id="258" r:id="rId6"/>
    <p:sldId id="259" r:id="rId7"/>
    <p:sldId id="261" r:id="rId8"/>
    <p:sldId id="260" r:id="rId9"/>
    <p:sldId id="268" r:id="rId10"/>
    <p:sldId id="267"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1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BCBAFEB-DE34-466D-9815-67CA7776170B}" type="datetimeFigureOut">
              <a:rPr lang="ru-RU" smtClean="0"/>
              <a:pPr/>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37D1C4-CFED-4897-A264-7EC43EFD352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CBAFEB-DE34-466D-9815-67CA7776170B}" type="datetimeFigureOut">
              <a:rPr lang="ru-RU" smtClean="0"/>
              <a:pPr/>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37D1C4-CFED-4897-A264-7EC43EFD352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CBAFEB-DE34-466D-9815-67CA7776170B}" type="datetimeFigureOut">
              <a:rPr lang="ru-RU" smtClean="0"/>
              <a:pPr/>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37D1C4-CFED-4897-A264-7EC43EFD352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CBAFEB-DE34-466D-9815-67CA7776170B}" type="datetimeFigureOut">
              <a:rPr lang="ru-RU" smtClean="0"/>
              <a:pPr/>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37D1C4-CFED-4897-A264-7EC43EFD352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BCBAFEB-DE34-466D-9815-67CA7776170B}" type="datetimeFigureOut">
              <a:rPr lang="ru-RU" smtClean="0"/>
              <a:pPr/>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37D1C4-CFED-4897-A264-7EC43EFD352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BCBAFEB-DE34-466D-9815-67CA7776170B}" type="datetimeFigureOut">
              <a:rPr lang="ru-RU" smtClean="0"/>
              <a:pPr/>
              <a:t>27.02.2017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37D1C4-CFED-4897-A264-7EC43EFD352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BCBAFEB-DE34-466D-9815-67CA7776170B}" type="datetimeFigureOut">
              <a:rPr lang="ru-RU" smtClean="0"/>
              <a:pPr/>
              <a:t>27.02.2017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537D1C4-CFED-4897-A264-7EC43EFD352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BCBAFEB-DE34-466D-9815-67CA7776170B}" type="datetimeFigureOut">
              <a:rPr lang="ru-RU" smtClean="0"/>
              <a:pPr/>
              <a:t>27.02.2017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537D1C4-CFED-4897-A264-7EC43EFD352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CBAFEB-DE34-466D-9815-67CA7776170B}" type="datetimeFigureOut">
              <a:rPr lang="ru-RU" smtClean="0"/>
              <a:pPr/>
              <a:t>27.02.2017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537D1C4-CFED-4897-A264-7EC43EFD352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CBAFEB-DE34-466D-9815-67CA7776170B}" type="datetimeFigureOut">
              <a:rPr lang="ru-RU" smtClean="0"/>
              <a:pPr/>
              <a:t>27.02.2017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37D1C4-CFED-4897-A264-7EC43EFD352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CBAFEB-DE34-466D-9815-67CA7776170B}" type="datetimeFigureOut">
              <a:rPr lang="ru-RU" smtClean="0"/>
              <a:pPr/>
              <a:t>27.02.2017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37D1C4-CFED-4897-A264-7EC43EFD352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BAFEB-DE34-466D-9815-67CA7776170B}" type="datetimeFigureOut">
              <a:rPr lang="ru-RU" smtClean="0"/>
              <a:pPr/>
              <a:t>27.02.2017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7D1C4-CFED-4897-A264-7EC43EFD352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boobooka.com/wp-content/uploads/2013/02/226976042.jpg"/>
          <p:cNvPicPr>
            <a:picLocks noChangeAspect="1" noChangeArrowheads="1"/>
          </p:cNvPicPr>
          <p:nvPr/>
        </p:nvPicPr>
        <p:blipFill>
          <a:blip r:embed="rId2" cstate="print"/>
          <a:srcRect/>
          <a:stretch>
            <a:fillRect/>
          </a:stretch>
        </p:blipFill>
        <p:spPr bwMode="auto">
          <a:xfrm>
            <a:off x="-87918" y="0"/>
            <a:ext cx="9235702"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im1-tub-ua.yandex.net/i?id=ac9bd2073d64fc453768bbe8bade391a&amp;n=33&amp;h=215&amp;w=323"/>
          <p:cNvPicPr>
            <a:picLocks noChangeAspect="1" noChangeArrowheads="1"/>
          </p:cNvPicPr>
          <p:nvPr/>
        </p:nvPicPr>
        <p:blipFill>
          <a:blip r:embed="rId2" cstate="print"/>
          <a:srcRect/>
          <a:stretch>
            <a:fillRect/>
          </a:stretch>
        </p:blipFill>
        <p:spPr bwMode="auto">
          <a:xfrm>
            <a:off x="285720" y="214290"/>
            <a:ext cx="3792192" cy="2944919"/>
          </a:xfrm>
          <a:prstGeom prst="rect">
            <a:avLst/>
          </a:prstGeom>
        </p:spPr>
        <p:style>
          <a:lnRef idx="2">
            <a:schemeClr val="accent1"/>
          </a:lnRef>
          <a:fillRef idx="1">
            <a:schemeClr val="lt1"/>
          </a:fillRef>
          <a:effectRef idx="0">
            <a:schemeClr val="accent1"/>
          </a:effectRef>
          <a:fontRef idx="minor">
            <a:schemeClr val="dk1"/>
          </a:fontRef>
        </p:style>
      </p:pic>
      <p:pic>
        <p:nvPicPr>
          <p:cNvPr id="24580" name="Picture 4" descr="http://data.whicdn.com/images/22668414/crafty-valentine-14_large.jpg"/>
          <p:cNvPicPr>
            <a:picLocks noChangeAspect="1" noChangeArrowheads="1"/>
          </p:cNvPicPr>
          <p:nvPr/>
        </p:nvPicPr>
        <p:blipFill>
          <a:blip r:embed="rId3" cstate="print"/>
          <a:srcRect/>
          <a:stretch>
            <a:fillRect/>
          </a:stretch>
        </p:blipFill>
        <p:spPr bwMode="auto">
          <a:xfrm>
            <a:off x="6000760" y="142852"/>
            <a:ext cx="3000396" cy="4002528"/>
          </a:xfrm>
          <a:prstGeom prst="rect">
            <a:avLst/>
          </a:prstGeom>
        </p:spPr>
        <p:style>
          <a:lnRef idx="2">
            <a:schemeClr val="accent6">
              <a:shade val="50000"/>
            </a:schemeClr>
          </a:lnRef>
          <a:fillRef idx="1">
            <a:schemeClr val="accent6"/>
          </a:fillRef>
          <a:effectRef idx="0">
            <a:schemeClr val="accent6"/>
          </a:effectRef>
          <a:fontRef idx="minor">
            <a:schemeClr val="lt1"/>
          </a:fontRef>
        </p:style>
      </p:pic>
      <p:pic>
        <p:nvPicPr>
          <p:cNvPr id="24582" name="Picture 6" descr="http://loveberry.co.in/images/valentine-day/valentine-big11.jpg"/>
          <p:cNvPicPr>
            <a:picLocks noChangeAspect="1" noChangeArrowheads="1"/>
          </p:cNvPicPr>
          <p:nvPr/>
        </p:nvPicPr>
        <p:blipFill>
          <a:blip r:embed="rId4" cstate="print"/>
          <a:srcRect/>
          <a:stretch>
            <a:fillRect/>
          </a:stretch>
        </p:blipFill>
        <p:spPr bwMode="auto">
          <a:xfrm>
            <a:off x="142844" y="3857628"/>
            <a:ext cx="4071934" cy="2716562"/>
          </a:xfrm>
          <a:prstGeom prst="rect">
            <a:avLst/>
          </a:prstGeom>
        </p:spPr>
        <p:style>
          <a:lnRef idx="2">
            <a:schemeClr val="accent2">
              <a:shade val="50000"/>
            </a:schemeClr>
          </a:lnRef>
          <a:fillRef idx="1">
            <a:schemeClr val="accent2"/>
          </a:fillRef>
          <a:effectRef idx="0">
            <a:schemeClr val="accent2"/>
          </a:effectRef>
          <a:fontRef idx="minor">
            <a:schemeClr val="lt1"/>
          </a:fontRef>
        </p:style>
      </p:pic>
      <p:pic>
        <p:nvPicPr>
          <p:cNvPr id="24584" name="Picture 8" descr="http://cdn.makeandtakes.com/wp-content/uploads/Monster-Valentines-Kids-Card.jpg"/>
          <p:cNvPicPr>
            <a:picLocks noChangeAspect="1" noChangeArrowheads="1"/>
          </p:cNvPicPr>
          <p:nvPr/>
        </p:nvPicPr>
        <p:blipFill>
          <a:blip r:embed="rId5" cstate="print"/>
          <a:srcRect/>
          <a:stretch>
            <a:fillRect/>
          </a:stretch>
        </p:blipFill>
        <p:spPr bwMode="auto">
          <a:xfrm>
            <a:off x="5143504" y="4143380"/>
            <a:ext cx="3854148" cy="2571768"/>
          </a:xfrm>
          <a:prstGeom prst="rect">
            <a:avLst/>
          </a:prstGeom>
        </p:spPr>
        <p:style>
          <a:lnRef idx="2">
            <a:schemeClr val="accent3">
              <a:shade val="50000"/>
            </a:schemeClr>
          </a:lnRef>
          <a:fillRef idx="1">
            <a:schemeClr val="accent3"/>
          </a:fillRef>
          <a:effectRef idx="0">
            <a:schemeClr val="accent3"/>
          </a:effectRef>
          <a:fontRef idx="minor">
            <a:schemeClr val="lt1"/>
          </a:fontRef>
        </p:style>
      </p:pic>
      <p:pic>
        <p:nvPicPr>
          <p:cNvPr id="24586" name="Picture 10" descr="http://img3.imgbb.ru/5/3/b/53b1bf0c9e86f7d6b6183189282d4b7e.jpg"/>
          <p:cNvPicPr>
            <a:picLocks noChangeAspect="1" noChangeArrowheads="1"/>
          </p:cNvPicPr>
          <p:nvPr/>
        </p:nvPicPr>
        <p:blipFill>
          <a:blip r:embed="rId6" cstate="print"/>
          <a:srcRect/>
          <a:stretch>
            <a:fillRect/>
          </a:stretch>
        </p:blipFill>
        <p:spPr bwMode="auto">
          <a:xfrm>
            <a:off x="3000364" y="1214422"/>
            <a:ext cx="2928958" cy="2982913"/>
          </a:xfrm>
          <a:prstGeom prst="rect">
            <a:avLst/>
          </a:prstGeom>
        </p:spPr>
        <p:style>
          <a:lnRef idx="1">
            <a:schemeClr val="accent2"/>
          </a:lnRef>
          <a:fillRef idx="2">
            <a:schemeClr val="accent2"/>
          </a:fillRef>
          <a:effectRef idx="1">
            <a:schemeClr val="accent2"/>
          </a:effectRef>
          <a:fontRef idx="minor">
            <a:schemeClr val="dk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kidscanhavefun.com/blog/wp-content/uploads/2011/01/happy-valentine-placemat1.png"/>
          <p:cNvPicPr>
            <a:picLocks noChangeAspect="1" noChangeArrowheads="1"/>
          </p:cNvPicPr>
          <p:nvPr/>
        </p:nvPicPr>
        <p:blipFill>
          <a:blip r:embed="rId2" cstate="print"/>
          <a:srcRect/>
          <a:stretch>
            <a:fillRect/>
          </a:stretch>
        </p:blipFill>
        <p:spPr bwMode="auto">
          <a:xfrm>
            <a:off x="0" y="0"/>
            <a:ext cx="9144000" cy="6903410"/>
          </a:xfrm>
          <a:prstGeom prst="rect">
            <a:avLst/>
          </a:prstGeom>
        </p:spPr>
        <p:style>
          <a:lnRef idx="0">
            <a:schemeClr val="accent3"/>
          </a:lnRef>
          <a:fillRef idx="3">
            <a:schemeClr val="accent3"/>
          </a:fillRef>
          <a:effectRef idx="3">
            <a:schemeClr val="accent3"/>
          </a:effectRef>
          <a:fontRef idx="minor">
            <a:schemeClr val="lt1"/>
          </a:fontRef>
        </p:style>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oolets.com/wp-content/uploads/2012/12/cupid.jpg"/>
          <p:cNvPicPr>
            <a:picLocks noChangeAspect="1" noChangeArrowheads="1"/>
          </p:cNvPicPr>
          <p:nvPr/>
        </p:nvPicPr>
        <p:blipFill>
          <a:blip r:embed="rId2" cstate="print"/>
          <a:srcRect/>
          <a:stretch>
            <a:fillRect/>
          </a:stretch>
        </p:blipFill>
        <p:spPr bwMode="auto">
          <a:xfrm>
            <a:off x="5564541" y="928670"/>
            <a:ext cx="3579459" cy="2749673"/>
          </a:xfrm>
          <a:prstGeom prst="rect">
            <a:avLst/>
          </a:prstGeom>
          <a:noFill/>
        </p:spPr>
      </p:pic>
      <p:sp>
        <p:nvSpPr>
          <p:cNvPr id="2" name="Заголовок 1"/>
          <p:cNvSpPr>
            <a:spLocks noGrp="1"/>
          </p:cNvSpPr>
          <p:nvPr>
            <p:ph type="title"/>
          </p:nvPr>
        </p:nvSpPr>
        <p:spPr/>
        <p:txBody>
          <a:bodyPr>
            <a:normAutofit fontScale="90000"/>
          </a:bodyPr>
          <a:lstStyle/>
          <a:p>
            <a:r>
              <a:rPr lang="uk-UA" dirty="0" err="1" smtClean="0"/>
              <a:t>Facts</a:t>
            </a:r>
            <a:r>
              <a:rPr lang="uk-UA" dirty="0" smtClean="0"/>
              <a:t> </a:t>
            </a:r>
            <a:r>
              <a:rPr lang="uk-UA" dirty="0" err="1" smtClean="0"/>
              <a:t>about</a:t>
            </a:r>
            <a:r>
              <a:rPr lang="uk-UA" dirty="0" smtClean="0"/>
              <a:t> </a:t>
            </a:r>
            <a:r>
              <a:rPr lang="uk-UA" dirty="0" err="1" smtClean="0"/>
              <a:t>St</a:t>
            </a:r>
            <a:r>
              <a:rPr lang="uk-UA" dirty="0" smtClean="0"/>
              <a:t>. </a:t>
            </a:r>
            <a:r>
              <a:rPr lang="uk-UA" dirty="0" err="1" smtClean="0"/>
              <a:t>Valentine's</a:t>
            </a:r>
            <a:r>
              <a:rPr lang="uk-UA" dirty="0" smtClean="0"/>
              <a:t> </a:t>
            </a:r>
            <a:r>
              <a:rPr lang="uk-UA" dirty="0" err="1" smtClean="0"/>
              <a:t>Day</a:t>
            </a:r>
            <a:r>
              <a:rPr lang="ru-RU" dirty="0" smtClean="0"/>
              <a:t/>
            </a:r>
            <a:br>
              <a:rPr lang="ru-RU" dirty="0" smtClean="0"/>
            </a:br>
            <a:endParaRPr lang="ru-RU" dirty="0"/>
          </a:p>
        </p:txBody>
      </p:sp>
      <p:sp>
        <p:nvSpPr>
          <p:cNvPr id="3" name="Содержимое 2"/>
          <p:cNvSpPr>
            <a:spLocks noGrp="1"/>
          </p:cNvSpPr>
          <p:nvPr>
            <p:ph idx="1"/>
          </p:nvPr>
        </p:nvSpPr>
        <p:spPr>
          <a:xfrm>
            <a:off x="0" y="857232"/>
            <a:ext cx="6715140" cy="5715040"/>
          </a:xfrm>
        </p:spPr>
        <p:txBody>
          <a:bodyPr>
            <a:normAutofit fontScale="62500" lnSpcReduction="20000"/>
          </a:bodyPr>
          <a:lstStyle/>
          <a:p>
            <a:r>
              <a:rPr lang="uk-UA" dirty="0" smtClean="0"/>
              <a:t>1.  </a:t>
            </a:r>
            <a:r>
              <a:rPr lang="uk-UA" dirty="0" err="1" smtClean="0"/>
              <a:t>Valentine’s</a:t>
            </a:r>
            <a:r>
              <a:rPr lang="uk-UA" dirty="0" smtClean="0"/>
              <a:t> </a:t>
            </a:r>
            <a:r>
              <a:rPr lang="uk-UA" dirty="0" err="1" smtClean="0"/>
              <a:t>Day</a:t>
            </a:r>
            <a:r>
              <a:rPr lang="uk-UA" dirty="0" smtClean="0"/>
              <a:t> </a:t>
            </a:r>
            <a:r>
              <a:rPr lang="uk-UA" dirty="0" err="1" smtClean="0"/>
              <a:t>has</a:t>
            </a:r>
            <a:r>
              <a:rPr lang="uk-UA" dirty="0" smtClean="0"/>
              <a:t> </a:t>
            </a:r>
            <a:r>
              <a:rPr lang="uk-UA" dirty="0" err="1" smtClean="0"/>
              <a:t>been</a:t>
            </a:r>
            <a:r>
              <a:rPr lang="uk-UA" dirty="0" smtClean="0"/>
              <a:t> </a:t>
            </a:r>
            <a:r>
              <a:rPr lang="uk-UA" dirty="0" err="1" smtClean="0"/>
              <a:t>claimed</a:t>
            </a:r>
            <a:r>
              <a:rPr lang="uk-UA" dirty="0" smtClean="0"/>
              <a:t> </a:t>
            </a:r>
            <a:r>
              <a:rPr lang="uk-UA" dirty="0" err="1" smtClean="0"/>
              <a:t>to</a:t>
            </a:r>
            <a:r>
              <a:rPr lang="uk-UA" dirty="0" smtClean="0"/>
              <a:t> </a:t>
            </a:r>
            <a:r>
              <a:rPr lang="uk-UA" dirty="0" err="1" smtClean="0"/>
              <a:t>be</a:t>
            </a:r>
            <a:r>
              <a:rPr lang="uk-UA" dirty="0" smtClean="0"/>
              <a:t>, </a:t>
            </a:r>
            <a:r>
              <a:rPr lang="uk-UA" dirty="0" err="1" smtClean="0"/>
              <a:t>“Number</a:t>
            </a:r>
            <a:r>
              <a:rPr lang="uk-UA" dirty="0" smtClean="0"/>
              <a:t> 1 </a:t>
            </a:r>
            <a:r>
              <a:rPr lang="uk-UA" dirty="0" err="1" smtClean="0"/>
              <a:t>holiday</a:t>
            </a:r>
            <a:r>
              <a:rPr lang="uk-UA" dirty="0" smtClean="0"/>
              <a:t> </a:t>
            </a:r>
            <a:r>
              <a:rPr lang="uk-UA" dirty="0" err="1" smtClean="0"/>
              <a:t>for</a:t>
            </a:r>
            <a:r>
              <a:rPr lang="uk-UA" dirty="0" smtClean="0"/>
              <a:t> </a:t>
            </a:r>
            <a:r>
              <a:rPr lang="uk-UA" dirty="0" err="1" smtClean="0"/>
              <a:t>florists”</a:t>
            </a:r>
            <a:r>
              <a:rPr lang="uk-UA" dirty="0" smtClean="0"/>
              <a:t>. </a:t>
            </a:r>
            <a:r>
              <a:rPr lang="uk-UA" dirty="0" err="1" smtClean="0"/>
              <a:t>This</a:t>
            </a:r>
            <a:r>
              <a:rPr lang="uk-UA" dirty="0" smtClean="0"/>
              <a:t> </a:t>
            </a:r>
            <a:r>
              <a:rPr lang="uk-UA" dirty="0" err="1" smtClean="0"/>
              <a:t>one</a:t>
            </a:r>
            <a:r>
              <a:rPr lang="uk-UA" dirty="0" smtClean="0"/>
              <a:t> </a:t>
            </a:r>
            <a:r>
              <a:rPr lang="uk-UA" dirty="0" err="1" smtClean="0"/>
              <a:t>particular</a:t>
            </a:r>
            <a:r>
              <a:rPr lang="uk-UA" dirty="0" smtClean="0"/>
              <a:t> </a:t>
            </a:r>
            <a:r>
              <a:rPr lang="uk-UA" dirty="0" err="1" smtClean="0"/>
              <a:t>day</a:t>
            </a:r>
            <a:r>
              <a:rPr lang="uk-UA" dirty="0" smtClean="0"/>
              <a:t> </a:t>
            </a:r>
            <a:r>
              <a:rPr lang="uk-UA" dirty="0" err="1" smtClean="0"/>
              <a:t>brings</a:t>
            </a:r>
            <a:r>
              <a:rPr lang="uk-UA" dirty="0" smtClean="0"/>
              <a:t> </a:t>
            </a:r>
            <a:r>
              <a:rPr lang="uk-UA" dirty="0" err="1" smtClean="0"/>
              <a:t>in</a:t>
            </a:r>
            <a:r>
              <a:rPr lang="uk-UA" dirty="0" smtClean="0"/>
              <a:t> </a:t>
            </a:r>
            <a:r>
              <a:rPr lang="uk-UA" dirty="0" err="1" smtClean="0"/>
              <a:t>business</a:t>
            </a:r>
            <a:r>
              <a:rPr lang="uk-UA" dirty="0" smtClean="0"/>
              <a:t> </a:t>
            </a:r>
            <a:r>
              <a:rPr lang="uk-UA" dirty="0" err="1" smtClean="0"/>
              <a:t>of</a:t>
            </a:r>
            <a:r>
              <a:rPr lang="uk-UA" dirty="0" smtClean="0"/>
              <a:t> </a:t>
            </a:r>
            <a:r>
              <a:rPr lang="uk-UA" dirty="0" err="1" smtClean="0"/>
              <a:t>worth</a:t>
            </a:r>
            <a:r>
              <a:rPr lang="uk-UA" dirty="0" smtClean="0"/>
              <a:t> $14.7 </a:t>
            </a:r>
            <a:r>
              <a:rPr lang="uk-UA" dirty="0" err="1" smtClean="0"/>
              <a:t>billion</a:t>
            </a:r>
            <a:r>
              <a:rPr lang="uk-UA" dirty="0" smtClean="0"/>
              <a:t> </a:t>
            </a:r>
          </a:p>
          <a:p>
            <a:r>
              <a:rPr lang="uk-UA" dirty="0" smtClean="0"/>
              <a:t>2. </a:t>
            </a:r>
            <a:r>
              <a:rPr lang="uk-UA" dirty="0" err="1" smtClean="0"/>
              <a:t>The</a:t>
            </a:r>
            <a:r>
              <a:rPr lang="uk-UA" dirty="0" smtClean="0"/>
              <a:t> </a:t>
            </a:r>
            <a:r>
              <a:rPr lang="uk-UA" dirty="0" err="1" smtClean="0"/>
              <a:t>average</a:t>
            </a:r>
            <a:r>
              <a:rPr lang="uk-UA" dirty="0" smtClean="0"/>
              <a:t> </a:t>
            </a:r>
            <a:r>
              <a:rPr lang="uk-UA" dirty="0" err="1" smtClean="0"/>
              <a:t>number</a:t>
            </a:r>
            <a:r>
              <a:rPr lang="uk-UA" dirty="0" smtClean="0"/>
              <a:t> </a:t>
            </a:r>
            <a:r>
              <a:rPr lang="uk-UA" dirty="0" err="1" smtClean="0"/>
              <a:t>of</a:t>
            </a:r>
            <a:r>
              <a:rPr lang="uk-UA" dirty="0" smtClean="0"/>
              <a:t> </a:t>
            </a:r>
            <a:r>
              <a:rPr lang="uk-UA" dirty="0" err="1" smtClean="0"/>
              <a:t>wedding</a:t>
            </a:r>
            <a:r>
              <a:rPr lang="uk-UA" dirty="0" smtClean="0"/>
              <a:t> </a:t>
            </a:r>
            <a:r>
              <a:rPr lang="uk-UA" dirty="0" err="1" smtClean="0"/>
              <a:t>proposals</a:t>
            </a:r>
            <a:r>
              <a:rPr lang="uk-UA" dirty="0" smtClean="0"/>
              <a:t> </a:t>
            </a:r>
            <a:r>
              <a:rPr lang="uk-UA" dirty="0" err="1" smtClean="0"/>
              <a:t>taking</a:t>
            </a:r>
            <a:r>
              <a:rPr lang="uk-UA" dirty="0" smtClean="0"/>
              <a:t> </a:t>
            </a:r>
            <a:r>
              <a:rPr lang="uk-UA" dirty="0" err="1" smtClean="0"/>
              <a:t>place</a:t>
            </a:r>
            <a:r>
              <a:rPr lang="uk-UA" dirty="0" smtClean="0"/>
              <a:t> </a:t>
            </a:r>
            <a:r>
              <a:rPr lang="uk-UA" dirty="0" err="1" smtClean="0"/>
              <a:t>on</a:t>
            </a:r>
            <a:r>
              <a:rPr lang="uk-UA" dirty="0" smtClean="0"/>
              <a:t> </a:t>
            </a:r>
            <a:r>
              <a:rPr lang="uk-UA" dirty="0" err="1" smtClean="0"/>
              <a:t>Valentine’s</a:t>
            </a:r>
            <a:r>
              <a:rPr lang="uk-UA" dirty="0" smtClean="0"/>
              <a:t> </a:t>
            </a:r>
            <a:r>
              <a:rPr lang="uk-UA" dirty="0" err="1" smtClean="0"/>
              <a:t>Day</a:t>
            </a:r>
            <a:r>
              <a:rPr lang="uk-UA" dirty="0" smtClean="0"/>
              <a:t> </a:t>
            </a:r>
            <a:r>
              <a:rPr lang="uk-UA" dirty="0" err="1" smtClean="0"/>
              <a:t>is</a:t>
            </a:r>
            <a:r>
              <a:rPr lang="uk-UA" dirty="0" smtClean="0"/>
              <a:t> 220,000 </a:t>
            </a:r>
            <a:r>
              <a:rPr lang="uk-UA" dirty="0" err="1" smtClean="0"/>
              <a:t>and</a:t>
            </a:r>
            <a:r>
              <a:rPr lang="uk-UA" dirty="0" smtClean="0"/>
              <a:t> </a:t>
            </a:r>
            <a:r>
              <a:rPr lang="uk-UA" dirty="0" err="1" smtClean="0"/>
              <a:t>it</a:t>
            </a:r>
            <a:r>
              <a:rPr lang="uk-UA" dirty="0" smtClean="0"/>
              <a:t> </a:t>
            </a:r>
            <a:r>
              <a:rPr lang="uk-UA" dirty="0" err="1" smtClean="0"/>
              <a:t>is</a:t>
            </a:r>
            <a:r>
              <a:rPr lang="uk-UA" dirty="0" smtClean="0"/>
              <a:t> 10% </a:t>
            </a:r>
            <a:r>
              <a:rPr lang="uk-UA" dirty="0" err="1" smtClean="0"/>
              <a:t>of</a:t>
            </a:r>
            <a:r>
              <a:rPr lang="uk-UA" dirty="0" smtClean="0"/>
              <a:t> </a:t>
            </a:r>
            <a:r>
              <a:rPr lang="uk-UA" dirty="0" err="1" smtClean="0"/>
              <a:t>the</a:t>
            </a:r>
            <a:r>
              <a:rPr lang="uk-UA" dirty="0" smtClean="0"/>
              <a:t> </a:t>
            </a:r>
            <a:r>
              <a:rPr lang="uk-UA" dirty="0" err="1" smtClean="0"/>
              <a:t>total</a:t>
            </a:r>
            <a:r>
              <a:rPr lang="uk-UA" dirty="0" smtClean="0"/>
              <a:t> </a:t>
            </a:r>
            <a:r>
              <a:rPr lang="uk-UA" dirty="0" err="1" smtClean="0"/>
              <a:t>marriage</a:t>
            </a:r>
            <a:r>
              <a:rPr lang="uk-UA" dirty="0" smtClean="0"/>
              <a:t> </a:t>
            </a:r>
            <a:r>
              <a:rPr lang="uk-UA" dirty="0" err="1" smtClean="0"/>
              <a:t>proposals</a:t>
            </a:r>
            <a:r>
              <a:rPr lang="uk-UA" dirty="0" smtClean="0"/>
              <a:t> </a:t>
            </a:r>
            <a:r>
              <a:rPr lang="uk-UA" dirty="0" err="1" smtClean="0"/>
              <a:t>taking</a:t>
            </a:r>
            <a:r>
              <a:rPr lang="uk-UA" dirty="0" smtClean="0"/>
              <a:t> </a:t>
            </a:r>
            <a:r>
              <a:rPr lang="uk-UA" dirty="0" err="1" smtClean="0"/>
              <a:t>place</a:t>
            </a:r>
            <a:r>
              <a:rPr lang="uk-UA" dirty="0" smtClean="0"/>
              <a:t> </a:t>
            </a:r>
            <a:r>
              <a:rPr lang="uk-UA" dirty="0" err="1" smtClean="0"/>
              <a:t>in</a:t>
            </a:r>
            <a:r>
              <a:rPr lang="uk-UA" dirty="0" smtClean="0"/>
              <a:t> a </a:t>
            </a:r>
            <a:r>
              <a:rPr lang="uk-UA" dirty="0" err="1" smtClean="0"/>
              <a:t>year</a:t>
            </a:r>
            <a:r>
              <a:rPr lang="uk-UA" dirty="0" smtClean="0"/>
              <a:t>. </a:t>
            </a:r>
            <a:endParaRPr lang="ru-RU" dirty="0" smtClean="0"/>
          </a:p>
          <a:p>
            <a:r>
              <a:rPr lang="uk-UA" dirty="0" smtClean="0"/>
              <a:t>3. </a:t>
            </a:r>
            <a:r>
              <a:rPr lang="uk-UA" dirty="0" err="1" smtClean="0"/>
              <a:t>Interesting</a:t>
            </a:r>
            <a:r>
              <a:rPr lang="uk-UA" dirty="0" smtClean="0"/>
              <a:t> </a:t>
            </a:r>
            <a:r>
              <a:rPr lang="uk-UA" dirty="0" err="1" smtClean="0"/>
              <a:t>for</a:t>
            </a:r>
            <a:r>
              <a:rPr lang="uk-UA" dirty="0" smtClean="0"/>
              <a:t> </a:t>
            </a:r>
            <a:r>
              <a:rPr lang="uk-UA" dirty="0" err="1" smtClean="0"/>
              <a:t>those</a:t>
            </a:r>
            <a:r>
              <a:rPr lang="uk-UA" dirty="0" smtClean="0"/>
              <a:t> </a:t>
            </a:r>
            <a:r>
              <a:rPr lang="uk-UA" dirty="0" err="1" smtClean="0"/>
              <a:t>who</a:t>
            </a:r>
            <a:r>
              <a:rPr lang="uk-UA" dirty="0" smtClean="0"/>
              <a:t> </a:t>
            </a:r>
            <a:r>
              <a:rPr lang="uk-UA" dirty="0" err="1" smtClean="0"/>
              <a:t>have</a:t>
            </a:r>
            <a:r>
              <a:rPr lang="uk-UA" dirty="0" smtClean="0"/>
              <a:t> </a:t>
            </a:r>
            <a:r>
              <a:rPr lang="uk-UA" dirty="0" err="1" smtClean="0"/>
              <a:t>pets</a:t>
            </a:r>
            <a:r>
              <a:rPr lang="uk-UA" dirty="0" smtClean="0"/>
              <a:t>, </a:t>
            </a:r>
            <a:r>
              <a:rPr lang="uk-UA" dirty="0" err="1" smtClean="0"/>
              <a:t>well</a:t>
            </a:r>
            <a:r>
              <a:rPr lang="uk-UA" dirty="0" smtClean="0"/>
              <a:t> 9 </a:t>
            </a:r>
            <a:r>
              <a:rPr lang="uk-UA" dirty="0" err="1" smtClean="0"/>
              <a:t>million</a:t>
            </a:r>
            <a:r>
              <a:rPr lang="uk-UA" dirty="0" smtClean="0"/>
              <a:t> </a:t>
            </a:r>
            <a:r>
              <a:rPr lang="uk-UA" dirty="0" err="1" smtClean="0"/>
              <a:t>people</a:t>
            </a:r>
            <a:r>
              <a:rPr lang="uk-UA" dirty="0" smtClean="0"/>
              <a:t> </a:t>
            </a:r>
            <a:r>
              <a:rPr lang="uk-UA" dirty="0" err="1" smtClean="0"/>
              <a:t>prefer</a:t>
            </a:r>
            <a:r>
              <a:rPr lang="uk-UA" dirty="0" smtClean="0"/>
              <a:t> </a:t>
            </a:r>
            <a:r>
              <a:rPr lang="uk-UA" dirty="0" err="1" smtClean="0"/>
              <a:t>celebrating</a:t>
            </a:r>
            <a:r>
              <a:rPr lang="uk-UA" dirty="0" smtClean="0"/>
              <a:t> </a:t>
            </a:r>
            <a:r>
              <a:rPr lang="uk-UA" dirty="0" err="1" smtClean="0"/>
              <a:t>Valentine’s</a:t>
            </a:r>
            <a:r>
              <a:rPr lang="uk-UA" dirty="0" smtClean="0"/>
              <a:t> </a:t>
            </a:r>
            <a:r>
              <a:rPr lang="uk-UA" dirty="0" err="1" smtClean="0"/>
              <a:t>Day</a:t>
            </a:r>
            <a:r>
              <a:rPr lang="uk-UA" dirty="0" smtClean="0"/>
              <a:t> </a:t>
            </a:r>
            <a:r>
              <a:rPr lang="uk-UA" dirty="0" err="1" smtClean="0"/>
              <a:t>with</a:t>
            </a:r>
            <a:r>
              <a:rPr lang="uk-UA" dirty="0" smtClean="0"/>
              <a:t> </a:t>
            </a:r>
            <a:r>
              <a:rPr lang="uk-UA" dirty="0" err="1" smtClean="0"/>
              <a:t>their</a:t>
            </a:r>
            <a:r>
              <a:rPr lang="uk-UA" dirty="0" smtClean="0"/>
              <a:t> </a:t>
            </a:r>
            <a:r>
              <a:rPr lang="uk-UA" dirty="0" err="1" smtClean="0"/>
              <a:t>pets</a:t>
            </a:r>
            <a:r>
              <a:rPr lang="uk-UA" dirty="0" smtClean="0"/>
              <a:t> </a:t>
            </a:r>
            <a:r>
              <a:rPr lang="uk-UA" dirty="0" err="1" smtClean="0"/>
              <a:t>and</a:t>
            </a:r>
            <a:r>
              <a:rPr lang="uk-UA" dirty="0" smtClean="0"/>
              <a:t> </a:t>
            </a:r>
            <a:r>
              <a:rPr lang="uk-UA" dirty="0" err="1" smtClean="0"/>
              <a:t>get</a:t>
            </a:r>
            <a:r>
              <a:rPr lang="uk-UA" dirty="0" smtClean="0"/>
              <a:t> </a:t>
            </a:r>
            <a:r>
              <a:rPr lang="uk-UA" dirty="0" err="1" smtClean="0"/>
              <a:t>them</a:t>
            </a:r>
            <a:r>
              <a:rPr lang="uk-UA" dirty="0" smtClean="0"/>
              <a:t> </a:t>
            </a:r>
            <a:r>
              <a:rPr lang="uk-UA" dirty="0" err="1" smtClean="0"/>
              <a:t>gifts</a:t>
            </a:r>
            <a:endParaRPr lang="ru-RU" dirty="0" smtClean="0"/>
          </a:p>
          <a:p>
            <a:r>
              <a:rPr lang="uk-UA" dirty="0" smtClean="0"/>
              <a:t>4. </a:t>
            </a:r>
            <a:r>
              <a:rPr lang="uk-UA" dirty="0" err="1" smtClean="0"/>
              <a:t>Each</a:t>
            </a:r>
            <a:r>
              <a:rPr lang="uk-UA" dirty="0" smtClean="0"/>
              <a:t> </a:t>
            </a:r>
            <a:r>
              <a:rPr lang="uk-UA" dirty="0" err="1" smtClean="0"/>
              <a:t>color</a:t>
            </a:r>
            <a:r>
              <a:rPr lang="uk-UA" dirty="0" smtClean="0"/>
              <a:t> </a:t>
            </a:r>
            <a:r>
              <a:rPr lang="uk-UA" dirty="0" err="1" smtClean="0"/>
              <a:t>of</a:t>
            </a:r>
            <a:r>
              <a:rPr lang="uk-UA" dirty="0" smtClean="0"/>
              <a:t> </a:t>
            </a:r>
            <a:r>
              <a:rPr lang="uk-UA" dirty="0" err="1" smtClean="0"/>
              <a:t>rose</a:t>
            </a:r>
            <a:r>
              <a:rPr lang="uk-UA" dirty="0" smtClean="0"/>
              <a:t> </a:t>
            </a:r>
            <a:r>
              <a:rPr lang="uk-UA" dirty="0" err="1" smtClean="0"/>
              <a:t>sent</a:t>
            </a:r>
            <a:r>
              <a:rPr lang="uk-UA" dirty="0" smtClean="0"/>
              <a:t> </a:t>
            </a:r>
            <a:r>
              <a:rPr lang="uk-UA" dirty="0" err="1" smtClean="0"/>
              <a:t>on</a:t>
            </a:r>
            <a:r>
              <a:rPr lang="uk-UA" dirty="0" smtClean="0"/>
              <a:t> </a:t>
            </a:r>
            <a:r>
              <a:rPr lang="uk-UA" dirty="0" err="1" smtClean="0"/>
              <a:t>Valentine’s</a:t>
            </a:r>
            <a:r>
              <a:rPr lang="uk-UA" dirty="0" smtClean="0"/>
              <a:t> </a:t>
            </a:r>
            <a:r>
              <a:rPr lang="uk-UA" dirty="0" err="1" smtClean="0"/>
              <a:t>day</a:t>
            </a:r>
            <a:r>
              <a:rPr lang="uk-UA" dirty="0" smtClean="0"/>
              <a:t> </a:t>
            </a:r>
            <a:r>
              <a:rPr lang="uk-UA" dirty="0" err="1" smtClean="0"/>
              <a:t>means</a:t>
            </a:r>
            <a:r>
              <a:rPr lang="uk-UA" dirty="0" smtClean="0"/>
              <a:t> </a:t>
            </a:r>
            <a:r>
              <a:rPr lang="uk-UA" dirty="0" err="1" smtClean="0"/>
              <a:t>something</a:t>
            </a:r>
            <a:r>
              <a:rPr lang="uk-UA" dirty="0" smtClean="0"/>
              <a:t>: </a:t>
            </a:r>
            <a:r>
              <a:rPr lang="uk-UA" dirty="0" err="1" smtClean="0"/>
              <a:t>Red</a:t>
            </a:r>
            <a:r>
              <a:rPr lang="uk-UA" dirty="0" smtClean="0"/>
              <a:t> </a:t>
            </a:r>
            <a:r>
              <a:rPr lang="uk-UA" dirty="0" err="1" smtClean="0"/>
              <a:t>rose</a:t>
            </a:r>
            <a:r>
              <a:rPr lang="uk-UA" dirty="0" smtClean="0"/>
              <a:t> </a:t>
            </a:r>
            <a:r>
              <a:rPr lang="uk-UA" dirty="0" err="1" smtClean="0"/>
              <a:t>means</a:t>
            </a:r>
            <a:r>
              <a:rPr lang="uk-UA" dirty="0" smtClean="0"/>
              <a:t> </a:t>
            </a:r>
            <a:r>
              <a:rPr lang="uk-UA" dirty="0" err="1" smtClean="0"/>
              <a:t>love</a:t>
            </a:r>
            <a:r>
              <a:rPr lang="uk-UA" dirty="0" smtClean="0"/>
              <a:t> </a:t>
            </a:r>
            <a:r>
              <a:rPr lang="uk-UA" dirty="0" err="1" smtClean="0"/>
              <a:t>and</a:t>
            </a:r>
            <a:r>
              <a:rPr lang="uk-UA" dirty="0" smtClean="0"/>
              <a:t> </a:t>
            </a:r>
            <a:r>
              <a:rPr lang="uk-UA" dirty="0" err="1" smtClean="0"/>
              <a:t>respect</a:t>
            </a:r>
            <a:r>
              <a:rPr lang="uk-UA" dirty="0" smtClean="0"/>
              <a:t> </a:t>
            </a:r>
            <a:r>
              <a:rPr lang="uk-UA" dirty="0" err="1" smtClean="0"/>
              <a:t>Pink</a:t>
            </a:r>
            <a:r>
              <a:rPr lang="uk-UA" dirty="0" smtClean="0"/>
              <a:t> </a:t>
            </a:r>
            <a:r>
              <a:rPr lang="uk-UA" dirty="0" err="1" smtClean="0"/>
              <a:t>says</a:t>
            </a:r>
            <a:r>
              <a:rPr lang="uk-UA" smtClean="0"/>
              <a:t>, </a:t>
            </a:r>
            <a:endParaRPr lang="uk-UA" smtClean="0"/>
          </a:p>
          <a:p>
            <a:r>
              <a:rPr lang="uk-UA" smtClean="0"/>
              <a:t>“</a:t>
            </a:r>
            <a:r>
              <a:rPr lang="uk-UA" dirty="0" smtClean="0"/>
              <a:t>I </a:t>
            </a:r>
            <a:r>
              <a:rPr lang="uk-UA" dirty="0" err="1" smtClean="0"/>
              <a:t>am</a:t>
            </a:r>
            <a:r>
              <a:rPr lang="uk-UA" dirty="0" smtClean="0"/>
              <a:t> </a:t>
            </a:r>
            <a:r>
              <a:rPr lang="uk-UA" dirty="0" err="1" smtClean="0"/>
              <a:t>having</a:t>
            </a:r>
            <a:r>
              <a:rPr lang="uk-UA" dirty="0" smtClean="0"/>
              <a:t> </a:t>
            </a:r>
            <a:r>
              <a:rPr lang="uk-UA" dirty="0" err="1" smtClean="0"/>
              <a:t>sweet</a:t>
            </a:r>
            <a:r>
              <a:rPr lang="uk-UA" dirty="0" smtClean="0"/>
              <a:t> </a:t>
            </a:r>
            <a:r>
              <a:rPr lang="uk-UA" dirty="0" err="1" smtClean="0"/>
              <a:t>thoughts</a:t>
            </a:r>
            <a:r>
              <a:rPr lang="uk-UA" dirty="0" smtClean="0"/>
              <a:t> </a:t>
            </a:r>
            <a:r>
              <a:rPr lang="uk-UA" dirty="0" err="1" smtClean="0"/>
              <a:t>about</a:t>
            </a:r>
            <a:r>
              <a:rPr lang="uk-UA" dirty="0" smtClean="0"/>
              <a:t> </a:t>
            </a:r>
            <a:r>
              <a:rPr lang="uk-UA" dirty="0" err="1" smtClean="0"/>
              <a:t>you”</a:t>
            </a:r>
            <a:endParaRPr lang="uk-UA" dirty="0" smtClean="0"/>
          </a:p>
          <a:p>
            <a:r>
              <a:rPr lang="uk-UA" dirty="0" smtClean="0"/>
              <a:t>5. </a:t>
            </a:r>
            <a:r>
              <a:rPr lang="uk-UA" dirty="0" err="1" smtClean="0"/>
              <a:t>White</a:t>
            </a:r>
            <a:r>
              <a:rPr lang="uk-UA" dirty="0" smtClean="0"/>
              <a:t> </a:t>
            </a:r>
            <a:r>
              <a:rPr lang="uk-UA" dirty="0" err="1" smtClean="0"/>
              <a:t>rose</a:t>
            </a:r>
            <a:r>
              <a:rPr lang="uk-UA" dirty="0" smtClean="0"/>
              <a:t> </a:t>
            </a:r>
            <a:r>
              <a:rPr lang="uk-UA" dirty="0" err="1" smtClean="0"/>
              <a:t>stands</a:t>
            </a:r>
            <a:r>
              <a:rPr lang="uk-UA" dirty="0" smtClean="0"/>
              <a:t> </a:t>
            </a:r>
            <a:r>
              <a:rPr lang="uk-UA" dirty="0" err="1" smtClean="0"/>
              <a:t>for</a:t>
            </a:r>
            <a:r>
              <a:rPr lang="uk-UA" dirty="0" smtClean="0"/>
              <a:t> </a:t>
            </a:r>
            <a:r>
              <a:rPr lang="uk-UA" dirty="0" err="1" smtClean="0"/>
              <a:t>purity</a:t>
            </a:r>
            <a:r>
              <a:rPr lang="uk-UA" dirty="0" smtClean="0"/>
              <a:t> </a:t>
            </a:r>
            <a:r>
              <a:rPr lang="uk-UA" dirty="0" err="1" smtClean="0"/>
              <a:t>and</a:t>
            </a:r>
            <a:r>
              <a:rPr lang="uk-UA" dirty="0" smtClean="0"/>
              <a:t> </a:t>
            </a:r>
            <a:r>
              <a:rPr lang="uk-UA" dirty="0" err="1" smtClean="0"/>
              <a:t>states</a:t>
            </a:r>
            <a:r>
              <a:rPr lang="uk-UA" dirty="0" smtClean="0"/>
              <a:t>: I </a:t>
            </a:r>
            <a:r>
              <a:rPr lang="uk-UA" dirty="0" err="1" smtClean="0"/>
              <a:t>am</a:t>
            </a:r>
            <a:r>
              <a:rPr lang="uk-UA" dirty="0" smtClean="0"/>
              <a:t> </a:t>
            </a:r>
            <a:r>
              <a:rPr lang="uk-UA" dirty="0" err="1" smtClean="0"/>
              <a:t>worthy</a:t>
            </a:r>
            <a:r>
              <a:rPr lang="uk-UA" dirty="0" smtClean="0"/>
              <a:t> </a:t>
            </a:r>
            <a:r>
              <a:rPr lang="uk-UA" dirty="0" err="1" smtClean="0"/>
              <a:t>of</a:t>
            </a:r>
            <a:r>
              <a:rPr lang="uk-UA" dirty="0" smtClean="0"/>
              <a:t> </a:t>
            </a:r>
            <a:r>
              <a:rPr lang="uk-UA" dirty="0" err="1" smtClean="0"/>
              <a:t>you”</a:t>
            </a:r>
            <a:endParaRPr lang="ru-RU" dirty="0" smtClean="0"/>
          </a:p>
          <a:p>
            <a:r>
              <a:rPr lang="uk-UA" dirty="0" smtClean="0"/>
              <a:t>6. </a:t>
            </a:r>
            <a:r>
              <a:rPr lang="uk-UA" dirty="0" err="1" smtClean="0"/>
              <a:t>The</a:t>
            </a:r>
            <a:r>
              <a:rPr lang="uk-UA" dirty="0" smtClean="0"/>
              <a:t> </a:t>
            </a:r>
            <a:r>
              <a:rPr lang="uk-UA" dirty="0" err="1" smtClean="0"/>
              <a:t>number</a:t>
            </a:r>
            <a:r>
              <a:rPr lang="uk-UA" dirty="0" smtClean="0"/>
              <a:t> </a:t>
            </a:r>
            <a:r>
              <a:rPr lang="uk-UA" dirty="0" err="1" smtClean="0"/>
              <a:t>of</a:t>
            </a:r>
            <a:r>
              <a:rPr lang="uk-UA" dirty="0" smtClean="0"/>
              <a:t> </a:t>
            </a:r>
            <a:r>
              <a:rPr lang="uk-UA" dirty="0" err="1" smtClean="0"/>
              <a:t>roses</a:t>
            </a:r>
            <a:r>
              <a:rPr lang="uk-UA" dirty="0" smtClean="0"/>
              <a:t> </a:t>
            </a:r>
            <a:r>
              <a:rPr lang="uk-UA" dirty="0" err="1" smtClean="0"/>
              <a:t>is</a:t>
            </a:r>
            <a:r>
              <a:rPr lang="uk-UA" dirty="0" smtClean="0"/>
              <a:t> </a:t>
            </a:r>
            <a:r>
              <a:rPr lang="uk-UA" dirty="0" err="1" smtClean="0"/>
              <a:t>also</a:t>
            </a:r>
            <a:r>
              <a:rPr lang="uk-UA" dirty="0" smtClean="0"/>
              <a:t> </a:t>
            </a:r>
            <a:r>
              <a:rPr lang="uk-UA" dirty="0" err="1" smtClean="0"/>
              <a:t>very</a:t>
            </a:r>
            <a:r>
              <a:rPr lang="uk-UA" dirty="0" smtClean="0"/>
              <a:t> </a:t>
            </a:r>
            <a:r>
              <a:rPr lang="uk-UA" dirty="0" err="1" smtClean="0"/>
              <a:t>important</a:t>
            </a:r>
            <a:r>
              <a:rPr lang="uk-UA" dirty="0" smtClean="0"/>
              <a:t>: </a:t>
            </a:r>
            <a:r>
              <a:rPr lang="uk-UA" dirty="0" err="1" smtClean="0"/>
              <a:t>One</a:t>
            </a:r>
            <a:r>
              <a:rPr lang="uk-UA" dirty="0" smtClean="0"/>
              <a:t> </a:t>
            </a:r>
            <a:r>
              <a:rPr lang="uk-UA" dirty="0" err="1" smtClean="0"/>
              <a:t>rose</a:t>
            </a:r>
            <a:r>
              <a:rPr lang="uk-UA" dirty="0" smtClean="0"/>
              <a:t> </a:t>
            </a:r>
            <a:r>
              <a:rPr lang="uk-UA" dirty="0" err="1" smtClean="0"/>
              <a:t>stands</a:t>
            </a:r>
            <a:r>
              <a:rPr lang="uk-UA" dirty="0" smtClean="0"/>
              <a:t> </a:t>
            </a:r>
            <a:r>
              <a:rPr lang="uk-UA" dirty="0" err="1" smtClean="0"/>
              <a:t>for</a:t>
            </a:r>
            <a:r>
              <a:rPr lang="uk-UA" dirty="0" smtClean="0"/>
              <a:t> </a:t>
            </a:r>
            <a:r>
              <a:rPr lang="uk-UA" dirty="0" err="1" smtClean="0"/>
              <a:t>love</a:t>
            </a:r>
            <a:r>
              <a:rPr lang="uk-UA" dirty="0" smtClean="0"/>
              <a:t> </a:t>
            </a:r>
            <a:r>
              <a:rPr lang="uk-UA" dirty="0" err="1" smtClean="0"/>
              <a:t>at</a:t>
            </a:r>
            <a:r>
              <a:rPr lang="uk-UA" dirty="0" smtClean="0"/>
              <a:t> </a:t>
            </a:r>
            <a:r>
              <a:rPr lang="uk-UA" dirty="0" err="1" smtClean="0"/>
              <a:t>first</a:t>
            </a:r>
            <a:r>
              <a:rPr lang="uk-UA" dirty="0" smtClean="0"/>
              <a:t> </a:t>
            </a:r>
            <a:r>
              <a:rPr lang="uk-UA" dirty="0" err="1" smtClean="0"/>
              <a:t>sight</a:t>
            </a:r>
            <a:r>
              <a:rPr lang="uk-UA" dirty="0" smtClean="0"/>
              <a:t> 12 </a:t>
            </a:r>
            <a:r>
              <a:rPr lang="uk-UA" dirty="0" err="1" smtClean="0"/>
              <a:t>roses</a:t>
            </a:r>
            <a:r>
              <a:rPr lang="uk-UA" dirty="0" smtClean="0"/>
              <a:t> </a:t>
            </a:r>
            <a:r>
              <a:rPr lang="uk-UA" dirty="0" err="1" smtClean="0"/>
              <a:t>bunch</a:t>
            </a:r>
            <a:r>
              <a:rPr lang="uk-UA" dirty="0" smtClean="0"/>
              <a:t> </a:t>
            </a:r>
            <a:r>
              <a:rPr lang="uk-UA" dirty="0" err="1" smtClean="0"/>
              <a:t>is</a:t>
            </a:r>
            <a:r>
              <a:rPr lang="uk-UA" dirty="0" smtClean="0"/>
              <a:t> </a:t>
            </a:r>
            <a:r>
              <a:rPr lang="uk-UA" dirty="0" err="1" smtClean="0"/>
              <a:t>to</a:t>
            </a:r>
            <a:r>
              <a:rPr lang="uk-UA" dirty="0" smtClean="0"/>
              <a:t> </a:t>
            </a:r>
            <a:r>
              <a:rPr lang="uk-UA" dirty="0" err="1" smtClean="0"/>
              <a:t>say</a:t>
            </a:r>
            <a:r>
              <a:rPr lang="uk-UA" dirty="0" smtClean="0"/>
              <a:t>: “I </a:t>
            </a:r>
            <a:r>
              <a:rPr lang="uk-UA" dirty="0" err="1" smtClean="0"/>
              <a:t>love</a:t>
            </a:r>
            <a:r>
              <a:rPr lang="uk-UA" dirty="0" smtClean="0"/>
              <a:t> </a:t>
            </a:r>
            <a:r>
              <a:rPr lang="uk-UA" dirty="0" err="1" smtClean="0"/>
              <a:t>you”</a:t>
            </a:r>
            <a:r>
              <a:rPr lang="uk-UA" dirty="0" smtClean="0"/>
              <a:t> </a:t>
            </a:r>
            <a:endParaRPr lang="ru-RU" dirty="0" smtClean="0"/>
          </a:p>
          <a:p>
            <a:r>
              <a:rPr lang="uk-UA" dirty="0" smtClean="0"/>
              <a:t>7. 108 </a:t>
            </a:r>
            <a:r>
              <a:rPr lang="uk-UA" dirty="0" err="1" smtClean="0"/>
              <a:t>roses</a:t>
            </a:r>
            <a:r>
              <a:rPr lang="uk-UA" dirty="0" smtClean="0"/>
              <a:t> </a:t>
            </a:r>
            <a:r>
              <a:rPr lang="uk-UA" dirty="0" err="1" smtClean="0"/>
              <a:t>are</a:t>
            </a:r>
            <a:r>
              <a:rPr lang="uk-UA" dirty="0" smtClean="0"/>
              <a:t> </a:t>
            </a:r>
            <a:r>
              <a:rPr lang="uk-UA" dirty="0" err="1" smtClean="0"/>
              <a:t>recommended</a:t>
            </a:r>
            <a:r>
              <a:rPr lang="uk-UA" dirty="0" smtClean="0"/>
              <a:t> </a:t>
            </a:r>
            <a:r>
              <a:rPr lang="uk-UA" dirty="0" err="1" smtClean="0"/>
              <a:t>for</a:t>
            </a:r>
            <a:r>
              <a:rPr lang="uk-UA" dirty="0" smtClean="0"/>
              <a:t> </a:t>
            </a:r>
            <a:r>
              <a:rPr lang="uk-UA" dirty="0" err="1" smtClean="0"/>
              <a:t>marriage</a:t>
            </a:r>
            <a:r>
              <a:rPr lang="uk-UA" dirty="0" smtClean="0"/>
              <a:t> </a:t>
            </a:r>
            <a:r>
              <a:rPr lang="uk-UA" dirty="0" err="1" smtClean="0"/>
              <a:t>proposals</a:t>
            </a:r>
            <a:r>
              <a:rPr lang="uk-UA" dirty="0" smtClean="0"/>
              <a:t> </a:t>
            </a:r>
            <a:endParaRPr lang="ru-RU" dirty="0" smtClean="0"/>
          </a:p>
          <a:p>
            <a:r>
              <a:rPr lang="uk-UA" dirty="0" smtClean="0"/>
              <a:t>8. 999 </a:t>
            </a:r>
            <a:r>
              <a:rPr lang="uk-UA" dirty="0" err="1" smtClean="0"/>
              <a:t>roses</a:t>
            </a:r>
            <a:r>
              <a:rPr lang="uk-UA" dirty="0" smtClean="0"/>
              <a:t> </a:t>
            </a:r>
            <a:r>
              <a:rPr lang="uk-UA" dirty="0" err="1" smtClean="0"/>
              <a:t>bouquet</a:t>
            </a:r>
            <a:r>
              <a:rPr lang="uk-UA" dirty="0" smtClean="0"/>
              <a:t> </a:t>
            </a:r>
            <a:r>
              <a:rPr lang="uk-UA" dirty="0" err="1" smtClean="0"/>
              <a:t>means</a:t>
            </a:r>
            <a:r>
              <a:rPr lang="uk-UA" dirty="0" smtClean="0"/>
              <a:t>: </a:t>
            </a:r>
            <a:r>
              <a:rPr lang="uk-UA" dirty="0" err="1" smtClean="0"/>
              <a:t>“We’ll</a:t>
            </a:r>
            <a:r>
              <a:rPr lang="uk-UA" dirty="0" smtClean="0"/>
              <a:t> </a:t>
            </a:r>
            <a:r>
              <a:rPr lang="uk-UA" dirty="0" err="1" smtClean="0"/>
              <a:t>always</a:t>
            </a:r>
            <a:r>
              <a:rPr lang="uk-UA" dirty="0" smtClean="0"/>
              <a:t> </a:t>
            </a:r>
            <a:r>
              <a:rPr lang="uk-UA" dirty="0" err="1" smtClean="0"/>
              <a:t>be</a:t>
            </a:r>
            <a:r>
              <a:rPr lang="uk-UA" dirty="0" smtClean="0"/>
              <a:t> </a:t>
            </a:r>
            <a:r>
              <a:rPr lang="uk-UA" dirty="0" err="1" smtClean="0"/>
              <a:t>together”</a:t>
            </a:r>
            <a:r>
              <a:rPr lang="uk-UA" dirty="0" smtClean="0"/>
              <a:t> </a:t>
            </a:r>
            <a:r>
              <a:rPr lang="uk-UA" dirty="0" err="1" smtClean="0"/>
              <a:t>We’ll</a:t>
            </a:r>
            <a:r>
              <a:rPr lang="uk-UA" dirty="0" smtClean="0"/>
              <a:t> </a:t>
            </a:r>
            <a:r>
              <a:rPr lang="uk-UA" dirty="0" err="1" smtClean="0"/>
              <a:t>always</a:t>
            </a:r>
            <a:r>
              <a:rPr lang="uk-UA" dirty="0" smtClean="0"/>
              <a:t> </a:t>
            </a:r>
            <a:r>
              <a:rPr lang="uk-UA" dirty="0" err="1" smtClean="0"/>
              <a:t>be</a:t>
            </a:r>
            <a:r>
              <a:rPr lang="uk-UA" dirty="0" smtClean="0"/>
              <a:t> </a:t>
            </a:r>
            <a:r>
              <a:rPr lang="uk-UA" dirty="0" err="1" smtClean="0"/>
              <a:t>with</a:t>
            </a:r>
            <a:r>
              <a:rPr lang="uk-UA" dirty="0" smtClean="0"/>
              <a:t> </a:t>
            </a:r>
            <a:r>
              <a:rPr lang="uk-UA" dirty="0" err="1" smtClean="0"/>
              <a:t>you</a:t>
            </a:r>
            <a:r>
              <a:rPr lang="uk-UA" dirty="0" smtClean="0"/>
              <a:t> </a:t>
            </a:r>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643306" y="142852"/>
            <a:ext cx="5357850" cy="6429420"/>
          </a:xfrm>
        </p:spPr>
        <p:style>
          <a:lnRef idx="1">
            <a:schemeClr val="accent6"/>
          </a:lnRef>
          <a:fillRef idx="2">
            <a:schemeClr val="accent6"/>
          </a:fillRef>
          <a:effectRef idx="1">
            <a:schemeClr val="accent6"/>
          </a:effectRef>
          <a:fontRef idx="minor">
            <a:schemeClr val="dk1"/>
          </a:fontRef>
        </p:style>
        <p:txBody>
          <a:bodyPr>
            <a:normAutofit/>
          </a:bodyPr>
          <a:lstStyle/>
          <a:p>
            <a:r>
              <a:rPr lang="en-US" b="1" dirty="0"/>
              <a:t>How is Valentine’s Day Celebrated in Different Countries?</a:t>
            </a:r>
            <a:endParaRPr lang="ru-RU" dirty="0"/>
          </a:p>
          <a:p>
            <a:r>
              <a:rPr lang="en-US" dirty="0"/>
              <a:t>Different countries have different traditions and festivals. </a:t>
            </a:r>
            <a:r>
              <a:rPr lang="en-US" dirty="0">
                <a:solidFill>
                  <a:srgbClr val="FF0000"/>
                </a:solidFill>
              </a:rPr>
              <a:t>Though</a:t>
            </a:r>
            <a:r>
              <a:rPr lang="en-US" dirty="0"/>
              <a:t> Valentine's Day is </a:t>
            </a:r>
            <a:r>
              <a:rPr lang="en-US" dirty="0" smtClean="0"/>
              <a:t>celebrated </a:t>
            </a:r>
            <a:r>
              <a:rPr lang="en-US" dirty="0"/>
              <a:t>in different parts of the world, but the manner of celebrations differ from country to country. Each country celebrates Valentine's in its own way</a:t>
            </a:r>
            <a:r>
              <a:rPr lang="en-US" dirty="0" smtClean="0"/>
              <a:t>.</a:t>
            </a:r>
            <a:endParaRPr lang="ru-RU" dirty="0"/>
          </a:p>
        </p:txBody>
      </p:sp>
      <p:pic>
        <p:nvPicPr>
          <p:cNvPr id="4" name="Рисунок 3"/>
          <p:cNvPicPr/>
          <p:nvPr/>
        </p:nvPicPr>
        <p:blipFill>
          <a:blip r:embed="rId2" cstate="print"/>
          <a:srcRect/>
          <a:stretch>
            <a:fillRect/>
          </a:stretch>
        </p:blipFill>
        <p:spPr bwMode="auto">
          <a:xfrm>
            <a:off x="142844" y="285728"/>
            <a:ext cx="3429024" cy="3357586"/>
          </a:xfrm>
          <a:prstGeom prst="rect">
            <a:avLst/>
          </a:prstGeom>
          <a:ln>
            <a:headEnd/>
            <a:tailEnd/>
          </a:ln>
        </p:spPr>
        <p:style>
          <a:lnRef idx="2">
            <a:schemeClr val="accent6"/>
          </a:lnRef>
          <a:fillRef idx="1">
            <a:schemeClr val="lt1"/>
          </a:fillRef>
          <a:effectRef idx="0">
            <a:schemeClr val="accent6"/>
          </a:effectRef>
          <a:fontRef idx="minor">
            <a:schemeClr val="dk1"/>
          </a:fontRef>
        </p:style>
      </p:pic>
      <p:pic>
        <p:nvPicPr>
          <p:cNvPr id="8194" name="Picture 2" descr="http://www.chitalnya.ru/upload/470/13664222182705.jpg"/>
          <p:cNvPicPr>
            <a:picLocks noChangeAspect="1" noChangeArrowheads="1"/>
          </p:cNvPicPr>
          <p:nvPr/>
        </p:nvPicPr>
        <p:blipFill>
          <a:blip r:embed="rId3" cstate="print"/>
          <a:srcRect l="2181" r="4018"/>
          <a:stretch>
            <a:fillRect/>
          </a:stretch>
        </p:blipFill>
        <p:spPr bwMode="auto">
          <a:xfrm>
            <a:off x="214282" y="3865935"/>
            <a:ext cx="3214710" cy="27063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1486"/>
          </a:xfrm>
        </p:spPr>
        <p:style>
          <a:lnRef idx="1">
            <a:schemeClr val="accent1"/>
          </a:lnRef>
          <a:fillRef idx="2">
            <a:schemeClr val="accent1"/>
          </a:fillRef>
          <a:effectRef idx="1">
            <a:schemeClr val="accent1"/>
          </a:effectRef>
          <a:fontRef idx="minor">
            <a:schemeClr val="dk1"/>
          </a:fontRef>
        </p:style>
        <p:txBody>
          <a:bodyPr>
            <a:noAutofit/>
          </a:bodyPr>
          <a:lstStyle/>
          <a:p>
            <a:r>
              <a:rPr lang="en-US" sz="2400" b="1" dirty="0" smtClean="0"/>
              <a:t>Valentine’s </a:t>
            </a:r>
            <a:r>
              <a:rPr lang="en-US" sz="2400" b="1" dirty="0"/>
              <a:t>Day Celebrations in India</a:t>
            </a:r>
            <a:r>
              <a:rPr lang="ru-RU" sz="2400" dirty="0"/>
              <a:t/>
            </a:r>
            <a:br>
              <a:rPr lang="ru-RU" sz="2400" dirty="0"/>
            </a:br>
            <a:r>
              <a:rPr lang="en-US" sz="2400" dirty="0"/>
              <a:t>In </a:t>
            </a:r>
            <a:r>
              <a:rPr lang="en-US" sz="2400" dirty="0" smtClean="0"/>
              <a:t> </a:t>
            </a:r>
            <a:r>
              <a:rPr lang="en-US" sz="2400" dirty="0"/>
              <a:t>India, Valentine’s Day is just an </a:t>
            </a:r>
            <a:r>
              <a:rPr lang="en-US" sz="2400" dirty="0">
                <a:solidFill>
                  <a:srgbClr val="FF0000"/>
                </a:solidFill>
              </a:rPr>
              <a:t>infant</a:t>
            </a:r>
            <a:r>
              <a:rPr lang="en-US" sz="2400" dirty="0"/>
              <a:t> because it has only been few years that people have started celebrating this day. But now, it has become a very important day among the Indian youth. They celebrate it as a day of expressing their love. Girls and boys gift roses, teddy bears, chocolates, cards to each other on Valentine’s Day. Several </a:t>
            </a:r>
            <a:r>
              <a:rPr lang="en-US" sz="2400" dirty="0" smtClean="0"/>
              <a:t>hotels and </a:t>
            </a:r>
            <a:r>
              <a:rPr lang="en-US" sz="2400" dirty="0"/>
              <a:t>restaurants </a:t>
            </a:r>
            <a:r>
              <a:rPr lang="en-US" sz="2400" dirty="0" smtClean="0"/>
              <a:t> </a:t>
            </a:r>
            <a:r>
              <a:rPr lang="en-US" sz="2400" dirty="0"/>
              <a:t>organize parties </a:t>
            </a:r>
            <a:r>
              <a:rPr lang="en-US" sz="2400" dirty="0" smtClean="0"/>
              <a:t>and </a:t>
            </a:r>
            <a:r>
              <a:rPr lang="en-US" sz="2400" dirty="0"/>
              <a:t>choose Mr. and Ms. Valentines. </a:t>
            </a:r>
            <a:endParaRPr lang="ru-RU" sz="2400" dirty="0"/>
          </a:p>
        </p:txBody>
      </p:sp>
      <p:pic>
        <p:nvPicPr>
          <p:cNvPr id="4" name="Содержимое 3"/>
          <p:cNvPicPr>
            <a:picLocks noGrp="1"/>
          </p:cNvPicPr>
          <p:nvPr>
            <p:ph idx="1"/>
          </p:nvPr>
        </p:nvPicPr>
        <p:blipFill>
          <a:blip r:embed="rId2" cstate="print"/>
          <a:srcRect/>
          <a:stretch>
            <a:fillRect/>
          </a:stretch>
        </p:blipFill>
        <p:spPr bwMode="auto">
          <a:xfrm>
            <a:off x="1714480" y="3357562"/>
            <a:ext cx="5929354" cy="3357586"/>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329642" cy="2714644"/>
          </a:xfrm>
        </p:spPr>
        <p:style>
          <a:lnRef idx="1">
            <a:schemeClr val="accent3"/>
          </a:lnRef>
          <a:fillRef idx="2">
            <a:schemeClr val="accent3"/>
          </a:fillRef>
          <a:effectRef idx="1">
            <a:schemeClr val="accent3"/>
          </a:effectRef>
          <a:fontRef idx="minor">
            <a:schemeClr val="dk1"/>
          </a:fontRef>
        </p:style>
        <p:txBody>
          <a:bodyPr>
            <a:normAutofit/>
          </a:bodyPr>
          <a:lstStyle/>
          <a:p>
            <a:r>
              <a:rPr lang="en-US" sz="2700" b="1" dirty="0" smtClean="0"/>
              <a:t>Valentine’s </a:t>
            </a:r>
            <a:r>
              <a:rPr lang="en-US" sz="2700" b="1" dirty="0"/>
              <a:t>Day Celebrations in Italy</a:t>
            </a:r>
            <a:r>
              <a:rPr lang="ru-RU" sz="2700" dirty="0"/>
              <a:t/>
            </a:r>
            <a:br>
              <a:rPr lang="ru-RU" sz="2700" dirty="0"/>
            </a:br>
            <a:r>
              <a:rPr lang="en-US" sz="2700" dirty="0"/>
              <a:t>On this day of Valentine’s in Italy, the Italian girls sit by the window side of their room early in the morning waiting for the guy of their </a:t>
            </a:r>
            <a:r>
              <a:rPr lang="en-US" sz="2700" dirty="0">
                <a:solidFill>
                  <a:srgbClr val="FF0000"/>
                </a:solidFill>
              </a:rPr>
              <a:t>choice</a:t>
            </a:r>
            <a:r>
              <a:rPr lang="en-US" sz="2700" dirty="0"/>
              <a:t>. It is believed that the boy whom they see the first on this </a:t>
            </a:r>
            <a:r>
              <a:rPr lang="en-US" sz="2700" dirty="0" smtClean="0"/>
              <a:t>day, will marry them </a:t>
            </a:r>
            <a:r>
              <a:rPr lang="en-US" sz="2700" dirty="0" smtClean="0">
                <a:solidFill>
                  <a:srgbClr val="FF0000"/>
                </a:solidFill>
              </a:rPr>
              <a:t>within </a:t>
            </a:r>
            <a:r>
              <a:rPr lang="en-US" sz="2700" dirty="0">
                <a:solidFill>
                  <a:srgbClr val="FF0000"/>
                </a:solidFill>
              </a:rPr>
              <a:t>the span </a:t>
            </a:r>
            <a:r>
              <a:rPr lang="en-US" sz="2700" dirty="0"/>
              <a:t>of one year. </a:t>
            </a:r>
            <a:endParaRPr lang="ru-RU" sz="2700" dirty="0"/>
          </a:p>
        </p:txBody>
      </p:sp>
      <p:pic>
        <p:nvPicPr>
          <p:cNvPr id="4" name="Содержимое 3"/>
          <p:cNvPicPr>
            <a:picLocks noGrp="1"/>
          </p:cNvPicPr>
          <p:nvPr>
            <p:ph idx="1"/>
          </p:nvPr>
        </p:nvPicPr>
        <p:blipFill>
          <a:blip r:embed="rId2" cstate="print"/>
          <a:srcRect/>
          <a:stretch>
            <a:fillRect/>
          </a:stretch>
        </p:blipFill>
        <p:spPr bwMode="auto">
          <a:xfrm>
            <a:off x="3643306" y="3143248"/>
            <a:ext cx="4786346"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071810"/>
            <a:ext cx="8429684" cy="3429024"/>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2800" b="1" i="1" dirty="0"/>
              <a:t>Valentine’s Day Celebrations in America</a:t>
            </a:r>
            <a:r>
              <a:rPr lang="ru-RU" sz="2800" i="1" dirty="0"/>
              <a:t/>
            </a:r>
            <a:br>
              <a:rPr lang="ru-RU" sz="2800" i="1" dirty="0"/>
            </a:br>
            <a:r>
              <a:rPr lang="en-US" sz="2800" i="1" dirty="0"/>
              <a:t>In America</a:t>
            </a:r>
            <a:r>
              <a:rPr lang="en-US" sz="2800" dirty="0"/>
              <a:t>, on this </a:t>
            </a:r>
            <a:r>
              <a:rPr lang="en-US" sz="2800" dirty="0">
                <a:solidFill>
                  <a:srgbClr val="FF0000"/>
                </a:solidFill>
              </a:rPr>
              <a:t>auspicious </a:t>
            </a:r>
            <a:r>
              <a:rPr lang="en-US" sz="2800" dirty="0"/>
              <a:t>day of Valentine’s people send Valentine cards, gifts, chocolates, roses to their friends and loved ones. </a:t>
            </a:r>
            <a:r>
              <a:rPr lang="en-US" sz="2800" dirty="0">
                <a:solidFill>
                  <a:srgbClr val="FF0000"/>
                </a:solidFill>
              </a:rPr>
              <a:t>Estimates reveal </a:t>
            </a:r>
            <a:r>
              <a:rPr lang="en-US" sz="2800" dirty="0"/>
              <a:t>that </a:t>
            </a:r>
            <a:r>
              <a:rPr lang="en-US" sz="2800" dirty="0" smtClean="0"/>
              <a:t>on </a:t>
            </a:r>
            <a:r>
              <a:rPr lang="en-US" sz="2800" dirty="0"/>
              <a:t>this day </a:t>
            </a:r>
            <a:r>
              <a:rPr lang="en-US" sz="2800" dirty="0" smtClean="0"/>
              <a:t> </a:t>
            </a:r>
            <a:r>
              <a:rPr lang="en-US" sz="2800" dirty="0"/>
              <a:t>chocolates boxes are sold and sales of gifts is at peak. </a:t>
            </a:r>
            <a:r>
              <a:rPr lang="en-US" sz="2800" dirty="0">
                <a:solidFill>
                  <a:srgbClr val="FF0000"/>
                </a:solidFill>
              </a:rPr>
              <a:t>Functions </a:t>
            </a:r>
            <a:r>
              <a:rPr lang="en-US" sz="2800" dirty="0"/>
              <a:t>are also organized in the schools in America on Valentine’s Day, because it is believed that Saint Valentine had a deep </a:t>
            </a:r>
            <a:r>
              <a:rPr lang="en-US" sz="2800" dirty="0">
                <a:solidFill>
                  <a:srgbClr val="FF0000"/>
                </a:solidFill>
              </a:rPr>
              <a:t>affection</a:t>
            </a:r>
            <a:r>
              <a:rPr lang="en-US" sz="2800" dirty="0"/>
              <a:t> for the children and kids.</a:t>
            </a:r>
            <a:r>
              <a:rPr lang="ru-RU" sz="2800" dirty="0"/>
              <a:t/>
            </a:r>
            <a:br>
              <a:rPr lang="ru-RU" sz="2800" dirty="0"/>
            </a:br>
            <a:endParaRPr lang="ru-RU" sz="2800" dirty="0"/>
          </a:p>
        </p:txBody>
      </p:sp>
      <p:pic>
        <p:nvPicPr>
          <p:cNvPr id="4" name="Содержимое 3"/>
          <p:cNvPicPr>
            <a:picLocks noGrp="1"/>
          </p:cNvPicPr>
          <p:nvPr>
            <p:ph idx="1"/>
          </p:nvPr>
        </p:nvPicPr>
        <p:blipFill>
          <a:blip r:embed="rId2" cstate="print"/>
          <a:srcRect/>
          <a:stretch>
            <a:fillRect/>
          </a:stretch>
        </p:blipFill>
        <p:spPr bwMode="auto">
          <a:xfrm>
            <a:off x="571472" y="214290"/>
            <a:ext cx="3357586" cy="2714643"/>
          </a:xfrm>
          <a:prstGeom prst="rect">
            <a:avLst/>
          </a:prstGeom>
          <a:noFill/>
          <a:ln w="9525">
            <a:noFill/>
            <a:miter lim="800000"/>
            <a:headEnd/>
            <a:tailEnd/>
          </a:ln>
        </p:spPr>
      </p:pic>
      <p:pic>
        <p:nvPicPr>
          <p:cNvPr id="5" name="Рисунок 4" descr="http://gosindex.ru/wp-content/uploads/2016/02/full_4826905_xxl-valenitn.jpg"/>
          <p:cNvPicPr/>
          <p:nvPr/>
        </p:nvPicPr>
        <p:blipFill>
          <a:blip r:embed="rId3" cstate="print"/>
          <a:srcRect/>
          <a:stretch>
            <a:fillRect/>
          </a:stretch>
        </p:blipFill>
        <p:spPr bwMode="auto">
          <a:xfrm>
            <a:off x="4786314" y="285728"/>
            <a:ext cx="3500462" cy="2357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500438"/>
            <a:ext cx="8858312" cy="3357562"/>
          </a:xfrm>
        </p:spPr>
        <p:style>
          <a:lnRef idx="1">
            <a:schemeClr val="accent2"/>
          </a:lnRef>
          <a:fillRef idx="2">
            <a:schemeClr val="accent2"/>
          </a:fillRef>
          <a:effectRef idx="1">
            <a:schemeClr val="accent2"/>
          </a:effectRef>
          <a:fontRef idx="minor">
            <a:schemeClr val="dk1"/>
          </a:fontRef>
        </p:style>
        <p:txBody>
          <a:bodyPr>
            <a:normAutofit/>
          </a:bodyPr>
          <a:lstStyle/>
          <a:p>
            <a:r>
              <a:rPr lang="en-US" sz="1800" b="1" dirty="0"/>
              <a:t>Valentine’s Day Celebrations in England, Wales and Scotland</a:t>
            </a:r>
            <a:r>
              <a:rPr lang="ru-RU" sz="1800" dirty="0"/>
              <a:t/>
            </a:r>
            <a:br>
              <a:rPr lang="ru-RU" sz="1800" dirty="0"/>
            </a:br>
            <a:r>
              <a:rPr lang="en-US" sz="1800" b="1" i="1" dirty="0"/>
              <a:t>In England</a:t>
            </a:r>
            <a:r>
              <a:rPr lang="en-US" sz="1800" dirty="0"/>
              <a:t>, people gifts each other flowers and candy on Valentine’s Day. Making cakes </a:t>
            </a:r>
            <a:r>
              <a:rPr lang="en-US" sz="1800" dirty="0">
                <a:solidFill>
                  <a:srgbClr val="FF0000"/>
                </a:solidFill>
              </a:rPr>
              <a:t>garnished </a:t>
            </a:r>
            <a:r>
              <a:rPr lang="en-US" sz="1800" dirty="0"/>
              <a:t>with dates, dry fruits are specialization of this day in England. Children sing the Valentine’s Day songs in groups in </a:t>
            </a:r>
            <a:r>
              <a:rPr lang="en-US" sz="1800" dirty="0">
                <a:solidFill>
                  <a:srgbClr val="FF0000"/>
                </a:solidFill>
              </a:rPr>
              <a:t>various functions</a:t>
            </a:r>
            <a:r>
              <a:rPr lang="en-US" sz="1800" dirty="0"/>
              <a:t>.</a:t>
            </a:r>
            <a:r>
              <a:rPr lang="ru-RU" sz="1800" dirty="0"/>
              <a:t/>
            </a:r>
            <a:br>
              <a:rPr lang="ru-RU" sz="1800" dirty="0"/>
            </a:br>
            <a:r>
              <a:rPr lang="en-US" sz="1800" b="1" i="1" dirty="0"/>
              <a:t>In Wales</a:t>
            </a:r>
            <a:r>
              <a:rPr lang="en-US" sz="1800" dirty="0"/>
              <a:t>, on Valentine’s Day, beautiful designs are engraved on wooden spoons by the artists and people gift these spoons to their loved ones </a:t>
            </a:r>
            <a:r>
              <a:rPr lang="en-US" sz="1800" dirty="0" smtClean="0"/>
              <a:t>. </a:t>
            </a:r>
            <a:br>
              <a:rPr lang="en-US" sz="1800" dirty="0" smtClean="0"/>
            </a:br>
            <a:r>
              <a:rPr lang="en-US" sz="1800" dirty="0" smtClean="0">
                <a:solidFill>
                  <a:srgbClr val="FF0000"/>
                </a:solidFill>
              </a:rPr>
              <a:t>Whereas</a:t>
            </a:r>
            <a:r>
              <a:rPr lang="en-US" sz="1800" dirty="0" smtClean="0"/>
              <a:t> </a:t>
            </a:r>
            <a:r>
              <a:rPr lang="en-US" sz="1800" b="1" i="1" dirty="0"/>
              <a:t>in Scotland</a:t>
            </a:r>
            <a:r>
              <a:rPr lang="en-US" sz="1800" dirty="0"/>
              <a:t>, people gift  lovers </a:t>
            </a:r>
            <a:r>
              <a:rPr lang="en-US" sz="1800" dirty="0">
                <a:solidFill>
                  <a:srgbClr val="FF0000"/>
                </a:solidFill>
              </a:rPr>
              <a:t>knot</a:t>
            </a:r>
            <a:r>
              <a:rPr lang="en-US" sz="1800" dirty="0"/>
              <a:t> made up of ribbon to their loved ones, which is regarded as a traditional gift in Scotland on Valentine’s Day.</a:t>
            </a:r>
            <a:r>
              <a:rPr lang="ru-RU" sz="1800" dirty="0"/>
              <a:t/>
            </a:r>
            <a:br>
              <a:rPr lang="ru-RU" sz="1800" dirty="0"/>
            </a:br>
            <a:r>
              <a:rPr lang="en-US" sz="1800" dirty="0"/>
              <a:t> </a:t>
            </a:r>
            <a:r>
              <a:rPr lang="ru-RU" sz="1800" dirty="0"/>
              <a:t/>
            </a:r>
            <a:br>
              <a:rPr lang="ru-RU" sz="1800" dirty="0"/>
            </a:br>
            <a:endParaRPr lang="ru-RU" sz="1800" dirty="0"/>
          </a:p>
        </p:txBody>
      </p:sp>
      <p:pic>
        <p:nvPicPr>
          <p:cNvPr id="4" name="Содержимое 3"/>
          <p:cNvPicPr>
            <a:picLocks noGrp="1"/>
          </p:cNvPicPr>
          <p:nvPr>
            <p:ph idx="1"/>
          </p:nvPr>
        </p:nvPicPr>
        <p:blipFill>
          <a:blip r:embed="rId2" cstate="print"/>
          <a:srcRect/>
          <a:stretch>
            <a:fillRect/>
          </a:stretch>
        </p:blipFill>
        <p:spPr bwMode="auto">
          <a:xfrm>
            <a:off x="1928794" y="142852"/>
            <a:ext cx="4762500" cy="3629025"/>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cstate="print"/>
          <a:srcRect/>
          <a:stretch>
            <a:fillRect/>
          </a:stretch>
        </p:blipFill>
        <p:spPr bwMode="auto">
          <a:xfrm>
            <a:off x="142844" y="142852"/>
            <a:ext cx="8858312" cy="650085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sacbee.com/static/weblogs/photos/images/2012/feb12/valentines_day_2012_sm/valentines_day_2012_07.jpg"/>
          <p:cNvPicPr>
            <a:picLocks noChangeAspect="1" noChangeArrowheads="1"/>
          </p:cNvPicPr>
          <p:nvPr/>
        </p:nvPicPr>
        <p:blipFill>
          <a:blip r:embed="rId2" cstate="print"/>
          <a:srcRect/>
          <a:stretch>
            <a:fillRect/>
          </a:stretch>
        </p:blipFill>
        <p:spPr bwMode="auto">
          <a:xfrm>
            <a:off x="18522" y="500042"/>
            <a:ext cx="9125478" cy="571504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268</Words>
  <Application>Microsoft Office PowerPoint</Application>
  <PresentationFormat>Экран (4:3)</PresentationFormat>
  <Paragraphs>16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Facts about St. Valentine's Day </vt:lpstr>
      <vt:lpstr>Слайд 3</vt:lpstr>
      <vt:lpstr>Valentine’s Day Celebrations in India In  India, Valentine’s Day is just an infant because it has only been few years that people have started celebrating this day. But now, it has become a very important day among the Indian youth. They celebrate it as a day of expressing their love. Girls and boys gift roses, teddy bears, chocolates, cards to each other on Valentine’s Day. Several hotels and restaurants  organize parties and choose Mr. and Ms. Valentines. </vt:lpstr>
      <vt:lpstr>Valentine’s Day Celebrations in Italy On this day of Valentine’s in Italy, the Italian girls sit by the window side of their room early in the morning waiting for the guy of their choice. It is believed that the boy whom they see the first on this day, will marry them within the span of one year. </vt:lpstr>
      <vt:lpstr>Valentine’s Day Celebrations in America In America, on this auspicious day of Valentine’s people send Valentine cards, gifts, chocolates, roses to their friends and loved ones. Estimates reveal that on this day  chocolates boxes are sold and sales of gifts is at peak. Functions are also organized in the schools in America on Valentine’s Day, because it is believed that Saint Valentine had a deep affection for the children and kids. </vt:lpstr>
      <vt:lpstr>Valentine’s Day Celebrations in England, Wales and Scotland In England, people gifts each other flowers and candy on Valentine’s Day. Making cakes garnished with dates, dry fruits are specialization of this day in England. Children sing the Valentine’s Day songs in groups in various functions. In Wales, on Valentine’s Day, beautiful designs are engraved on wooden spoons by the artists and people gift these spoons to their loved ones .  Whereas in Scotland, people gift  lovers knot made up of ribbon to their loved ones, which is regarded as a traditional gift in Scotland on Valentine’s Day.   </vt:lpstr>
      <vt:lpstr>Слайд 8</vt:lpstr>
      <vt:lpstr>Слайд 9</vt:lpstr>
      <vt:lpstr>Слайд 10</vt:lpstr>
      <vt:lpstr>Слайд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26</cp:revision>
  <dcterms:created xsi:type="dcterms:W3CDTF">2014-01-28T18:54:27Z</dcterms:created>
  <dcterms:modified xsi:type="dcterms:W3CDTF">2017-02-27T18:31:55Z</dcterms:modified>
</cp:coreProperties>
</file>