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2" r:id="rId7"/>
    <p:sldId id="263" r:id="rId8"/>
    <p:sldId id="264" r:id="rId9"/>
    <p:sldId id="261" r:id="rId10"/>
    <p:sldId id="265" r:id="rId11"/>
    <p:sldId id="266" r:id="rId12"/>
    <p:sldId id="267" r:id="rId13"/>
    <p:sldId id="268" r:id="rId14"/>
    <p:sldId id="269" r:id="rId15"/>
    <p:sldId id="270" r:id="rId16"/>
    <p:sldId id="271" r:id="rId17"/>
    <p:sldId id="272" r:id="rId18"/>
    <p:sldId id="273" r:id="rId19"/>
    <p:sldId id="275" r:id="rId20"/>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363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p:cViewPr varScale="1">
        <p:scale>
          <a:sx n="78" d="100"/>
          <a:sy n="78" d="100"/>
        </p:scale>
        <p:origin x="-900"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7"/>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6"/>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6" name="Date Placeholder 3"/>
          <p:cNvSpPr>
            <a:spLocks noGrp="1"/>
          </p:cNvSpPr>
          <p:nvPr>
            <p:ph type="dt" sz="half" idx="10"/>
          </p:nvPr>
        </p:nvSpPr>
        <p:spPr/>
        <p:txBody>
          <a:bodyPr/>
          <a:lstStyle>
            <a:lvl1pPr>
              <a:defRPr/>
            </a:lvl1pPr>
          </a:lstStyle>
          <a:p>
            <a:pPr>
              <a:defRPr/>
            </a:pPr>
            <a:fld id="{58F6CC07-EE02-4F68-A4BF-FE66924B6BAC}" type="datetimeFigureOut">
              <a:rPr lang="uk-UA"/>
              <a:pPr>
                <a:defRPr/>
              </a:pPr>
              <a:t>21.03.2017</a:t>
            </a:fld>
            <a:endParaRPr lang="uk-UA"/>
          </a:p>
        </p:txBody>
      </p:sp>
      <p:sp>
        <p:nvSpPr>
          <p:cNvPr id="7" name="Footer Placeholder 4"/>
          <p:cNvSpPr>
            <a:spLocks noGrp="1"/>
          </p:cNvSpPr>
          <p:nvPr>
            <p:ph type="ftr" sz="quarter" idx="11"/>
          </p:nvPr>
        </p:nvSpPr>
        <p:spPr/>
        <p:txBody>
          <a:bodyPr/>
          <a:lstStyle>
            <a:lvl1pPr>
              <a:defRPr/>
            </a:lvl1pPr>
          </a:lstStyle>
          <a:p>
            <a:pPr>
              <a:defRPr/>
            </a:pPr>
            <a:endParaRPr lang="uk-UA"/>
          </a:p>
        </p:txBody>
      </p:sp>
      <p:sp>
        <p:nvSpPr>
          <p:cNvPr id="8" name="Slide Number Placeholder 5"/>
          <p:cNvSpPr>
            <a:spLocks noGrp="1"/>
          </p:cNvSpPr>
          <p:nvPr>
            <p:ph type="sldNum" sz="quarter" idx="12"/>
          </p:nvPr>
        </p:nvSpPr>
        <p:spPr/>
        <p:txBody>
          <a:bodyPr/>
          <a:lstStyle>
            <a:lvl1pPr>
              <a:defRPr/>
            </a:lvl1pPr>
          </a:lstStyle>
          <a:p>
            <a:pPr>
              <a:defRPr/>
            </a:pPr>
            <a:fld id="{E9368D65-FC2C-4B4A-AA61-EC17128A31EE}"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88B6CA7D-AAB1-499A-9099-06537480EA6C}" type="datetimeFigureOut">
              <a:rPr lang="uk-UA"/>
              <a:pPr>
                <a:defRPr/>
              </a:pPr>
              <a:t>21.03.2017</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44FF347D-497B-4BF6-B013-77B9287DB76C}"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BEC6499-D2EF-4E0E-A32D-D232E7A87000}" type="datetimeFigureOut">
              <a:rPr lang="uk-UA"/>
              <a:pPr>
                <a:defRPr/>
              </a:pPr>
              <a:t>21.03.2017</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806595B7-CF4B-4A0A-98F3-7E8E6AD39FA2}"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9A386572-86E3-4B18-B73B-94587B21B986}" type="datetimeFigureOut">
              <a:rPr lang="uk-UA"/>
              <a:pPr>
                <a:defRPr/>
              </a:pPr>
              <a:t>21.03.2017</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DD8BE415-5F1F-4005-A03B-7083B9F78C5E}"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62000" y="3276600"/>
            <a:ext cx="7543800" cy="1676400"/>
          </a:xfrm>
        </p:spPr>
        <p:txBody>
          <a:bodyPr/>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6" name="Date Placeholder 3"/>
          <p:cNvSpPr>
            <a:spLocks noGrp="1"/>
          </p:cNvSpPr>
          <p:nvPr>
            <p:ph type="dt" sz="half" idx="10"/>
          </p:nvPr>
        </p:nvSpPr>
        <p:spPr/>
        <p:txBody>
          <a:bodyPr/>
          <a:lstStyle>
            <a:lvl1pPr>
              <a:defRPr/>
            </a:lvl1pPr>
          </a:lstStyle>
          <a:p>
            <a:pPr>
              <a:defRPr/>
            </a:pPr>
            <a:fld id="{809959FB-735A-4A39-8AD7-C0672269CA0C}" type="datetimeFigureOut">
              <a:rPr lang="uk-UA"/>
              <a:pPr>
                <a:defRPr/>
              </a:pPr>
              <a:t>21.03.2017</a:t>
            </a:fld>
            <a:endParaRPr lang="uk-UA"/>
          </a:p>
        </p:txBody>
      </p:sp>
      <p:sp>
        <p:nvSpPr>
          <p:cNvPr id="7" name="Footer Placeholder 4"/>
          <p:cNvSpPr>
            <a:spLocks noGrp="1"/>
          </p:cNvSpPr>
          <p:nvPr>
            <p:ph type="ftr" sz="quarter" idx="11"/>
          </p:nvPr>
        </p:nvSpPr>
        <p:spPr/>
        <p:txBody>
          <a:bodyPr/>
          <a:lstStyle>
            <a:lvl1pPr>
              <a:defRPr/>
            </a:lvl1pPr>
          </a:lstStyle>
          <a:p>
            <a:pPr>
              <a:defRPr/>
            </a:pPr>
            <a:endParaRPr lang="uk-UA"/>
          </a:p>
        </p:txBody>
      </p:sp>
      <p:sp>
        <p:nvSpPr>
          <p:cNvPr id="8" name="Slide Number Placeholder 5"/>
          <p:cNvSpPr>
            <a:spLocks noGrp="1"/>
          </p:cNvSpPr>
          <p:nvPr>
            <p:ph type="sldNum" sz="quarter" idx="12"/>
          </p:nvPr>
        </p:nvSpPr>
        <p:spPr/>
        <p:txBody>
          <a:bodyPr/>
          <a:lstStyle>
            <a:lvl1pPr>
              <a:defRPr/>
            </a:lvl1pPr>
          </a:lstStyle>
          <a:p>
            <a:pPr>
              <a:defRPr/>
            </a:pPr>
            <a:fld id="{8454ECC7-588B-4DB0-BF60-F50279DD906E}" type="slidenum">
              <a:rPr lang="uk-UA"/>
              <a:pPr>
                <a:defRPr/>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0"/>
          </p:nvPr>
        </p:nvSpPr>
        <p:spPr/>
        <p:txBody>
          <a:bodyPr/>
          <a:lstStyle>
            <a:lvl1pPr>
              <a:defRPr/>
            </a:lvl1pPr>
          </a:lstStyle>
          <a:p>
            <a:pPr>
              <a:defRPr/>
            </a:pPr>
            <a:fld id="{ACB320DC-A693-485C-8FDB-53C229705B39}" type="datetimeFigureOut">
              <a:rPr lang="uk-UA"/>
              <a:pPr>
                <a:defRPr/>
              </a:pPr>
              <a:t>21.03.2017</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169A0741-5FD5-4806-B512-26180F63865F}"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cxnSp>
        <p:nvCxnSpPr>
          <p:cNvPr id="7" name="Straight Connector 10"/>
          <p:cNvCxnSpPr/>
          <p:nvPr/>
        </p:nvCxnSpPr>
        <p:spPr>
          <a:xfrm>
            <a:off x="7588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a:off x="46450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9" name="Date Placeholder 6"/>
          <p:cNvSpPr>
            <a:spLocks noGrp="1"/>
          </p:cNvSpPr>
          <p:nvPr>
            <p:ph type="dt" sz="half" idx="10"/>
          </p:nvPr>
        </p:nvSpPr>
        <p:spPr/>
        <p:txBody>
          <a:bodyPr/>
          <a:lstStyle>
            <a:lvl1pPr>
              <a:defRPr/>
            </a:lvl1pPr>
          </a:lstStyle>
          <a:p>
            <a:pPr>
              <a:defRPr/>
            </a:pPr>
            <a:fld id="{5766195E-E143-42CD-92D7-1A049C994FD4}" type="datetimeFigureOut">
              <a:rPr lang="uk-UA"/>
              <a:pPr>
                <a:defRPr/>
              </a:pPr>
              <a:t>21.03.2017</a:t>
            </a:fld>
            <a:endParaRPr lang="uk-UA"/>
          </a:p>
        </p:txBody>
      </p:sp>
      <p:sp>
        <p:nvSpPr>
          <p:cNvPr id="10" name="Footer Placeholder 7"/>
          <p:cNvSpPr>
            <a:spLocks noGrp="1"/>
          </p:cNvSpPr>
          <p:nvPr>
            <p:ph type="ftr" sz="quarter" idx="11"/>
          </p:nvPr>
        </p:nvSpPr>
        <p:spPr/>
        <p:txBody>
          <a:bodyPr/>
          <a:lstStyle>
            <a:lvl1pPr>
              <a:defRPr/>
            </a:lvl1pPr>
          </a:lstStyle>
          <a:p>
            <a:pPr>
              <a:defRPr/>
            </a:pPr>
            <a:endParaRPr lang="uk-UA"/>
          </a:p>
        </p:txBody>
      </p:sp>
      <p:sp>
        <p:nvSpPr>
          <p:cNvPr id="11" name="Slide Number Placeholder 8"/>
          <p:cNvSpPr>
            <a:spLocks noGrp="1"/>
          </p:cNvSpPr>
          <p:nvPr>
            <p:ph type="sldNum" sz="quarter" idx="12"/>
          </p:nvPr>
        </p:nvSpPr>
        <p:spPr/>
        <p:txBody>
          <a:bodyPr/>
          <a:lstStyle>
            <a:lvl1pPr>
              <a:defRPr/>
            </a:lvl1pPr>
          </a:lstStyle>
          <a:p>
            <a:pPr>
              <a:defRPr/>
            </a:pPr>
            <a:fld id="{9BECFD73-3DC5-41D2-9224-2A029AC2F0FA}"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2FC94F5E-BDD9-4CA9-B6ED-5E675A8E3754}" type="datetimeFigureOut">
              <a:rPr lang="uk-UA"/>
              <a:pPr>
                <a:defRPr/>
              </a:pPr>
              <a:t>21.03.2017</a:t>
            </a:fld>
            <a:endParaRPr lang="uk-UA"/>
          </a:p>
        </p:txBody>
      </p:sp>
      <p:sp>
        <p:nvSpPr>
          <p:cNvPr id="4" name="Footer Placeholder 4"/>
          <p:cNvSpPr>
            <a:spLocks noGrp="1"/>
          </p:cNvSpPr>
          <p:nvPr>
            <p:ph type="ftr" sz="quarter" idx="11"/>
          </p:nvPr>
        </p:nvSpPr>
        <p:spPr/>
        <p:txBody>
          <a:bodyPr/>
          <a:lstStyle>
            <a:lvl1pPr>
              <a:defRPr/>
            </a:lvl1pPr>
          </a:lstStyle>
          <a:p>
            <a:pPr>
              <a:defRPr/>
            </a:pPr>
            <a:endParaRPr lang="uk-UA"/>
          </a:p>
        </p:txBody>
      </p:sp>
      <p:sp>
        <p:nvSpPr>
          <p:cNvPr id="5" name="Slide Number Placeholder 5"/>
          <p:cNvSpPr>
            <a:spLocks noGrp="1"/>
          </p:cNvSpPr>
          <p:nvPr>
            <p:ph type="sldNum" sz="quarter" idx="12"/>
          </p:nvPr>
        </p:nvSpPr>
        <p:spPr/>
        <p:txBody>
          <a:bodyPr/>
          <a:lstStyle>
            <a:lvl1pPr>
              <a:defRPr/>
            </a:lvl1pPr>
          </a:lstStyle>
          <a:p>
            <a:pPr>
              <a:defRPr/>
            </a:pPr>
            <a:fld id="{26E9E289-3B2D-434F-8762-52B3E215521D}"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6EA295-FFEB-44A9-B3AF-6A2C56B13794}" type="datetimeFigureOut">
              <a:rPr lang="uk-UA"/>
              <a:pPr>
                <a:defRPr/>
              </a:pPr>
              <a:t>21.03.2017</a:t>
            </a:fld>
            <a:endParaRPr lang="uk-UA"/>
          </a:p>
        </p:txBody>
      </p:sp>
      <p:sp>
        <p:nvSpPr>
          <p:cNvPr id="3" name="Footer Placeholder 4"/>
          <p:cNvSpPr>
            <a:spLocks noGrp="1"/>
          </p:cNvSpPr>
          <p:nvPr>
            <p:ph type="ftr" sz="quarter" idx="11"/>
          </p:nvPr>
        </p:nvSpPr>
        <p:spPr/>
        <p:txBody>
          <a:bodyPr/>
          <a:lstStyle>
            <a:lvl1pPr>
              <a:defRPr/>
            </a:lvl1pPr>
          </a:lstStyle>
          <a:p>
            <a:pPr>
              <a:defRPr/>
            </a:pPr>
            <a:endParaRPr lang="uk-UA"/>
          </a:p>
        </p:txBody>
      </p:sp>
      <p:sp>
        <p:nvSpPr>
          <p:cNvPr id="4" name="Slide Number Placeholder 5"/>
          <p:cNvSpPr>
            <a:spLocks noGrp="1"/>
          </p:cNvSpPr>
          <p:nvPr>
            <p:ph type="sldNum" sz="quarter" idx="12"/>
          </p:nvPr>
        </p:nvSpPr>
        <p:spPr/>
        <p:txBody>
          <a:bodyPr/>
          <a:lstStyle>
            <a:lvl1pPr>
              <a:defRPr/>
            </a:lvl1pPr>
          </a:lstStyle>
          <a:p>
            <a:pPr>
              <a:defRPr/>
            </a:pPr>
            <a:fld id="{1174BD45-6E25-4014-A9A0-992759DC4F64}"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cxnSp>
        <p:nvCxnSpPr>
          <p:cNvPr id="5" name="Straight Connector 9"/>
          <p:cNvCxnSpPr/>
          <p:nvPr/>
        </p:nvCxnSpPr>
        <p:spPr>
          <a:xfrm rot="5400000">
            <a:off x="1677194" y="2515394"/>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4572000"/>
            <a:ext cx="6784848" cy="1600200"/>
          </a:xfrm>
        </p:spPr>
        <p:txBody>
          <a:bodyPr>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A82C280D-816B-44AC-982A-41E5FF2EC961}" type="datetimeFigureOut">
              <a:rPr lang="uk-UA"/>
              <a:pPr>
                <a:defRPr/>
              </a:pPr>
              <a:t>21.03.2017</a:t>
            </a:fld>
            <a:endParaRPr lang="uk-UA"/>
          </a:p>
        </p:txBody>
      </p:sp>
      <p:sp>
        <p:nvSpPr>
          <p:cNvPr id="7" name="Footer Placeholder 5"/>
          <p:cNvSpPr>
            <a:spLocks noGrp="1"/>
          </p:cNvSpPr>
          <p:nvPr>
            <p:ph type="ftr" sz="quarter" idx="11"/>
          </p:nvPr>
        </p:nvSpPr>
        <p:spPr/>
        <p:txBody>
          <a:bodyPr/>
          <a:lstStyle>
            <a:lvl1pPr>
              <a:defRPr/>
            </a:lvl1pPr>
          </a:lstStyle>
          <a:p>
            <a:pPr>
              <a:defRPr/>
            </a:pPr>
            <a:endParaRPr lang="uk-UA"/>
          </a:p>
        </p:txBody>
      </p:sp>
      <p:sp>
        <p:nvSpPr>
          <p:cNvPr id="8" name="Slide Number Placeholder 6"/>
          <p:cNvSpPr>
            <a:spLocks noGrp="1"/>
          </p:cNvSpPr>
          <p:nvPr>
            <p:ph type="sldNum" sz="quarter" idx="12"/>
          </p:nvPr>
        </p:nvSpPr>
        <p:spPr/>
        <p:txBody>
          <a:bodyPr/>
          <a:lstStyle>
            <a:lvl1pPr>
              <a:defRPr/>
            </a:lvl1pPr>
          </a:lstStyle>
          <a:p>
            <a:pPr>
              <a:defRPr/>
            </a:pPr>
            <a:fld id="{77F23502-6B54-498E-8251-F687D557559B}"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850392" y="3505200"/>
            <a:ext cx="7391400" cy="804862"/>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332E037B-1A9F-426F-8587-AA898B865631}" type="datetimeFigureOut">
              <a:rPr lang="uk-UA"/>
              <a:pPr>
                <a:defRPr/>
              </a:pPr>
              <a:t>21.03.2017</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CD5ABC9C-D75E-4D06-A171-86AB25F7C5BC}" type="slidenum">
              <a:rPr lang="uk-UA"/>
              <a:pPr>
                <a:defRPr/>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4572000"/>
            <a:ext cx="67818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762000" y="685800"/>
            <a:ext cx="7543800" cy="388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48400" y="6208713"/>
            <a:ext cx="2133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2">
                    <a:lumMod val="90000"/>
                    <a:lumOff val="10000"/>
                  </a:schemeClr>
                </a:solidFill>
                <a:latin typeface="+mn-lt"/>
                <a:cs typeface="+mn-cs"/>
              </a:defRPr>
            </a:lvl1pPr>
          </a:lstStyle>
          <a:p>
            <a:pPr>
              <a:defRPr/>
            </a:pPr>
            <a:fld id="{BD40A366-6A9A-44A7-8B96-7A6D9A0B15CE}" type="datetimeFigureOut">
              <a:rPr lang="uk-UA"/>
              <a:pPr>
                <a:defRPr/>
              </a:pPr>
              <a:t>21.03.2017</a:t>
            </a:fld>
            <a:endParaRPr lang="uk-UA"/>
          </a:p>
        </p:txBody>
      </p:sp>
      <p:sp>
        <p:nvSpPr>
          <p:cNvPr id="5" name="Footer Placeholder 4"/>
          <p:cNvSpPr>
            <a:spLocks noGrp="1"/>
          </p:cNvSpPr>
          <p:nvPr>
            <p:ph type="ftr" sz="quarter" idx="3"/>
          </p:nvPr>
        </p:nvSpPr>
        <p:spPr>
          <a:xfrm>
            <a:off x="762000" y="6208713"/>
            <a:ext cx="4873625"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2">
                    <a:lumMod val="90000"/>
                    <a:lumOff val="10000"/>
                  </a:schemeClr>
                </a:solidFill>
                <a:latin typeface="+mn-lt"/>
                <a:cs typeface="+mn-cs"/>
              </a:defRPr>
            </a:lvl1pPr>
          </a:lstStyle>
          <a:p>
            <a:pPr>
              <a:defRPr/>
            </a:pPr>
            <a:endParaRPr lang="uk-UA"/>
          </a:p>
        </p:txBody>
      </p:sp>
      <p:sp>
        <p:nvSpPr>
          <p:cNvPr id="6" name="Slide Number Placeholder 5"/>
          <p:cNvSpPr>
            <a:spLocks noGrp="1"/>
          </p:cNvSpPr>
          <p:nvPr>
            <p:ph type="sldNum" sz="quarter" idx="4"/>
          </p:nvPr>
        </p:nvSpPr>
        <p:spPr>
          <a:xfrm>
            <a:off x="7620000" y="5688013"/>
            <a:ext cx="762000" cy="365125"/>
          </a:xfrm>
          <a:prstGeom prst="rect">
            <a:avLst/>
          </a:prstGeom>
        </p:spPr>
        <p:txBody>
          <a:bodyPr vert="horz" lIns="91440" tIns="45720" rIns="91440" bIns="45720" rtlCol="0" anchor="ctr"/>
          <a:lstStyle>
            <a:lvl1pPr algn="r" fontAlgn="auto">
              <a:spcBef>
                <a:spcPts val="0"/>
              </a:spcBef>
              <a:spcAft>
                <a:spcPts val="0"/>
              </a:spcAft>
              <a:defRPr sz="2400">
                <a:solidFill>
                  <a:schemeClr val="tx1">
                    <a:lumMod val="85000"/>
                    <a:lumOff val="15000"/>
                  </a:schemeClr>
                </a:solidFill>
                <a:latin typeface="+mj-lt"/>
                <a:cs typeface="+mn-cs"/>
              </a:defRPr>
            </a:lvl1pPr>
          </a:lstStyle>
          <a:p>
            <a:pPr>
              <a:defRPr/>
            </a:pPr>
            <a:fld id="{1293D2B1-B84B-4C29-868D-F2578ABC8FFC}" type="slidenum">
              <a:rPr lang="uk-UA"/>
              <a:pPr>
                <a:defRPr/>
              </a:pPr>
              <a:t>‹#›</a:t>
            </a:fld>
            <a:endParaRPr lang="uk-UA"/>
          </a:p>
        </p:txBody>
      </p:sp>
      <p:sp>
        <p:nvSpPr>
          <p:cNvPr id="8" name="Rectangle 7"/>
          <p:cNvSpPr/>
          <p:nvPr/>
        </p:nvSpPr>
        <p:spPr>
          <a:xfrm>
            <a:off x="777875"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685" r:id="rId3"/>
    <p:sldLayoutId id="2147483682" r:id="rId4"/>
    <p:sldLayoutId id="2147483686" r:id="rId5"/>
    <p:sldLayoutId id="2147483681" r:id="rId6"/>
    <p:sldLayoutId id="2147483680" r:id="rId7"/>
    <p:sldLayoutId id="2147483687" r:id="rId8"/>
    <p:sldLayoutId id="2147483679" r:id="rId9"/>
    <p:sldLayoutId id="2147483678" r:id="rId10"/>
    <p:sldLayoutId id="2147483677" r:id="rId11"/>
  </p:sldLayoutIdLst>
  <p:txStyles>
    <p:titleStyle>
      <a:lvl1pPr algn="l" rtl="0" eaLnBrk="0" fontAlgn="base" hangingPunct="0">
        <a:spcBef>
          <a:spcPct val="0"/>
        </a:spcBef>
        <a:spcAft>
          <a:spcPct val="0"/>
        </a:spcAft>
        <a:defRPr sz="5400" kern="1200">
          <a:solidFill>
            <a:srgbClr val="818188"/>
          </a:solidFill>
          <a:latin typeface="+mj-lt"/>
          <a:ea typeface="+mj-ea"/>
          <a:cs typeface="+mj-cs"/>
        </a:defRPr>
      </a:lvl1pPr>
      <a:lvl2pPr algn="l" rtl="0" eaLnBrk="0" fontAlgn="base" hangingPunct="0">
        <a:spcBef>
          <a:spcPct val="0"/>
        </a:spcBef>
        <a:spcAft>
          <a:spcPct val="0"/>
        </a:spcAft>
        <a:defRPr sz="5400">
          <a:solidFill>
            <a:srgbClr val="818188"/>
          </a:solidFill>
          <a:latin typeface="Impact" pitchFamily="34" charset="0"/>
        </a:defRPr>
      </a:lvl2pPr>
      <a:lvl3pPr algn="l" rtl="0" eaLnBrk="0" fontAlgn="base" hangingPunct="0">
        <a:spcBef>
          <a:spcPct val="0"/>
        </a:spcBef>
        <a:spcAft>
          <a:spcPct val="0"/>
        </a:spcAft>
        <a:defRPr sz="5400">
          <a:solidFill>
            <a:srgbClr val="818188"/>
          </a:solidFill>
          <a:latin typeface="Impact" pitchFamily="34" charset="0"/>
        </a:defRPr>
      </a:lvl3pPr>
      <a:lvl4pPr algn="l" rtl="0" eaLnBrk="0" fontAlgn="base" hangingPunct="0">
        <a:spcBef>
          <a:spcPct val="0"/>
        </a:spcBef>
        <a:spcAft>
          <a:spcPct val="0"/>
        </a:spcAft>
        <a:defRPr sz="5400">
          <a:solidFill>
            <a:srgbClr val="818188"/>
          </a:solidFill>
          <a:latin typeface="Impact" pitchFamily="34" charset="0"/>
        </a:defRPr>
      </a:lvl4pPr>
      <a:lvl5pPr algn="l" rtl="0" eaLnBrk="0" fontAlgn="base" hangingPunct="0">
        <a:spcBef>
          <a:spcPct val="0"/>
        </a:spcBef>
        <a:spcAft>
          <a:spcPct val="0"/>
        </a:spcAft>
        <a:defRPr sz="5400">
          <a:solidFill>
            <a:srgbClr val="818188"/>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eaLnBrk="0" fontAlgn="base" hangingPunct="0">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eaLnBrk="0" fontAlgn="base" hangingPunct="0">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eaLnBrk="0" fontAlgn="base" hangingPunct="0">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rtlCol="0"/>
          <a:lstStyle/>
          <a:p>
            <a:pPr eaLnBrk="1" fontAlgn="auto" hangingPunct="1">
              <a:spcAft>
                <a:spcPts val="0"/>
              </a:spcAft>
              <a:defRPr/>
            </a:pPr>
            <a:r>
              <a:rPr lang="en-US" dirty="0" smtClean="0">
                <a:solidFill>
                  <a:schemeClr val="bg2">
                    <a:lumMod val="10000"/>
                  </a:schemeClr>
                </a:solidFill>
              </a:rPr>
              <a:t>Ukraine is our Homeland</a:t>
            </a:r>
            <a:endParaRPr lang="uk-UA" dirty="0">
              <a:solidFill>
                <a:schemeClr val="bg2">
                  <a:lumMod val="10000"/>
                </a:schemeClr>
              </a:solidFill>
            </a:endParaRPr>
          </a:p>
        </p:txBody>
      </p:sp>
      <p:sp>
        <p:nvSpPr>
          <p:cNvPr id="13314" name="Подзаголовок 2"/>
          <p:cNvSpPr>
            <a:spLocks noGrp="1"/>
          </p:cNvSpPr>
          <p:nvPr>
            <p:ph type="subTitle" idx="1"/>
          </p:nvPr>
        </p:nvSpPr>
        <p:spPr>
          <a:xfrm>
            <a:off x="762000" y="5229225"/>
            <a:ext cx="6858000" cy="485775"/>
          </a:xfrm>
        </p:spPr>
        <p:txBody>
          <a:bodyPr/>
          <a:lstStyle/>
          <a:p>
            <a:pPr eaLnBrk="1" hangingPunct="1"/>
            <a:endParaRPr lang="ru-RU" sz="2400" smtClean="0"/>
          </a:p>
        </p:txBody>
      </p:sp>
      <p:pic>
        <p:nvPicPr>
          <p:cNvPr id="13315" name="Picture 2"/>
          <p:cNvPicPr>
            <a:picLocks noChangeAspect="1" noChangeArrowheads="1"/>
          </p:cNvPicPr>
          <p:nvPr/>
        </p:nvPicPr>
        <p:blipFill>
          <a:blip r:embed="rId2"/>
          <a:srcRect/>
          <a:stretch>
            <a:fillRect/>
          </a:stretch>
        </p:blipFill>
        <p:spPr bwMode="auto">
          <a:xfrm>
            <a:off x="6372225" y="3644900"/>
            <a:ext cx="2417763" cy="3073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p:txBody>
          <a:bodyPr/>
          <a:lstStyle/>
          <a:p>
            <a:pPr eaLnBrk="1" hangingPunct="1"/>
            <a:endParaRPr lang="ru-RU" smtClean="0"/>
          </a:p>
        </p:txBody>
      </p:sp>
      <p:sp>
        <p:nvSpPr>
          <p:cNvPr id="22530" name="Объект 2"/>
          <p:cNvSpPr>
            <a:spLocks noGrp="1"/>
          </p:cNvSpPr>
          <p:nvPr>
            <p:ph idx="1"/>
          </p:nvPr>
        </p:nvSpPr>
        <p:spPr>
          <a:xfrm>
            <a:off x="755650" y="692150"/>
            <a:ext cx="7543800" cy="3024188"/>
          </a:xfrm>
        </p:spPr>
        <p:txBody>
          <a:bodyPr/>
          <a:lstStyle/>
          <a:p>
            <a:pPr marL="0" indent="0" eaLnBrk="1" hangingPunct="1">
              <a:buFont typeface="Arial" charset="0"/>
              <a:buNone/>
            </a:pPr>
            <a:r>
              <a:rPr lang="en-US" sz="3200" b="1" smtClean="0">
                <a:solidFill>
                  <a:srgbClr val="515156"/>
                </a:solidFill>
              </a:rPr>
              <a:t>It is interesting to know that trembita is the longest musical instrument in the world. </a:t>
            </a:r>
            <a:r>
              <a:rPr lang="en-US" smtClean="0">
                <a:solidFill>
                  <a:srgbClr val="FF0000"/>
                </a:solidFill>
              </a:rPr>
              <a:t>It is a very long pipe that the  Hutsul ethnicity from the Carpathian Mountains loves to play.</a:t>
            </a:r>
            <a:endParaRPr lang="uk-UA" smtClean="0">
              <a:solidFill>
                <a:srgbClr val="FF0000"/>
              </a:solidFill>
            </a:endParaRPr>
          </a:p>
        </p:txBody>
      </p:sp>
      <p:pic>
        <p:nvPicPr>
          <p:cNvPr id="4098" name="Picture 2"/>
          <p:cNvPicPr>
            <a:picLocks noChangeAspect="1" noChangeArrowheads="1"/>
          </p:cNvPicPr>
          <p:nvPr/>
        </p:nvPicPr>
        <p:blipFill>
          <a:blip r:embed="rId2"/>
          <a:srcRect/>
          <a:stretch>
            <a:fillRect/>
          </a:stretch>
        </p:blipFill>
        <p:spPr bwMode="auto">
          <a:xfrm>
            <a:off x="2916238" y="3357563"/>
            <a:ext cx="4697412" cy="32210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p:txBody>
          <a:bodyPr/>
          <a:lstStyle/>
          <a:p>
            <a:pPr eaLnBrk="1" hangingPunct="1"/>
            <a:endParaRPr lang="ru-RU" smtClean="0"/>
          </a:p>
        </p:txBody>
      </p:sp>
      <p:sp>
        <p:nvSpPr>
          <p:cNvPr id="23554" name="Объект 2"/>
          <p:cNvSpPr>
            <a:spLocks noGrp="1"/>
          </p:cNvSpPr>
          <p:nvPr>
            <p:ph idx="1"/>
          </p:nvPr>
        </p:nvSpPr>
        <p:spPr/>
        <p:txBody>
          <a:bodyPr/>
          <a:lstStyle/>
          <a:p>
            <a:pPr marL="0" indent="0" eaLnBrk="1" hangingPunct="1">
              <a:buFont typeface="Arial" charset="0"/>
              <a:buNone/>
            </a:pPr>
            <a:r>
              <a:rPr lang="en-US" sz="5400" smtClean="0">
                <a:solidFill>
                  <a:srgbClr val="002060"/>
                </a:solidFill>
              </a:rPr>
              <a:t>                  - ambitious</a:t>
            </a:r>
            <a:endParaRPr lang="uk-UA" sz="5400" smtClean="0">
              <a:solidFill>
                <a:srgbClr val="002060"/>
              </a:solidFill>
            </a:endParaRPr>
          </a:p>
        </p:txBody>
      </p:sp>
      <p:sp>
        <p:nvSpPr>
          <p:cNvPr id="4" name="Прямоугольник 3"/>
          <p:cNvSpPr/>
          <p:nvPr/>
        </p:nvSpPr>
        <p:spPr>
          <a:xfrm>
            <a:off x="2051720" y="1340768"/>
            <a:ext cx="2232248" cy="2400657"/>
          </a:xfrm>
          <a:prstGeom prst="rect">
            <a:avLst/>
          </a:prstGeom>
          <a:noFill/>
        </p:spPr>
        <p:txBody>
          <a:bodyPr>
            <a:spAutoFit/>
          </a:bodyPr>
          <a:lstStyle/>
          <a:p>
            <a:pPr algn="ctr" fontAlgn="auto">
              <a:spcBef>
                <a:spcPts val="0"/>
              </a:spcBef>
              <a:spcAft>
                <a:spcPts val="0"/>
              </a:spcAft>
              <a:defRPr/>
            </a:pPr>
            <a:r>
              <a:rPr lang="en-US"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A</a:t>
            </a:r>
            <a:endParaRPr lang="uk-UA"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pic>
        <p:nvPicPr>
          <p:cNvPr id="5122" name="Picture 2"/>
          <p:cNvPicPr>
            <a:picLocks noChangeAspect="1" noChangeArrowheads="1"/>
          </p:cNvPicPr>
          <p:nvPr/>
        </p:nvPicPr>
        <p:blipFill>
          <a:blip r:embed="rId2"/>
          <a:srcRect/>
          <a:stretch>
            <a:fillRect/>
          </a:stretch>
        </p:blipFill>
        <p:spPr bwMode="auto">
          <a:xfrm>
            <a:off x="755650" y="3683000"/>
            <a:ext cx="4475163" cy="2817813"/>
          </a:xfrm>
          <a:prstGeom prst="rect">
            <a:avLst/>
          </a:prstGeom>
          <a:noFill/>
          <a:ln w="9525">
            <a:noFill/>
            <a:miter lim="800000"/>
            <a:headEnd/>
            <a:tailEnd/>
          </a:ln>
        </p:spPr>
      </p:pic>
      <p:pic>
        <p:nvPicPr>
          <p:cNvPr id="5124" name="Picture 4"/>
          <p:cNvPicPr>
            <a:picLocks noChangeAspect="1" noChangeArrowheads="1"/>
          </p:cNvPicPr>
          <p:nvPr/>
        </p:nvPicPr>
        <p:blipFill>
          <a:blip r:embed="rId3"/>
          <a:srcRect/>
          <a:stretch>
            <a:fillRect/>
          </a:stretch>
        </p:blipFill>
        <p:spPr bwMode="auto">
          <a:xfrm>
            <a:off x="5692775" y="333375"/>
            <a:ext cx="2466975" cy="184785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p:txBody>
          <a:bodyPr/>
          <a:lstStyle/>
          <a:p>
            <a:pPr eaLnBrk="1" hangingPunct="1"/>
            <a:endParaRPr lang="ru-RU" smtClean="0"/>
          </a:p>
        </p:txBody>
      </p:sp>
      <p:sp>
        <p:nvSpPr>
          <p:cNvPr id="24578" name="Объект 2"/>
          <p:cNvSpPr>
            <a:spLocks noGrp="1"/>
          </p:cNvSpPr>
          <p:nvPr>
            <p:ph idx="1"/>
          </p:nvPr>
        </p:nvSpPr>
        <p:spPr>
          <a:xfrm>
            <a:off x="762000" y="685800"/>
            <a:ext cx="7543800" cy="2238375"/>
          </a:xfrm>
        </p:spPr>
        <p:txBody>
          <a:bodyPr/>
          <a:lstStyle/>
          <a:p>
            <a:pPr marL="0" indent="0" eaLnBrk="1" hangingPunct="1">
              <a:buFont typeface="Arial" charset="0"/>
              <a:buNone/>
            </a:pPr>
            <a:r>
              <a:rPr lang="en-US" smtClean="0">
                <a:solidFill>
                  <a:srgbClr val="560B00"/>
                </a:solidFill>
              </a:rPr>
              <a:t>There are many talented people in Ukraine. I think all of nationalities know such celebrities as Scriabin, Jamala, Klitchko, especially Taras Shevchenko. There are 1384 monuments to Taras Shevchenko in the world.</a:t>
            </a:r>
          </a:p>
        </p:txBody>
      </p:sp>
      <p:pic>
        <p:nvPicPr>
          <p:cNvPr id="6146" name="Picture 2"/>
          <p:cNvPicPr>
            <a:picLocks noChangeAspect="1" noChangeArrowheads="1"/>
          </p:cNvPicPr>
          <p:nvPr/>
        </p:nvPicPr>
        <p:blipFill>
          <a:blip r:embed="rId2"/>
          <a:srcRect/>
          <a:stretch>
            <a:fillRect/>
          </a:stretch>
        </p:blipFill>
        <p:spPr bwMode="auto">
          <a:xfrm>
            <a:off x="5438775" y="2536825"/>
            <a:ext cx="3306763" cy="2084388"/>
          </a:xfrm>
          <a:prstGeom prst="rect">
            <a:avLst/>
          </a:prstGeom>
          <a:noFill/>
          <a:ln w="9525">
            <a:noFill/>
            <a:miter lim="800000"/>
            <a:headEnd/>
            <a:tailEnd/>
          </a:ln>
        </p:spPr>
      </p:pic>
      <p:pic>
        <p:nvPicPr>
          <p:cNvPr id="6147" name="Picture 3"/>
          <p:cNvPicPr>
            <a:picLocks noChangeAspect="1" noChangeArrowheads="1"/>
          </p:cNvPicPr>
          <p:nvPr/>
        </p:nvPicPr>
        <p:blipFill>
          <a:blip r:embed="rId3"/>
          <a:srcRect/>
          <a:stretch>
            <a:fillRect/>
          </a:stretch>
        </p:blipFill>
        <p:spPr bwMode="auto">
          <a:xfrm>
            <a:off x="2555875" y="4756150"/>
            <a:ext cx="2882900" cy="1846263"/>
          </a:xfrm>
          <a:prstGeom prst="rect">
            <a:avLst/>
          </a:prstGeom>
          <a:noFill/>
          <a:ln w="9525">
            <a:noFill/>
            <a:miter lim="800000"/>
            <a:headEnd/>
            <a:tailEnd/>
          </a:ln>
        </p:spPr>
      </p:pic>
      <p:pic>
        <p:nvPicPr>
          <p:cNvPr id="6148" name="Picture 4"/>
          <p:cNvPicPr>
            <a:picLocks noChangeAspect="1" noChangeArrowheads="1"/>
          </p:cNvPicPr>
          <p:nvPr/>
        </p:nvPicPr>
        <p:blipFill>
          <a:blip r:embed="rId4"/>
          <a:srcRect/>
          <a:stretch>
            <a:fillRect/>
          </a:stretch>
        </p:blipFill>
        <p:spPr bwMode="auto">
          <a:xfrm>
            <a:off x="523875" y="2874963"/>
            <a:ext cx="2760663" cy="1746250"/>
          </a:xfrm>
          <a:prstGeom prst="rect">
            <a:avLst/>
          </a:prstGeom>
          <a:noFill/>
          <a:ln w="9525">
            <a:noFill/>
            <a:miter lim="800000"/>
            <a:headEnd/>
            <a:tailEnd/>
          </a:ln>
        </p:spPr>
      </p:pic>
      <p:pic>
        <p:nvPicPr>
          <p:cNvPr id="6149" name="Picture 5"/>
          <p:cNvPicPr>
            <a:picLocks noChangeAspect="1" noChangeArrowheads="1"/>
          </p:cNvPicPr>
          <p:nvPr/>
        </p:nvPicPr>
        <p:blipFill>
          <a:blip r:embed="rId5"/>
          <a:srcRect/>
          <a:stretch>
            <a:fillRect/>
          </a:stretch>
        </p:blipFill>
        <p:spPr bwMode="auto">
          <a:xfrm>
            <a:off x="7558088" y="4783138"/>
            <a:ext cx="1585912" cy="21161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 calcmode="lin" valueType="num">
                                      <p:cBhvr additive="base">
                                        <p:cTn id="14" dur="500" fill="hold"/>
                                        <p:tgtEl>
                                          <p:spTgt spid="6147"/>
                                        </p:tgtEl>
                                        <p:attrNameLst>
                                          <p:attrName>ppt_x</p:attrName>
                                        </p:attrNameLst>
                                      </p:cBhvr>
                                      <p:tavLst>
                                        <p:tav tm="0">
                                          <p:val>
                                            <p:strVal val="#ppt_x"/>
                                          </p:val>
                                        </p:tav>
                                        <p:tav tm="100000">
                                          <p:val>
                                            <p:strVal val="#ppt_x"/>
                                          </p:val>
                                        </p:tav>
                                      </p:tavLst>
                                    </p:anim>
                                    <p:anim calcmode="lin" valueType="num">
                                      <p:cBhvr additive="base">
                                        <p:cTn id="15"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heel(1)">
                                      <p:cBhvr>
                                        <p:cTn id="20" dur="20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Effect transition="in" filter="circle(in)">
                                      <p:cBhvr>
                                        <p:cTn id="25"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p:txBody>
          <a:bodyPr/>
          <a:lstStyle/>
          <a:p>
            <a:pPr eaLnBrk="1" hangingPunct="1"/>
            <a:r>
              <a:rPr lang="en-US" smtClean="0"/>
              <a:t>k</a:t>
            </a:r>
            <a:endParaRPr lang="ru-RU" smtClean="0"/>
          </a:p>
        </p:txBody>
      </p:sp>
      <p:sp>
        <p:nvSpPr>
          <p:cNvPr id="25602" name="Объект 2"/>
          <p:cNvSpPr>
            <a:spLocks noGrp="1"/>
          </p:cNvSpPr>
          <p:nvPr>
            <p:ph idx="1"/>
          </p:nvPr>
        </p:nvSpPr>
        <p:spPr>
          <a:xfrm>
            <a:off x="762000" y="685800"/>
            <a:ext cx="7543800" cy="2959100"/>
          </a:xfrm>
        </p:spPr>
        <p:txBody>
          <a:bodyPr/>
          <a:lstStyle/>
          <a:p>
            <a:pPr marL="0" indent="0" eaLnBrk="1" hangingPunct="1">
              <a:buFont typeface="Arial" charset="0"/>
              <a:buNone/>
            </a:pPr>
            <a:r>
              <a:rPr lang="en-US" sz="5400" smtClean="0">
                <a:solidFill>
                  <a:srgbClr val="002060"/>
                </a:solidFill>
              </a:rPr>
              <a:t>                 - independent</a:t>
            </a:r>
            <a:endParaRPr lang="uk-UA" sz="5400" smtClean="0">
              <a:solidFill>
                <a:srgbClr val="002060"/>
              </a:solidFill>
            </a:endParaRPr>
          </a:p>
        </p:txBody>
      </p:sp>
      <p:sp>
        <p:nvSpPr>
          <p:cNvPr id="4" name="Прямоугольник 3"/>
          <p:cNvSpPr/>
          <p:nvPr/>
        </p:nvSpPr>
        <p:spPr>
          <a:xfrm>
            <a:off x="2483768" y="908720"/>
            <a:ext cx="1728192" cy="2400657"/>
          </a:xfrm>
          <a:prstGeom prst="rect">
            <a:avLst/>
          </a:prstGeom>
          <a:noFill/>
        </p:spPr>
        <p:txBody>
          <a:bodyPr>
            <a:spAutoFit/>
          </a:bodyPr>
          <a:lstStyle/>
          <a:p>
            <a:pPr algn="ctr" fontAlgn="auto">
              <a:spcBef>
                <a:spcPts val="0"/>
              </a:spcBef>
              <a:spcAft>
                <a:spcPts val="0"/>
              </a:spcAft>
              <a:defRPr/>
            </a:pPr>
            <a:r>
              <a:rPr lang="en-US"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I</a:t>
            </a:r>
            <a:endParaRPr lang="uk-UA"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pic>
        <p:nvPicPr>
          <p:cNvPr id="1026" name="Picture 2"/>
          <p:cNvPicPr>
            <a:picLocks noChangeAspect="1" noChangeArrowheads="1"/>
          </p:cNvPicPr>
          <p:nvPr/>
        </p:nvPicPr>
        <p:blipFill>
          <a:blip r:embed="rId2"/>
          <a:srcRect/>
          <a:stretch>
            <a:fillRect/>
          </a:stretch>
        </p:blipFill>
        <p:spPr bwMode="auto">
          <a:xfrm>
            <a:off x="1979613" y="3573463"/>
            <a:ext cx="5732462" cy="27098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3"/>
          <p:cNvSpPr>
            <a:spLocks noGrp="1"/>
          </p:cNvSpPr>
          <p:nvPr>
            <p:ph type="title"/>
          </p:nvPr>
        </p:nvSpPr>
        <p:spPr>
          <a:xfrm>
            <a:off x="762000" y="4572000"/>
            <a:ext cx="6781800" cy="2386013"/>
          </a:xfrm>
        </p:spPr>
        <p:txBody>
          <a:bodyPr/>
          <a:lstStyle/>
          <a:p>
            <a:pPr eaLnBrk="1" hangingPunct="1"/>
            <a:r>
              <a:rPr lang="en-US" sz="2200" smtClean="0">
                <a:solidFill>
                  <a:srgbClr val="363639"/>
                </a:solidFill>
                <a:latin typeface="Times New Roman" pitchFamily="18" charset="0"/>
              </a:rPr>
              <a:t>We are happy that we are independent! This year we have celebrated 25th anniversary of the independence of our country. We fight persistently for our independence. We should remember Shevchenko's words “Fight and you will overcome, any enemies will not come on our land!</a:t>
            </a:r>
            <a:r>
              <a:rPr lang="uk-UA" sz="2200" smtClean="0">
                <a:solidFill>
                  <a:srgbClr val="363639"/>
                </a:solidFill>
                <a:latin typeface="Times New Roman" pitchFamily="18" charset="0"/>
              </a:rPr>
              <a:t>”</a:t>
            </a:r>
            <a:r>
              <a:rPr lang="en-US" sz="2200" smtClean="0">
                <a:solidFill>
                  <a:srgbClr val="363639"/>
                </a:solidFill>
                <a:latin typeface="Times New Roman" pitchFamily="18" charset="0"/>
              </a:rPr>
              <a:t> </a:t>
            </a:r>
            <a:r>
              <a:rPr lang="en-US" smtClean="0"/>
              <a:t/>
            </a:r>
            <a:br>
              <a:rPr lang="en-US" smtClean="0"/>
            </a:br>
            <a:endParaRPr lang="uk-UA" smtClean="0"/>
          </a:p>
        </p:txBody>
      </p:sp>
      <p:sp>
        <p:nvSpPr>
          <p:cNvPr id="26626" name="Объект 2"/>
          <p:cNvSpPr>
            <a:spLocks noGrp="1"/>
          </p:cNvSpPr>
          <p:nvPr>
            <p:ph sz="half" idx="1"/>
          </p:nvPr>
        </p:nvSpPr>
        <p:spPr>
          <a:xfrm>
            <a:off x="762000" y="609600"/>
            <a:ext cx="3657600" cy="3767138"/>
          </a:xfrm>
        </p:spPr>
        <p:txBody>
          <a:bodyPr/>
          <a:lstStyle/>
          <a:p>
            <a:pPr marL="0" indent="0" eaLnBrk="1" hangingPunct="1">
              <a:buFont typeface="Arial" charset="0"/>
              <a:buNone/>
            </a:pPr>
            <a:endParaRPr lang="ru-RU" smtClean="0"/>
          </a:p>
        </p:txBody>
      </p:sp>
      <p:sp>
        <p:nvSpPr>
          <p:cNvPr id="26627" name="Объект 4"/>
          <p:cNvSpPr>
            <a:spLocks noGrp="1"/>
          </p:cNvSpPr>
          <p:nvPr>
            <p:ph sz="half" idx="2"/>
          </p:nvPr>
        </p:nvSpPr>
        <p:spPr>
          <a:xfrm>
            <a:off x="4648200" y="609600"/>
            <a:ext cx="3657600" cy="3767138"/>
          </a:xfrm>
        </p:spPr>
        <p:txBody>
          <a:bodyPr/>
          <a:lstStyle/>
          <a:p>
            <a:pPr eaLnBrk="1" hangingPunct="1"/>
            <a:endParaRPr lang="ru-RU" smtClean="0"/>
          </a:p>
        </p:txBody>
      </p:sp>
      <p:pic>
        <p:nvPicPr>
          <p:cNvPr id="2050" name="Picture 2"/>
          <p:cNvPicPr>
            <a:picLocks noChangeAspect="1" noChangeArrowheads="1"/>
          </p:cNvPicPr>
          <p:nvPr/>
        </p:nvPicPr>
        <p:blipFill>
          <a:blip r:embed="rId2"/>
          <a:srcRect/>
          <a:stretch>
            <a:fillRect/>
          </a:stretch>
        </p:blipFill>
        <p:spPr bwMode="auto">
          <a:xfrm>
            <a:off x="539750" y="1412875"/>
            <a:ext cx="3911600" cy="2633663"/>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4638675" y="1412875"/>
            <a:ext cx="4254500" cy="2687638"/>
          </a:xfrm>
          <a:prstGeom prst="rect">
            <a:avLst/>
          </a:prstGeom>
          <a:noFill/>
          <a:ln w="9525">
            <a:noFill/>
            <a:miter lim="800000"/>
            <a:headEnd/>
            <a:tailEnd/>
          </a:ln>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p:cTn id="15" dur="1000" fill="hold"/>
                                        <p:tgtEl>
                                          <p:spTgt spid="2051"/>
                                        </p:tgtEl>
                                        <p:attrNameLst>
                                          <p:attrName>ppt_w</p:attrName>
                                        </p:attrNameLst>
                                      </p:cBhvr>
                                      <p:tavLst>
                                        <p:tav tm="0">
                                          <p:val>
                                            <p:fltVal val="0"/>
                                          </p:val>
                                        </p:tav>
                                        <p:tav tm="100000">
                                          <p:val>
                                            <p:strVal val="#ppt_w"/>
                                          </p:val>
                                        </p:tav>
                                      </p:tavLst>
                                    </p:anim>
                                    <p:anim calcmode="lin" valueType="num">
                                      <p:cBhvr>
                                        <p:cTn id="16" dur="1000" fill="hold"/>
                                        <p:tgtEl>
                                          <p:spTgt spid="2051"/>
                                        </p:tgtEl>
                                        <p:attrNameLst>
                                          <p:attrName>ppt_h</p:attrName>
                                        </p:attrNameLst>
                                      </p:cBhvr>
                                      <p:tavLst>
                                        <p:tav tm="0">
                                          <p:val>
                                            <p:fltVal val="0"/>
                                          </p:val>
                                        </p:tav>
                                        <p:tav tm="100000">
                                          <p:val>
                                            <p:strVal val="#ppt_h"/>
                                          </p:val>
                                        </p:tav>
                                      </p:tavLst>
                                    </p:anim>
                                    <p:anim calcmode="lin" valueType="num">
                                      <p:cBhvr>
                                        <p:cTn id="17" dur="1000" fill="hold"/>
                                        <p:tgtEl>
                                          <p:spTgt spid="2051"/>
                                        </p:tgtEl>
                                        <p:attrNameLst>
                                          <p:attrName>style.rotation</p:attrName>
                                        </p:attrNameLst>
                                      </p:cBhvr>
                                      <p:tavLst>
                                        <p:tav tm="0">
                                          <p:val>
                                            <p:fltVal val="90"/>
                                          </p:val>
                                        </p:tav>
                                        <p:tav tm="100000">
                                          <p:val>
                                            <p:fltVal val="0"/>
                                          </p:val>
                                        </p:tav>
                                      </p:tavLst>
                                    </p:anim>
                                    <p:animEffect transition="in" filter="fade">
                                      <p:cBhvr>
                                        <p:cTn id="18"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4"/>
          <p:cNvSpPr>
            <a:spLocks noGrp="1"/>
          </p:cNvSpPr>
          <p:nvPr>
            <p:ph type="title"/>
          </p:nvPr>
        </p:nvSpPr>
        <p:spPr/>
        <p:txBody>
          <a:bodyPr/>
          <a:lstStyle/>
          <a:p>
            <a:pPr eaLnBrk="1" hangingPunct="1"/>
            <a:endParaRPr lang="ru-RU" smtClean="0"/>
          </a:p>
        </p:txBody>
      </p:sp>
      <p:sp>
        <p:nvSpPr>
          <p:cNvPr id="6" name="Объект 5"/>
          <p:cNvSpPr>
            <a:spLocks noGrp="1"/>
          </p:cNvSpPr>
          <p:nvPr>
            <p:ph idx="1"/>
          </p:nvPr>
        </p:nvSpPr>
        <p:spPr>
          <a:xfrm>
            <a:off x="762000" y="685800"/>
            <a:ext cx="7543800" cy="2814638"/>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eaLnBrk="1" fontAlgn="auto" hangingPunct="1">
              <a:spcAft>
                <a:spcPts val="0"/>
              </a:spcAft>
              <a:buFont typeface="Arial" pitchFamily="34" charset="0"/>
              <a:buNone/>
              <a:defRPr/>
            </a:pPr>
            <a:r>
              <a:rPr lang="en-US" sz="6000" dirty="0" smtClean="0"/>
              <a:t>                 - native</a:t>
            </a:r>
            <a:endParaRPr lang="uk-UA" sz="6000" dirty="0"/>
          </a:p>
        </p:txBody>
      </p:sp>
      <p:sp>
        <p:nvSpPr>
          <p:cNvPr id="7" name="Прямоугольник 6"/>
          <p:cNvSpPr/>
          <p:nvPr/>
        </p:nvSpPr>
        <p:spPr>
          <a:xfrm>
            <a:off x="2627784" y="836712"/>
            <a:ext cx="1512168" cy="2400657"/>
          </a:xfrm>
          <a:prstGeom prst="rect">
            <a:avLst/>
          </a:prstGeom>
          <a:noFill/>
        </p:spPr>
        <p:txBody>
          <a:bodyPr>
            <a:spAutoFit/>
          </a:bodyPr>
          <a:lstStyle/>
          <a:p>
            <a:pPr algn="ctr" fontAlgn="auto">
              <a:spcBef>
                <a:spcPts val="0"/>
              </a:spcBef>
              <a:spcAft>
                <a:spcPts val="0"/>
              </a:spcAft>
              <a:defRPr/>
            </a:pPr>
            <a:r>
              <a:rPr lang="en-US"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N</a:t>
            </a:r>
            <a:endParaRPr lang="uk-UA"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pic>
        <p:nvPicPr>
          <p:cNvPr id="3074" name="Picture 2"/>
          <p:cNvPicPr>
            <a:picLocks noChangeAspect="1" noChangeArrowheads="1"/>
          </p:cNvPicPr>
          <p:nvPr/>
        </p:nvPicPr>
        <p:blipFill>
          <a:blip r:embed="rId2"/>
          <a:srcRect/>
          <a:stretch>
            <a:fillRect/>
          </a:stretch>
        </p:blipFill>
        <p:spPr bwMode="auto">
          <a:xfrm>
            <a:off x="6156325" y="2852738"/>
            <a:ext cx="2270125" cy="3408362"/>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1116013" y="3132138"/>
            <a:ext cx="4024312" cy="28495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pPr eaLnBrk="1" hangingPunct="1"/>
            <a:endParaRPr lang="ru-RU" smtClean="0"/>
          </a:p>
        </p:txBody>
      </p:sp>
      <p:sp>
        <p:nvSpPr>
          <p:cNvPr id="28674" name="Объект 2"/>
          <p:cNvSpPr>
            <a:spLocks noGrp="1"/>
          </p:cNvSpPr>
          <p:nvPr>
            <p:ph idx="1"/>
          </p:nvPr>
        </p:nvSpPr>
        <p:spPr>
          <a:xfrm>
            <a:off x="762000" y="685800"/>
            <a:ext cx="7543800" cy="2671763"/>
          </a:xfrm>
        </p:spPr>
        <p:txBody>
          <a:bodyPr/>
          <a:lstStyle/>
          <a:p>
            <a:pPr marL="0" indent="0" eaLnBrk="1" hangingPunct="1">
              <a:buFont typeface="Arial" charset="0"/>
              <a:buNone/>
            </a:pPr>
            <a:r>
              <a:rPr lang="en-US" smtClean="0"/>
              <a:t>My native town is Pryluky. It is a place, where I was born, where I said my first word and made first steps. Here I went to school  and was taught to love my land. </a:t>
            </a:r>
          </a:p>
          <a:p>
            <a:pPr marL="0" indent="0" eaLnBrk="1" hangingPunct="1">
              <a:buFont typeface="Arial" charset="0"/>
              <a:buNone/>
            </a:pPr>
            <a:r>
              <a:rPr lang="en-US" smtClean="0"/>
              <a:t>I strongly believe, Pryluky is a patriotic and persistent town. Why? Because we celebrated the 25</a:t>
            </a:r>
            <a:r>
              <a:rPr lang="en-US" baseline="30000" smtClean="0"/>
              <a:t>th</a:t>
            </a:r>
            <a:r>
              <a:rPr lang="en-US" smtClean="0"/>
              <a:t>  anniversary of the Independence of  Ukraine with 99 round loaves baked by the citizens of Pryluky and it is Ukrainian record!</a:t>
            </a:r>
            <a:endParaRPr lang="uk-UA" smtClean="0"/>
          </a:p>
        </p:txBody>
      </p:sp>
      <p:pic>
        <p:nvPicPr>
          <p:cNvPr id="4098" name="Picture 2"/>
          <p:cNvPicPr>
            <a:picLocks noChangeAspect="1" noChangeArrowheads="1"/>
          </p:cNvPicPr>
          <p:nvPr/>
        </p:nvPicPr>
        <p:blipFill>
          <a:blip r:embed="rId2"/>
          <a:srcRect/>
          <a:stretch>
            <a:fillRect/>
          </a:stretch>
        </p:blipFill>
        <p:spPr bwMode="auto">
          <a:xfrm>
            <a:off x="179388" y="3716338"/>
            <a:ext cx="4568825" cy="2520950"/>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5148263" y="3546475"/>
            <a:ext cx="3416300" cy="28622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wipe(down)">
                                      <p:cBhvr>
                                        <p:cTn id="1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pPr eaLnBrk="1" hangingPunct="1"/>
            <a:endParaRPr lang="ru-RU" smtClean="0"/>
          </a:p>
        </p:txBody>
      </p:sp>
      <p:sp>
        <p:nvSpPr>
          <p:cNvPr id="29698" name="Объект 2"/>
          <p:cNvSpPr>
            <a:spLocks noGrp="1"/>
          </p:cNvSpPr>
          <p:nvPr>
            <p:ph idx="1"/>
          </p:nvPr>
        </p:nvSpPr>
        <p:spPr>
          <a:xfrm>
            <a:off x="762000" y="685800"/>
            <a:ext cx="7543800" cy="3271838"/>
          </a:xfrm>
        </p:spPr>
        <p:txBody>
          <a:bodyPr/>
          <a:lstStyle/>
          <a:p>
            <a:pPr marL="0" indent="0" eaLnBrk="1" hangingPunct="1">
              <a:buFont typeface="Arial" charset="0"/>
              <a:buNone/>
            </a:pPr>
            <a:r>
              <a:rPr lang="en-US" sz="6000" smtClean="0"/>
              <a:t>                 - English</a:t>
            </a:r>
            <a:endParaRPr lang="uk-UA" sz="6000" smtClean="0"/>
          </a:p>
        </p:txBody>
      </p:sp>
      <p:sp>
        <p:nvSpPr>
          <p:cNvPr id="4" name="Прямоугольник 3"/>
          <p:cNvSpPr/>
          <p:nvPr/>
        </p:nvSpPr>
        <p:spPr>
          <a:xfrm>
            <a:off x="2915816" y="1124744"/>
            <a:ext cx="936104" cy="2400657"/>
          </a:xfrm>
          <a:prstGeom prst="rect">
            <a:avLst/>
          </a:prstGeom>
          <a:noFill/>
        </p:spPr>
        <p:txBody>
          <a:bodyPr>
            <a:spAutoFit/>
          </a:bodyPr>
          <a:lstStyle/>
          <a:p>
            <a:pPr algn="ctr" fontAlgn="auto">
              <a:spcBef>
                <a:spcPts val="0"/>
              </a:spcBef>
              <a:spcAft>
                <a:spcPts val="0"/>
              </a:spcAft>
              <a:defRPr/>
            </a:pPr>
            <a:r>
              <a:rPr lang="en-US"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E</a:t>
            </a:r>
            <a:endParaRPr lang="uk-UA"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pic>
        <p:nvPicPr>
          <p:cNvPr id="5122" name="Picture 2"/>
          <p:cNvPicPr>
            <a:picLocks noChangeAspect="1" noChangeArrowheads="1"/>
          </p:cNvPicPr>
          <p:nvPr/>
        </p:nvPicPr>
        <p:blipFill>
          <a:blip r:embed="rId2"/>
          <a:srcRect/>
          <a:stretch>
            <a:fillRect/>
          </a:stretch>
        </p:blipFill>
        <p:spPr bwMode="auto">
          <a:xfrm>
            <a:off x="468313" y="3716338"/>
            <a:ext cx="8277225" cy="27559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3"/>
          <p:cNvSpPr>
            <a:spLocks noGrp="1"/>
          </p:cNvSpPr>
          <p:nvPr>
            <p:ph type="title"/>
          </p:nvPr>
        </p:nvSpPr>
        <p:spPr>
          <a:xfrm>
            <a:off x="762000" y="4572000"/>
            <a:ext cx="6784975" cy="1600200"/>
          </a:xfrm>
        </p:spPr>
        <p:txBody>
          <a:bodyPr/>
          <a:lstStyle/>
          <a:p>
            <a:pPr eaLnBrk="1" hangingPunct="1"/>
            <a:endParaRPr lang="ru-RU" smtClean="0"/>
          </a:p>
        </p:txBody>
      </p:sp>
      <p:sp>
        <p:nvSpPr>
          <p:cNvPr id="30722" name="Объект 4"/>
          <p:cNvSpPr>
            <a:spLocks noGrp="1"/>
          </p:cNvSpPr>
          <p:nvPr>
            <p:ph idx="1"/>
          </p:nvPr>
        </p:nvSpPr>
        <p:spPr>
          <a:xfrm>
            <a:off x="3708400" y="476250"/>
            <a:ext cx="4594225" cy="4114800"/>
          </a:xfrm>
        </p:spPr>
        <p:txBody>
          <a:bodyPr/>
          <a:lstStyle/>
          <a:p>
            <a:pPr eaLnBrk="1" hangingPunct="1"/>
            <a:endParaRPr lang="ru-RU" smtClean="0"/>
          </a:p>
        </p:txBody>
      </p:sp>
      <p:sp>
        <p:nvSpPr>
          <p:cNvPr id="30723" name="Текст 5"/>
          <p:cNvSpPr>
            <a:spLocks noGrp="1"/>
          </p:cNvSpPr>
          <p:nvPr>
            <p:ph type="body" sz="half" idx="2"/>
          </p:nvPr>
        </p:nvSpPr>
        <p:spPr>
          <a:xfrm>
            <a:off x="762000" y="457200"/>
            <a:ext cx="2673350" cy="4114800"/>
          </a:xfrm>
        </p:spPr>
        <p:txBody>
          <a:bodyPr/>
          <a:lstStyle/>
          <a:p>
            <a:pPr eaLnBrk="1" hangingPunct="1">
              <a:lnSpc>
                <a:spcPct val="90000"/>
              </a:lnSpc>
            </a:pPr>
            <a:r>
              <a:rPr lang="en-US" sz="1900" smtClean="0"/>
              <a:t>This year is the year of the English language in Ukraine. We want to integrate into European family with perfect knowledge of English. We, the Ukrainians, try to do all our best to communicate with English speaking friends not only in the Internet, but in the real life. It so useful and important to understand each other without borders.</a:t>
            </a:r>
            <a:endParaRPr lang="uk-UA" sz="1900" smtClean="0"/>
          </a:p>
        </p:txBody>
      </p:sp>
      <p:pic>
        <p:nvPicPr>
          <p:cNvPr id="6146" name="Picture 2"/>
          <p:cNvPicPr>
            <a:picLocks noChangeAspect="1" noChangeArrowheads="1"/>
          </p:cNvPicPr>
          <p:nvPr/>
        </p:nvPicPr>
        <p:blipFill>
          <a:blip r:embed="rId2"/>
          <a:srcRect/>
          <a:stretch>
            <a:fillRect/>
          </a:stretch>
        </p:blipFill>
        <p:spPr bwMode="auto">
          <a:xfrm>
            <a:off x="2411413" y="4652963"/>
            <a:ext cx="2824162" cy="1936750"/>
          </a:xfrm>
          <a:prstGeom prst="rect">
            <a:avLst/>
          </a:prstGeom>
          <a:noFill/>
          <a:ln w="9525">
            <a:noFill/>
            <a:miter lim="800000"/>
            <a:headEnd/>
            <a:tailEnd/>
          </a:ln>
        </p:spPr>
      </p:pic>
      <p:pic>
        <p:nvPicPr>
          <p:cNvPr id="6147" name="Picture 3"/>
          <p:cNvPicPr>
            <a:picLocks noChangeAspect="1" noChangeArrowheads="1"/>
          </p:cNvPicPr>
          <p:nvPr/>
        </p:nvPicPr>
        <p:blipFill>
          <a:blip r:embed="rId3"/>
          <a:srcRect/>
          <a:stretch>
            <a:fillRect/>
          </a:stretch>
        </p:blipFill>
        <p:spPr bwMode="auto">
          <a:xfrm>
            <a:off x="4572000" y="617538"/>
            <a:ext cx="3500438" cy="36544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idx="4294967295"/>
          </p:nvPr>
        </p:nvSpPr>
        <p:spPr/>
        <p:txBody>
          <a:bodyPr/>
          <a:lstStyle/>
          <a:p>
            <a:endParaRPr lang="ru-RU" smtClean="0"/>
          </a:p>
        </p:txBody>
      </p:sp>
      <p:sp>
        <p:nvSpPr>
          <p:cNvPr id="31746" name="Rectangle 3"/>
          <p:cNvSpPr>
            <a:spLocks noGrp="1"/>
          </p:cNvSpPr>
          <p:nvPr>
            <p:ph type="body" idx="4294967295"/>
          </p:nvPr>
        </p:nvSpPr>
        <p:spPr>
          <a:xfrm>
            <a:off x="755650" y="620713"/>
            <a:ext cx="7543800" cy="4830762"/>
          </a:xfrm>
        </p:spPr>
        <p:txBody>
          <a:bodyPr/>
          <a:lstStyle/>
          <a:p>
            <a:pPr algn="ctr">
              <a:buFont typeface="Arial" charset="0"/>
              <a:buNone/>
            </a:pPr>
            <a:r>
              <a:rPr lang="en-US" sz="8800" b="1" smtClean="0">
                <a:solidFill>
                  <a:srgbClr val="403630"/>
                </a:solidFill>
              </a:rPr>
              <a:t>Thank`s for attention</a:t>
            </a:r>
            <a:endParaRPr lang="ru-RU" sz="8800" b="1" smtClean="0">
              <a:solidFill>
                <a:srgbClr val="403630"/>
              </a:solidFill>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p:txBody>
          <a:bodyPr/>
          <a:lstStyle/>
          <a:p>
            <a:pPr eaLnBrk="1" hangingPunct="1"/>
            <a:endParaRPr lang="ru-RU" smtClean="0"/>
          </a:p>
        </p:txBody>
      </p:sp>
      <p:sp>
        <p:nvSpPr>
          <p:cNvPr id="14338" name="Объект 2"/>
          <p:cNvSpPr>
            <a:spLocks noGrp="1"/>
          </p:cNvSpPr>
          <p:nvPr>
            <p:ph idx="1"/>
          </p:nvPr>
        </p:nvSpPr>
        <p:spPr/>
        <p:txBody>
          <a:bodyPr/>
          <a:lstStyle/>
          <a:p>
            <a:pPr eaLnBrk="1" hangingPunct="1"/>
            <a:endParaRPr lang="ru-RU" smtClean="0"/>
          </a:p>
        </p:txBody>
      </p:sp>
      <p:sp>
        <p:nvSpPr>
          <p:cNvPr id="4" name="Прямоугольник 3"/>
          <p:cNvSpPr/>
          <p:nvPr/>
        </p:nvSpPr>
        <p:spPr>
          <a:xfrm>
            <a:off x="1571820" y="2967335"/>
            <a:ext cx="6000361" cy="156966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UKRAINE</a:t>
            </a:r>
            <a:endParaRPr lang="ru-RU"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1026" name="Picture 2"/>
          <p:cNvPicPr>
            <a:picLocks noChangeAspect="1" noChangeArrowheads="1"/>
          </p:cNvPicPr>
          <p:nvPr/>
        </p:nvPicPr>
        <p:blipFill>
          <a:blip r:embed="rId2"/>
          <a:srcRect/>
          <a:stretch>
            <a:fillRect/>
          </a:stretch>
        </p:blipFill>
        <p:spPr bwMode="auto">
          <a:xfrm>
            <a:off x="2339975" y="476250"/>
            <a:ext cx="1509713" cy="1373188"/>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3981450" y="5157788"/>
            <a:ext cx="1562100" cy="1560512"/>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333375" y="5130800"/>
            <a:ext cx="1647825" cy="1500188"/>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7391400" y="1365250"/>
            <a:ext cx="1633538" cy="1633538"/>
          </a:xfrm>
          <a:prstGeom prst="rect">
            <a:avLst/>
          </a:prstGeom>
          <a:noFill/>
          <a:ln w="9525">
            <a:noFill/>
            <a:miter lim="800000"/>
            <a:headEnd/>
            <a:tailEnd/>
          </a:ln>
        </p:spPr>
      </p:pic>
      <p:pic>
        <p:nvPicPr>
          <p:cNvPr id="1032" name="Picture 8"/>
          <p:cNvPicPr>
            <a:picLocks noChangeAspect="1" noChangeArrowheads="1"/>
          </p:cNvPicPr>
          <p:nvPr/>
        </p:nvPicPr>
        <p:blipFill>
          <a:blip r:embed="rId6"/>
          <a:srcRect/>
          <a:stretch>
            <a:fillRect/>
          </a:stretch>
        </p:blipFill>
        <p:spPr bwMode="auto">
          <a:xfrm>
            <a:off x="4872038" y="908050"/>
            <a:ext cx="1706562" cy="1706563"/>
          </a:xfrm>
          <a:prstGeom prst="rect">
            <a:avLst/>
          </a:prstGeom>
          <a:noFill/>
          <a:ln w="9525">
            <a:noFill/>
            <a:miter lim="800000"/>
            <a:headEnd/>
            <a:tailEnd/>
          </a:ln>
        </p:spPr>
      </p:pic>
      <p:pic>
        <p:nvPicPr>
          <p:cNvPr id="1033" name="Picture 9"/>
          <p:cNvPicPr>
            <a:picLocks noChangeAspect="1" noChangeArrowheads="1"/>
          </p:cNvPicPr>
          <p:nvPr/>
        </p:nvPicPr>
        <p:blipFill>
          <a:blip r:embed="rId7"/>
          <a:srcRect/>
          <a:stretch>
            <a:fillRect/>
          </a:stretch>
        </p:blipFill>
        <p:spPr bwMode="auto">
          <a:xfrm>
            <a:off x="7380288" y="4797425"/>
            <a:ext cx="1347787" cy="1346200"/>
          </a:xfrm>
          <a:prstGeom prst="rect">
            <a:avLst/>
          </a:prstGeom>
          <a:noFill/>
          <a:ln w="9525">
            <a:noFill/>
            <a:miter lim="800000"/>
            <a:headEnd/>
            <a:tailEnd/>
          </a:ln>
        </p:spPr>
      </p:pic>
      <p:pic>
        <p:nvPicPr>
          <p:cNvPr id="1034" name="Picture 10"/>
          <p:cNvPicPr>
            <a:picLocks noChangeAspect="1" noChangeArrowheads="1"/>
          </p:cNvPicPr>
          <p:nvPr/>
        </p:nvPicPr>
        <p:blipFill>
          <a:blip r:embed="rId8"/>
          <a:srcRect/>
          <a:stretch>
            <a:fillRect/>
          </a:stretch>
        </p:blipFill>
        <p:spPr bwMode="auto">
          <a:xfrm>
            <a:off x="323850" y="1639888"/>
            <a:ext cx="1344613" cy="1346200"/>
          </a:xfrm>
          <a:prstGeom prst="rect">
            <a:avLst/>
          </a:prstGeom>
          <a:noFill/>
          <a:ln w="9525">
            <a:noFill/>
            <a:miter lim="800000"/>
            <a:headEnd/>
            <a:tailEnd/>
          </a:ln>
        </p:spPr>
      </p:pic>
      <p:sp>
        <p:nvSpPr>
          <p:cNvPr id="5" name="Стрелка вниз 4"/>
          <p:cNvSpPr/>
          <p:nvPr/>
        </p:nvSpPr>
        <p:spPr>
          <a:xfrm>
            <a:off x="5651500" y="2784475"/>
            <a:ext cx="144463" cy="428625"/>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solidFill>
                <a:schemeClr val="tx1">
                  <a:lumMod val="40000"/>
                  <a:lumOff val="60000"/>
                </a:schemeClr>
              </a:solidFill>
            </a:endParaRPr>
          </a:p>
        </p:txBody>
      </p:sp>
      <p:sp>
        <p:nvSpPr>
          <p:cNvPr id="6" name="Стрелка вниз 5"/>
          <p:cNvSpPr/>
          <p:nvPr/>
        </p:nvSpPr>
        <p:spPr>
          <a:xfrm>
            <a:off x="3203575" y="2312988"/>
            <a:ext cx="288925" cy="900112"/>
          </a:xfrm>
          <a:prstGeom prst="downArrow">
            <a:avLst/>
          </a:prstGeom>
          <a:solidFill>
            <a:schemeClr val="tx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7" name="Стрелка вправо 6"/>
          <p:cNvSpPr/>
          <p:nvPr/>
        </p:nvSpPr>
        <p:spPr>
          <a:xfrm>
            <a:off x="996950" y="3213100"/>
            <a:ext cx="406400" cy="360363"/>
          </a:xfrm>
          <a:prstGeom prst="rightArrow">
            <a:avLst/>
          </a:prstGeom>
          <a:solidFill>
            <a:schemeClr val="tx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8" name="Стрелка вверх 7"/>
          <p:cNvSpPr/>
          <p:nvPr/>
        </p:nvSpPr>
        <p:spPr>
          <a:xfrm>
            <a:off x="1668463" y="4365625"/>
            <a:ext cx="382587" cy="647700"/>
          </a:xfrm>
          <a:prstGeom prst="upArrow">
            <a:avLst/>
          </a:prstGeom>
          <a:solidFill>
            <a:schemeClr val="tx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9" name="Стрелка вверх 8"/>
          <p:cNvSpPr/>
          <p:nvPr/>
        </p:nvSpPr>
        <p:spPr>
          <a:xfrm>
            <a:off x="4572000" y="4437063"/>
            <a:ext cx="190500" cy="576262"/>
          </a:xfrm>
          <a:prstGeom prst="upArrow">
            <a:avLst/>
          </a:prstGeom>
          <a:solidFill>
            <a:schemeClr val="tx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10" name="Стрелка влево 9"/>
          <p:cNvSpPr/>
          <p:nvPr/>
        </p:nvSpPr>
        <p:spPr>
          <a:xfrm>
            <a:off x="7812088" y="4149725"/>
            <a:ext cx="792162" cy="287338"/>
          </a:xfrm>
          <a:prstGeom prst="leftArrow">
            <a:avLst/>
          </a:prstGeom>
          <a:solidFill>
            <a:schemeClr val="tx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11" name="Стрелка влево 10"/>
          <p:cNvSpPr/>
          <p:nvPr/>
        </p:nvSpPr>
        <p:spPr>
          <a:xfrm>
            <a:off x="7745413" y="3195638"/>
            <a:ext cx="601662" cy="393700"/>
          </a:xfrm>
          <a:prstGeom prst="leftArrow">
            <a:avLst/>
          </a:prstGeom>
          <a:solidFill>
            <a:schemeClr val="tx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randombar(horizontal)">
                                      <p:cBhvr>
                                        <p:cTn id="30" dur="500"/>
                                        <p:tgtEl>
                                          <p:spTgt spid="102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 calcmode="lin" valueType="num">
                                      <p:cBhvr>
                                        <p:cTn id="42" dur="500" fill="hold"/>
                                        <p:tgtEl>
                                          <p:spTgt spid="1031"/>
                                        </p:tgtEl>
                                        <p:attrNameLst>
                                          <p:attrName>ppt_w</p:attrName>
                                        </p:attrNameLst>
                                      </p:cBhvr>
                                      <p:tavLst>
                                        <p:tav tm="0">
                                          <p:val>
                                            <p:fltVal val="0"/>
                                          </p:val>
                                        </p:tav>
                                        <p:tav tm="100000">
                                          <p:val>
                                            <p:strVal val="#ppt_w"/>
                                          </p:val>
                                        </p:tav>
                                      </p:tavLst>
                                    </p:anim>
                                    <p:anim calcmode="lin" valueType="num">
                                      <p:cBhvr>
                                        <p:cTn id="43" dur="500" fill="hold"/>
                                        <p:tgtEl>
                                          <p:spTgt spid="1031"/>
                                        </p:tgtEl>
                                        <p:attrNameLst>
                                          <p:attrName>ppt_h</p:attrName>
                                        </p:attrNameLst>
                                      </p:cBhvr>
                                      <p:tavLst>
                                        <p:tav tm="0">
                                          <p:val>
                                            <p:fltVal val="0"/>
                                          </p:val>
                                        </p:tav>
                                        <p:tav tm="100000">
                                          <p:val>
                                            <p:strVal val="#ppt_h"/>
                                          </p:val>
                                        </p:tav>
                                      </p:tavLst>
                                    </p:anim>
                                    <p:animEffect transition="in" filter="fade">
                                      <p:cBhvr>
                                        <p:cTn id="44" dur="500"/>
                                        <p:tgtEl>
                                          <p:spTgt spid="1031"/>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80">
                                          <p:stCondLst>
                                            <p:cond delay="0"/>
                                          </p:stCondLst>
                                        </p:cTn>
                                        <p:tgtEl>
                                          <p:spTgt spid="11"/>
                                        </p:tgtEl>
                                      </p:cBhvr>
                                    </p:animEffect>
                                    <p:anim calcmode="lin" valueType="num">
                                      <p:cBhvr>
                                        <p:cTn id="5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5" dur="26">
                                          <p:stCondLst>
                                            <p:cond delay="650"/>
                                          </p:stCondLst>
                                        </p:cTn>
                                        <p:tgtEl>
                                          <p:spTgt spid="11"/>
                                        </p:tgtEl>
                                      </p:cBhvr>
                                      <p:to x="100000" y="60000"/>
                                    </p:animScale>
                                    <p:animScale>
                                      <p:cBhvr>
                                        <p:cTn id="56" dur="166" decel="50000">
                                          <p:stCondLst>
                                            <p:cond delay="676"/>
                                          </p:stCondLst>
                                        </p:cTn>
                                        <p:tgtEl>
                                          <p:spTgt spid="11"/>
                                        </p:tgtEl>
                                      </p:cBhvr>
                                      <p:to x="100000" y="100000"/>
                                    </p:animScale>
                                    <p:animScale>
                                      <p:cBhvr>
                                        <p:cTn id="57" dur="26">
                                          <p:stCondLst>
                                            <p:cond delay="1312"/>
                                          </p:stCondLst>
                                        </p:cTn>
                                        <p:tgtEl>
                                          <p:spTgt spid="11"/>
                                        </p:tgtEl>
                                      </p:cBhvr>
                                      <p:to x="100000" y="80000"/>
                                    </p:animScale>
                                    <p:animScale>
                                      <p:cBhvr>
                                        <p:cTn id="58" dur="166" decel="50000">
                                          <p:stCondLst>
                                            <p:cond delay="1338"/>
                                          </p:stCondLst>
                                        </p:cTn>
                                        <p:tgtEl>
                                          <p:spTgt spid="11"/>
                                        </p:tgtEl>
                                      </p:cBhvr>
                                      <p:to x="100000" y="100000"/>
                                    </p:animScale>
                                    <p:animScale>
                                      <p:cBhvr>
                                        <p:cTn id="59" dur="26">
                                          <p:stCondLst>
                                            <p:cond delay="1642"/>
                                          </p:stCondLst>
                                        </p:cTn>
                                        <p:tgtEl>
                                          <p:spTgt spid="11"/>
                                        </p:tgtEl>
                                      </p:cBhvr>
                                      <p:to x="100000" y="90000"/>
                                    </p:animScale>
                                    <p:animScale>
                                      <p:cBhvr>
                                        <p:cTn id="60" dur="166" decel="50000">
                                          <p:stCondLst>
                                            <p:cond delay="1668"/>
                                          </p:stCondLst>
                                        </p:cTn>
                                        <p:tgtEl>
                                          <p:spTgt spid="11"/>
                                        </p:tgtEl>
                                      </p:cBhvr>
                                      <p:to x="100000" y="100000"/>
                                    </p:animScale>
                                    <p:animScale>
                                      <p:cBhvr>
                                        <p:cTn id="61" dur="26">
                                          <p:stCondLst>
                                            <p:cond delay="1808"/>
                                          </p:stCondLst>
                                        </p:cTn>
                                        <p:tgtEl>
                                          <p:spTgt spid="11"/>
                                        </p:tgtEl>
                                      </p:cBhvr>
                                      <p:to x="100000" y="95000"/>
                                    </p:animScale>
                                    <p:animScale>
                                      <p:cBhvr>
                                        <p:cTn id="62" dur="166" decel="50000">
                                          <p:stCondLst>
                                            <p:cond delay="1834"/>
                                          </p:stCondLst>
                                        </p:cTn>
                                        <p:tgtEl>
                                          <p:spTgt spid="1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32"/>
                                        </p:tgtEl>
                                        <p:attrNameLst>
                                          <p:attrName>style.visibility</p:attrName>
                                        </p:attrNameLst>
                                      </p:cBhvr>
                                      <p:to>
                                        <p:strVal val="visible"/>
                                      </p:to>
                                    </p:set>
                                    <p:animEffect transition="in" filter="fade">
                                      <p:cBhvr>
                                        <p:cTn id="67" dur="1000"/>
                                        <p:tgtEl>
                                          <p:spTgt spid="1032"/>
                                        </p:tgtEl>
                                      </p:cBhvr>
                                    </p:animEffect>
                                    <p:anim calcmode="lin" valueType="num">
                                      <p:cBhvr>
                                        <p:cTn id="68" dur="1000" fill="hold"/>
                                        <p:tgtEl>
                                          <p:spTgt spid="1032"/>
                                        </p:tgtEl>
                                        <p:attrNameLst>
                                          <p:attrName>ppt_x</p:attrName>
                                        </p:attrNameLst>
                                      </p:cBhvr>
                                      <p:tavLst>
                                        <p:tav tm="0">
                                          <p:val>
                                            <p:strVal val="#ppt_x"/>
                                          </p:val>
                                        </p:tav>
                                        <p:tav tm="100000">
                                          <p:val>
                                            <p:strVal val="#ppt_x"/>
                                          </p:val>
                                        </p:tav>
                                      </p:tavLst>
                                    </p:anim>
                                    <p:anim calcmode="lin" valueType="num">
                                      <p:cBhvr>
                                        <p:cTn id="6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barn(inVertical)">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nodeType="clickEffect">
                                  <p:stCondLst>
                                    <p:cond delay="0"/>
                                  </p:stCondLst>
                                  <p:childTnLst>
                                    <p:set>
                                      <p:cBhvr>
                                        <p:cTn id="78" dur="1" fill="hold">
                                          <p:stCondLst>
                                            <p:cond delay="0"/>
                                          </p:stCondLst>
                                        </p:cTn>
                                        <p:tgtEl>
                                          <p:spTgt spid="1033"/>
                                        </p:tgtEl>
                                        <p:attrNameLst>
                                          <p:attrName>style.visibility</p:attrName>
                                        </p:attrNameLst>
                                      </p:cBhvr>
                                      <p:to>
                                        <p:strVal val="visible"/>
                                      </p:to>
                                    </p:set>
                                    <p:animEffect transition="in" filter="fade">
                                      <p:cBhvr>
                                        <p:cTn id="79" dur="2000"/>
                                        <p:tgtEl>
                                          <p:spTgt spid="1033"/>
                                        </p:tgtEl>
                                      </p:cBhvr>
                                    </p:animEffect>
                                    <p:anim calcmode="lin" valueType="num">
                                      <p:cBhvr>
                                        <p:cTn id="80" dur="2000" fill="hold"/>
                                        <p:tgtEl>
                                          <p:spTgt spid="1033"/>
                                        </p:tgtEl>
                                        <p:attrNameLst>
                                          <p:attrName>ppt_w</p:attrName>
                                        </p:attrNameLst>
                                      </p:cBhvr>
                                      <p:tavLst>
                                        <p:tav tm="0" fmla="#ppt_w*sin(2.5*pi*$)">
                                          <p:val>
                                            <p:fltVal val="0"/>
                                          </p:val>
                                        </p:tav>
                                        <p:tav tm="100000">
                                          <p:val>
                                            <p:fltVal val="1"/>
                                          </p:val>
                                        </p:tav>
                                      </p:tavLst>
                                    </p:anim>
                                    <p:anim calcmode="lin" valueType="num">
                                      <p:cBhvr>
                                        <p:cTn id="81" dur="2000" fill="hold"/>
                                        <p:tgtEl>
                                          <p:spTgt spid="1033"/>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additive="base">
                                        <p:cTn id="86" dur="500" fill="hold"/>
                                        <p:tgtEl>
                                          <p:spTgt spid="10"/>
                                        </p:tgtEl>
                                        <p:attrNameLst>
                                          <p:attrName>ppt_x</p:attrName>
                                        </p:attrNameLst>
                                      </p:cBhvr>
                                      <p:tavLst>
                                        <p:tav tm="0">
                                          <p:val>
                                            <p:strVal val="#ppt_x"/>
                                          </p:val>
                                        </p:tav>
                                        <p:tav tm="100000">
                                          <p:val>
                                            <p:strVal val="#ppt_x"/>
                                          </p:val>
                                        </p:tav>
                                      </p:tavLst>
                                    </p:anim>
                                    <p:anim calcmode="lin" valueType="num">
                                      <p:cBhvr additive="base">
                                        <p:cTn id="8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nodeType="click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wheel(1)">
                                      <p:cBhvr>
                                        <p:cTn id="92" dur="2000"/>
                                        <p:tgtEl>
                                          <p:spTgt spid="10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down)">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3"/>
          <p:cNvSpPr>
            <a:spLocks noGrp="1"/>
          </p:cNvSpPr>
          <p:nvPr>
            <p:ph type="title"/>
          </p:nvPr>
        </p:nvSpPr>
        <p:spPr/>
        <p:txBody>
          <a:bodyPr/>
          <a:lstStyle/>
          <a:p>
            <a:pPr eaLnBrk="1" hangingPunct="1"/>
            <a:endParaRPr lang="ru-RU" smtClean="0"/>
          </a:p>
        </p:txBody>
      </p:sp>
      <p:sp>
        <p:nvSpPr>
          <p:cNvPr id="5" name="Объект 4"/>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n-US" sz="9600" dirty="0" smtClean="0">
                <a:solidFill>
                  <a:schemeClr val="accent5">
                    <a:lumMod val="50000"/>
                  </a:schemeClr>
                </a:solidFill>
              </a:rPr>
              <a:t>          - unique</a:t>
            </a:r>
            <a:endParaRPr lang="uk-UA" sz="9600" dirty="0">
              <a:solidFill>
                <a:schemeClr val="accent5">
                  <a:lumMod val="50000"/>
                </a:schemeClr>
              </a:solidFill>
            </a:endParaRPr>
          </a:p>
        </p:txBody>
      </p:sp>
      <p:sp>
        <p:nvSpPr>
          <p:cNvPr id="6" name="Прямоугольник 5"/>
          <p:cNvSpPr/>
          <p:nvPr/>
        </p:nvSpPr>
        <p:spPr>
          <a:xfrm>
            <a:off x="1835696" y="1340769"/>
            <a:ext cx="1944216" cy="2400657"/>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1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U</a:t>
            </a:r>
            <a:endParaRPr lang="uk-UA" sz="1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2051" name="Picture 3"/>
          <p:cNvPicPr>
            <a:picLocks noChangeAspect="1" noChangeArrowheads="1"/>
          </p:cNvPicPr>
          <p:nvPr/>
        </p:nvPicPr>
        <p:blipFill>
          <a:blip r:embed="rId2"/>
          <a:srcRect/>
          <a:stretch>
            <a:fillRect/>
          </a:stretch>
        </p:blipFill>
        <p:spPr bwMode="auto">
          <a:xfrm>
            <a:off x="6804025" y="482600"/>
            <a:ext cx="1282700" cy="1716088"/>
          </a:xfrm>
          <a:prstGeom prst="rect">
            <a:avLst/>
          </a:prstGeom>
          <a:noFill/>
          <a:ln w="9525">
            <a:noFill/>
            <a:miter lim="800000"/>
            <a:headEnd/>
            <a:tailEnd/>
          </a:ln>
        </p:spPr>
      </p:pic>
      <p:pic>
        <p:nvPicPr>
          <p:cNvPr id="2052" name="Picture 4"/>
          <p:cNvPicPr>
            <a:picLocks noChangeAspect="1" noChangeArrowheads="1"/>
          </p:cNvPicPr>
          <p:nvPr/>
        </p:nvPicPr>
        <p:blipFill>
          <a:blip r:embed="rId3"/>
          <a:srcRect/>
          <a:stretch>
            <a:fillRect/>
          </a:stretch>
        </p:blipFill>
        <p:spPr bwMode="auto">
          <a:xfrm>
            <a:off x="2916238" y="3751263"/>
            <a:ext cx="4181475" cy="2614612"/>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p:txBody>
          <a:bodyPr/>
          <a:lstStyle/>
          <a:p>
            <a:pPr eaLnBrk="1" hangingPunct="1"/>
            <a:endParaRPr lang="ru-RU" smtClean="0"/>
          </a:p>
        </p:txBody>
      </p:sp>
      <p:sp>
        <p:nvSpPr>
          <p:cNvPr id="16386" name="Объект 2"/>
          <p:cNvSpPr>
            <a:spLocks noGrp="1"/>
          </p:cNvSpPr>
          <p:nvPr>
            <p:ph idx="1"/>
          </p:nvPr>
        </p:nvSpPr>
        <p:spPr>
          <a:xfrm>
            <a:off x="762000" y="404813"/>
            <a:ext cx="7543800" cy="4167187"/>
          </a:xfrm>
        </p:spPr>
        <p:txBody>
          <a:bodyPr/>
          <a:lstStyle/>
          <a:p>
            <a:pPr marL="0" indent="0" algn="ctr" eaLnBrk="1" hangingPunct="1">
              <a:buFont typeface="Arial" charset="0"/>
              <a:buNone/>
            </a:pPr>
            <a:r>
              <a:rPr lang="en-US" sz="4800" b="1" smtClean="0">
                <a:solidFill>
                  <a:srgbClr val="363639"/>
                </a:solidFill>
              </a:rPr>
              <a:t>Ukraine is the largest state in Europe </a:t>
            </a:r>
          </a:p>
          <a:p>
            <a:pPr marL="0" indent="0" eaLnBrk="1" hangingPunct="1">
              <a:buFont typeface="Arial" charset="0"/>
              <a:buNone/>
            </a:pPr>
            <a:r>
              <a:rPr lang="en-US" sz="2200" smtClean="0">
                <a:solidFill>
                  <a:srgbClr val="FF0000"/>
                </a:solidFill>
              </a:rPr>
              <a:t>Ukraine, the largest state, situated entirely in Europe, appeared on the map of the world in 1991. It was quickly recognized by the international community. It has an area of 603,628 km2, making it the largest contiguous country on the European continent</a:t>
            </a:r>
            <a:endParaRPr lang="uk-UA" sz="2200" smtClean="0">
              <a:solidFill>
                <a:srgbClr val="FF0000"/>
              </a:solidFill>
            </a:endParaRPr>
          </a:p>
        </p:txBody>
      </p:sp>
      <p:pic>
        <p:nvPicPr>
          <p:cNvPr id="3074" name="Picture 2"/>
          <p:cNvPicPr>
            <a:picLocks noChangeAspect="1" noChangeArrowheads="1"/>
          </p:cNvPicPr>
          <p:nvPr/>
        </p:nvPicPr>
        <p:blipFill>
          <a:blip r:embed="rId2"/>
          <a:srcRect/>
          <a:stretch>
            <a:fillRect/>
          </a:stretch>
        </p:blipFill>
        <p:spPr bwMode="auto">
          <a:xfrm>
            <a:off x="2771775" y="4149725"/>
            <a:ext cx="3333750" cy="2505075"/>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p:txBody>
          <a:bodyPr/>
          <a:lstStyle/>
          <a:p>
            <a:pPr eaLnBrk="1" hangingPunct="1"/>
            <a:endParaRPr lang="ru-RU" smtClean="0"/>
          </a:p>
        </p:txBody>
      </p:sp>
      <p:sp>
        <p:nvSpPr>
          <p:cNvPr id="17410" name="Объект 2"/>
          <p:cNvSpPr>
            <a:spLocks noGrp="1"/>
          </p:cNvSpPr>
          <p:nvPr>
            <p:ph idx="1"/>
          </p:nvPr>
        </p:nvSpPr>
        <p:spPr/>
        <p:txBody>
          <a:bodyPr/>
          <a:lstStyle/>
          <a:p>
            <a:pPr marL="0" indent="0" algn="ctr" eaLnBrk="1" hangingPunct="1">
              <a:buFont typeface="Arial" charset="0"/>
              <a:buNone/>
            </a:pPr>
            <a:r>
              <a:rPr lang="en-US" sz="3900" smtClean="0">
                <a:solidFill>
                  <a:srgbClr val="002060"/>
                </a:solidFill>
              </a:rPr>
              <a:t>Ukraine is geographic center of Europe </a:t>
            </a:r>
          </a:p>
          <a:p>
            <a:pPr marL="0" indent="0" eaLnBrk="1" hangingPunct="1">
              <a:buFont typeface="Arial" charset="0"/>
              <a:buNone/>
            </a:pPr>
            <a:r>
              <a:rPr lang="en-US" sz="1800" smtClean="0">
                <a:solidFill>
                  <a:srgbClr val="564840"/>
                </a:solidFill>
              </a:rPr>
              <a:t>The geographic center of Europe is on the territory of Ukraine not far from Rakhiv in Zakarpatia region. As far back as 1887, experts of Austria determined this point. They engraved special words there, which were permanent, exact and eternal place. Austrian scientists used special instruments and scaled the meridians and parallels and they set the center of Europe.</a:t>
            </a:r>
            <a:endParaRPr lang="uk-UA" sz="1800" smtClean="0">
              <a:solidFill>
                <a:srgbClr val="564840"/>
              </a:solidFill>
            </a:endParaRPr>
          </a:p>
        </p:txBody>
      </p:sp>
      <p:pic>
        <p:nvPicPr>
          <p:cNvPr id="4098" name="Picture 2"/>
          <p:cNvPicPr>
            <a:picLocks noChangeAspect="1" noChangeArrowheads="1"/>
          </p:cNvPicPr>
          <p:nvPr/>
        </p:nvPicPr>
        <p:blipFill>
          <a:blip r:embed="rId2"/>
          <a:srcRect/>
          <a:stretch>
            <a:fillRect/>
          </a:stretch>
        </p:blipFill>
        <p:spPr bwMode="auto">
          <a:xfrm>
            <a:off x="5292725" y="4292600"/>
            <a:ext cx="3189288" cy="22240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p:txBody>
          <a:bodyPr/>
          <a:lstStyle/>
          <a:p>
            <a:pPr eaLnBrk="1" hangingPunct="1"/>
            <a:endParaRPr lang="ru-RU" smtClean="0"/>
          </a:p>
        </p:txBody>
      </p:sp>
      <p:sp>
        <p:nvSpPr>
          <p:cNvPr id="18434" name="Объект 2"/>
          <p:cNvSpPr>
            <a:spLocks noGrp="1"/>
          </p:cNvSpPr>
          <p:nvPr>
            <p:ph idx="1"/>
          </p:nvPr>
        </p:nvSpPr>
        <p:spPr/>
        <p:txBody>
          <a:bodyPr/>
          <a:lstStyle/>
          <a:p>
            <a:pPr marL="0" indent="0" eaLnBrk="1" hangingPunct="1">
              <a:buFont typeface="Arial" charset="0"/>
              <a:buNone/>
            </a:pPr>
            <a:r>
              <a:rPr lang="en-US" sz="6600" smtClean="0">
                <a:solidFill>
                  <a:srgbClr val="002060"/>
                </a:solidFill>
              </a:rPr>
              <a:t>                 - kind</a:t>
            </a:r>
            <a:endParaRPr lang="uk-UA" sz="6600" smtClean="0">
              <a:solidFill>
                <a:srgbClr val="002060"/>
              </a:solidFill>
            </a:endParaRPr>
          </a:p>
        </p:txBody>
      </p:sp>
      <p:sp>
        <p:nvSpPr>
          <p:cNvPr id="4" name="Прямоугольник 3"/>
          <p:cNvSpPr/>
          <p:nvPr/>
        </p:nvSpPr>
        <p:spPr>
          <a:xfrm>
            <a:off x="2411760" y="1340768"/>
            <a:ext cx="2232248" cy="2400657"/>
          </a:xfrm>
          <a:prstGeom prst="rect">
            <a:avLst/>
          </a:prstGeom>
          <a:noFill/>
        </p:spPr>
        <p:txBody>
          <a:bodyPr>
            <a:spAutoFit/>
          </a:bodyPr>
          <a:lstStyle/>
          <a:p>
            <a:pPr algn="ctr" fontAlgn="auto">
              <a:spcBef>
                <a:spcPts val="0"/>
              </a:spcBef>
              <a:spcAft>
                <a:spcPts val="0"/>
              </a:spcAft>
              <a:defRPr/>
            </a:pPr>
            <a:r>
              <a:rPr lang="en-US"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K</a:t>
            </a:r>
            <a:endParaRPr lang="uk-UA"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pic>
        <p:nvPicPr>
          <p:cNvPr id="1027" name="Picture 3"/>
          <p:cNvPicPr>
            <a:picLocks noChangeAspect="1" noChangeArrowheads="1"/>
          </p:cNvPicPr>
          <p:nvPr/>
        </p:nvPicPr>
        <p:blipFill>
          <a:blip r:embed="rId2"/>
          <a:srcRect/>
          <a:stretch>
            <a:fillRect/>
          </a:stretch>
        </p:blipFill>
        <p:spPr bwMode="auto">
          <a:xfrm>
            <a:off x="1190625" y="3763963"/>
            <a:ext cx="3452813" cy="2589212"/>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5010150" y="3763963"/>
            <a:ext cx="3776663" cy="25209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3"/>
          <p:cNvSpPr>
            <a:spLocks noGrp="1"/>
          </p:cNvSpPr>
          <p:nvPr>
            <p:ph type="title"/>
          </p:nvPr>
        </p:nvSpPr>
        <p:spPr>
          <a:xfrm>
            <a:off x="762000" y="4572000"/>
            <a:ext cx="6784975" cy="1600200"/>
          </a:xfrm>
        </p:spPr>
        <p:txBody>
          <a:bodyPr/>
          <a:lstStyle/>
          <a:p>
            <a:pPr eaLnBrk="1" hangingPunct="1"/>
            <a:endParaRPr lang="ru-RU" smtClean="0"/>
          </a:p>
        </p:txBody>
      </p:sp>
      <p:sp>
        <p:nvSpPr>
          <p:cNvPr id="19458" name="Объект 2"/>
          <p:cNvSpPr>
            <a:spLocks noGrp="1"/>
          </p:cNvSpPr>
          <p:nvPr>
            <p:ph idx="1"/>
          </p:nvPr>
        </p:nvSpPr>
        <p:spPr>
          <a:xfrm>
            <a:off x="3492500" y="404813"/>
            <a:ext cx="4594225" cy="4114800"/>
          </a:xfrm>
        </p:spPr>
        <p:txBody>
          <a:bodyPr/>
          <a:lstStyle/>
          <a:p>
            <a:pPr marL="0" indent="0" eaLnBrk="1" hangingPunct="1">
              <a:buFont typeface="Arial" charset="0"/>
              <a:buNone/>
            </a:pPr>
            <a:r>
              <a:rPr lang="en-US" smtClean="0">
                <a:solidFill>
                  <a:srgbClr val="0070C0"/>
                </a:solidFill>
              </a:rPr>
              <a:t>As everybody knows we are very kind, hard-working and hospitable with great sense of humor. No doubt, Ukrainian people are given everything by the land but other nationalities have nothing . Love doesn't depend on it, but this feeling depends on the person and his or her patriotism.  </a:t>
            </a:r>
            <a:endParaRPr lang="uk-UA" smtClean="0">
              <a:solidFill>
                <a:srgbClr val="0070C0"/>
              </a:solidFill>
            </a:endParaRPr>
          </a:p>
        </p:txBody>
      </p:sp>
      <p:sp>
        <p:nvSpPr>
          <p:cNvPr id="19459" name="Текст 4"/>
          <p:cNvSpPr>
            <a:spLocks noGrp="1"/>
          </p:cNvSpPr>
          <p:nvPr>
            <p:ph type="body" sz="half" idx="2"/>
          </p:nvPr>
        </p:nvSpPr>
        <p:spPr>
          <a:xfrm>
            <a:off x="762000" y="457200"/>
            <a:ext cx="2673350" cy="4114800"/>
          </a:xfrm>
        </p:spPr>
        <p:txBody>
          <a:bodyPr/>
          <a:lstStyle/>
          <a:p>
            <a:pPr eaLnBrk="1" hangingPunct="1"/>
            <a:endParaRPr lang="ru-RU" smtClean="0"/>
          </a:p>
        </p:txBody>
      </p:sp>
      <p:pic>
        <p:nvPicPr>
          <p:cNvPr id="2050" name="Picture 2"/>
          <p:cNvPicPr>
            <a:picLocks noChangeAspect="1" noChangeArrowheads="1"/>
          </p:cNvPicPr>
          <p:nvPr/>
        </p:nvPicPr>
        <p:blipFill>
          <a:blip r:embed="rId2"/>
          <a:srcRect/>
          <a:stretch>
            <a:fillRect/>
          </a:stretch>
        </p:blipFill>
        <p:spPr bwMode="auto">
          <a:xfrm>
            <a:off x="1552575" y="4221163"/>
            <a:ext cx="5492750" cy="2416175"/>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250825" y="1196975"/>
            <a:ext cx="3095625" cy="2320925"/>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heel(1)">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4"/>
          <p:cNvSpPr>
            <a:spLocks noGrp="1"/>
          </p:cNvSpPr>
          <p:nvPr>
            <p:ph type="title"/>
          </p:nvPr>
        </p:nvSpPr>
        <p:spPr/>
        <p:txBody>
          <a:bodyPr/>
          <a:lstStyle/>
          <a:p>
            <a:pPr eaLnBrk="1" hangingPunct="1"/>
            <a:endParaRPr lang="ru-RU" smtClean="0"/>
          </a:p>
        </p:txBody>
      </p:sp>
      <p:sp>
        <p:nvSpPr>
          <p:cNvPr id="20482" name="Объект 5"/>
          <p:cNvSpPr>
            <a:spLocks noGrp="1"/>
          </p:cNvSpPr>
          <p:nvPr>
            <p:ph idx="1"/>
          </p:nvPr>
        </p:nvSpPr>
        <p:spPr>
          <a:xfrm>
            <a:off x="822325" y="692150"/>
            <a:ext cx="7543800" cy="3886200"/>
          </a:xfrm>
        </p:spPr>
        <p:txBody>
          <a:bodyPr/>
          <a:lstStyle/>
          <a:p>
            <a:pPr marL="0" indent="0" eaLnBrk="1" hangingPunct="1">
              <a:buFont typeface="Arial" charset="0"/>
              <a:buNone/>
            </a:pPr>
            <a:r>
              <a:rPr lang="en-US" sz="6600" smtClean="0"/>
              <a:t>              - remarkable</a:t>
            </a:r>
            <a:endParaRPr lang="uk-UA" sz="6600" smtClean="0"/>
          </a:p>
        </p:txBody>
      </p:sp>
      <p:sp>
        <p:nvSpPr>
          <p:cNvPr id="7" name="Прямоугольник 6"/>
          <p:cNvSpPr/>
          <p:nvPr/>
        </p:nvSpPr>
        <p:spPr>
          <a:xfrm>
            <a:off x="1331640" y="1340768"/>
            <a:ext cx="3312368" cy="2400657"/>
          </a:xfrm>
          <a:prstGeom prst="rect">
            <a:avLst/>
          </a:prstGeom>
          <a:noFill/>
        </p:spPr>
        <p:txBody>
          <a:bodyPr>
            <a:spAutoFit/>
          </a:bodyPr>
          <a:lstStyle/>
          <a:p>
            <a:pPr algn="ctr" fontAlgn="auto">
              <a:spcBef>
                <a:spcPts val="0"/>
              </a:spcBef>
              <a:spcAft>
                <a:spcPts val="0"/>
              </a:spcAft>
              <a:defRPr/>
            </a:pPr>
            <a:r>
              <a:rPr lang="en-US"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R</a:t>
            </a:r>
            <a:endParaRPr lang="uk-UA" sz="15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pic>
        <p:nvPicPr>
          <p:cNvPr id="3074" name="Picture 2"/>
          <p:cNvPicPr>
            <a:picLocks noChangeAspect="1" noChangeArrowheads="1"/>
          </p:cNvPicPr>
          <p:nvPr/>
        </p:nvPicPr>
        <p:blipFill>
          <a:blip r:embed="rId2"/>
          <a:srcRect/>
          <a:stretch>
            <a:fillRect/>
          </a:stretch>
        </p:blipFill>
        <p:spPr bwMode="auto">
          <a:xfrm>
            <a:off x="1331913" y="3573463"/>
            <a:ext cx="6743700" cy="2459037"/>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706938" y="481013"/>
            <a:ext cx="3659187" cy="171926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p:txBody>
          <a:bodyPr/>
          <a:lstStyle/>
          <a:p>
            <a:pPr eaLnBrk="1" hangingPunct="1"/>
            <a:endParaRPr lang="ru-RU" smtClean="0"/>
          </a:p>
        </p:txBody>
      </p:sp>
      <p:sp>
        <p:nvSpPr>
          <p:cNvPr id="21506" name="Объект 2"/>
          <p:cNvSpPr>
            <a:spLocks noGrp="1"/>
          </p:cNvSpPr>
          <p:nvPr>
            <p:ph idx="1"/>
          </p:nvPr>
        </p:nvSpPr>
        <p:spPr/>
        <p:txBody>
          <a:bodyPr/>
          <a:lstStyle/>
          <a:p>
            <a:pPr marL="0" indent="0" eaLnBrk="1" hangingPunct="1">
              <a:buFont typeface="Arial" charset="0"/>
              <a:buNone/>
            </a:pPr>
            <a:r>
              <a:rPr lang="en-US" sz="3200" b="1" smtClean="0">
                <a:solidFill>
                  <a:srgbClr val="002060"/>
                </a:solidFill>
              </a:rPr>
              <a:t>The deepest metro station in the world is Arsenalna station in Kyiv </a:t>
            </a:r>
            <a:r>
              <a:rPr lang="en-US" smtClean="0">
                <a:solidFill>
                  <a:srgbClr val="0084B4"/>
                </a:solidFill>
              </a:rPr>
              <a:t>going down at 105.5 meters. It was made for military purposes with a huge secret bunker hidden between Arsenalna and Khreshatic stations.</a:t>
            </a:r>
            <a:endParaRPr lang="uk-UA" smtClean="0">
              <a:solidFill>
                <a:srgbClr val="0084B4"/>
              </a:solidFill>
            </a:endParaRPr>
          </a:p>
        </p:txBody>
      </p:sp>
      <p:pic>
        <p:nvPicPr>
          <p:cNvPr id="5122" name="Picture 2"/>
          <p:cNvPicPr>
            <a:picLocks noChangeAspect="1" noChangeArrowheads="1"/>
          </p:cNvPicPr>
          <p:nvPr/>
        </p:nvPicPr>
        <p:blipFill>
          <a:blip r:embed="rId2"/>
          <a:srcRect/>
          <a:stretch>
            <a:fillRect/>
          </a:stretch>
        </p:blipFill>
        <p:spPr bwMode="auto">
          <a:xfrm>
            <a:off x="3851275" y="3573463"/>
            <a:ext cx="4421188" cy="2928937"/>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Другая 5">
      <a:dk1>
        <a:srgbClr val="6C6C72"/>
      </a:dk1>
      <a:lt1>
        <a:srgbClr val="FFFF00"/>
      </a:lt1>
      <a:dk2>
        <a:srgbClr val="00B0F0"/>
      </a:dk2>
      <a:lt2>
        <a:srgbClr val="DEDEE0"/>
      </a:lt2>
      <a:accent1>
        <a:srgbClr val="00B0F0"/>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593</TotalTime>
  <Words>449</Words>
  <Application>Microsoft Office PowerPoint</Application>
  <PresentationFormat>Экран (4:3)</PresentationFormat>
  <Paragraphs>22</Paragraphs>
  <Slides>19</Slides>
  <Notes>0</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5</vt:i4>
      </vt:variant>
      <vt:variant>
        <vt:lpstr>Заголовки слайдов</vt:lpstr>
      </vt:variant>
      <vt:variant>
        <vt:i4>19</vt:i4>
      </vt:variant>
    </vt:vector>
  </HeadingPairs>
  <TitlesOfParts>
    <vt:vector size="28" baseType="lpstr">
      <vt:lpstr>Arial</vt:lpstr>
      <vt:lpstr>Impact</vt:lpstr>
      <vt:lpstr>Times New Roman</vt:lpstr>
      <vt:lpstr>Calibri</vt:lpstr>
      <vt:lpstr>NewsPrint</vt:lpstr>
      <vt:lpstr>NewsPrint</vt:lpstr>
      <vt:lpstr>NewsPrint</vt:lpstr>
      <vt:lpstr>NewsPrint</vt:lpstr>
      <vt:lpstr>NewsPrint</vt:lpstr>
      <vt:lpstr>Ukraine is our Homeland</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k</vt:lpstr>
      <vt:lpstr>We are happy that we are independent! This year we have celebrated 25th anniversary of the independence of our country. We fight persistently for our independence. We should remember Shevchenko's words “Fight and you will overcome, any enemies will not come on our land!”  </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славик</cp:lastModifiedBy>
  <cp:revision>26</cp:revision>
  <dcterms:created xsi:type="dcterms:W3CDTF">2016-08-28T17:57:47Z</dcterms:created>
  <dcterms:modified xsi:type="dcterms:W3CDTF">2017-03-21T15:07:16Z</dcterms:modified>
</cp:coreProperties>
</file>