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E419-D300-426F-9EEC-4D4C97E85D45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995D-0A0B-4562-9E74-B632F6E7F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E419-D300-426F-9EEC-4D4C97E85D45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995D-0A0B-4562-9E74-B632F6E7F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E419-D300-426F-9EEC-4D4C97E85D45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995D-0A0B-4562-9E74-B632F6E7F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E419-D300-426F-9EEC-4D4C97E85D45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995D-0A0B-4562-9E74-B632F6E7F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E419-D300-426F-9EEC-4D4C97E85D45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995D-0A0B-4562-9E74-B632F6E7F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E419-D300-426F-9EEC-4D4C97E85D45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995D-0A0B-4562-9E74-B632F6E7F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E419-D300-426F-9EEC-4D4C97E85D45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995D-0A0B-4562-9E74-B632F6E7F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E419-D300-426F-9EEC-4D4C97E85D45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995D-0A0B-4562-9E74-B632F6E7F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E419-D300-426F-9EEC-4D4C97E85D45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995D-0A0B-4562-9E74-B632F6E7F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E419-D300-426F-9EEC-4D4C97E85D45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995D-0A0B-4562-9E74-B632F6E7F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E419-D300-426F-9EEC-4D4C97E85D45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995D-0A0B-4562-9E74-B632F6E7F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8E419-D300-426F-9EEC-4D4C97E85D45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D995D-0A0B-4562-9E74-B632F6E7F7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Arial Black" pitchFamily="34" charset="0"/>
              </a:rPr>
              <a:t>Доповніть поняття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467544" y="1052736"/>
            <a:ext cx="8280920" cy="720080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Arial Black" pitchFamily="34" charset="0"/>
              </a:rPr>
              <a:t>ПОЛІС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539552" y="1628800"/>
            <a:ext cx="8136904" cy="648072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Arial Black" pitchFamily="34" charset="0"/>
              </a:rPr>
              <a:t>Агора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611560" y="2204864"/>
            <a:ext cx="8064896" cy="576064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Arial Black" pitchFamily="34" charset="0"/>
              </a:rPr>
              <a:t>Акрополь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611560" y="2708920"/>
            <a:ext cx="8136904" cy="648072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Arial Black" pitchFamily="34" charset="0"/>
              </a:rPr>
              <a:t>Громадяни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611560" y="3212976"/>
            <a:ext cx="8064896" cy="648072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err="1">
                <a:latin typeface="Arial Black" pitchFamily="34" charset="0"/>
              </a:rPr>
              <a:t>М</a:t>
            </a:r>
            <a:r>
              <a:rPr lang="uk-UA" sz="3600" dirty="0" err="1" smtClean="0">
                <a:latin typeface="Arial Black" pitchFamily="34" charset="0"/>
              </a:rPr>
              <a:t>етек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611560" y="3717032"/>
            <a:ext cx="8064896" cy="648072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Arial Black" pitchFamily="34" charset="0"/>
              </a:rPr>
              <a:t>Раб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611560" y="4221088"/>
            <a:ext cx="8136904" cy="720080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Arial Black" pitchFamily="34" charset="0"/>
              </a:rPr>
              <a:t>Аристократи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611560" y="4797152"/>
            <a:ext cx="8136904" cy="720080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Arial Black" pitchFamily="34" charset="0"/>
              </a:rPr>
              <a:t>Демос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611560" y="5373216"/>
            <a:ext cx="8136904" cy="720080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Arial Black" pitchFamily="34" charset="0"/>
              </a:rPr>
              <a:t>Тиран 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i="1" dirty="0"/>
              <a:t>Практичнее </a:t>
            </a:r>
            <a:r>
              <a:rPr lang="ru-RU" sz="4000" b="1" i="1" dirty="0" err="1"/>
              <a:t>заняття</a:t>
            </a:r>
            <a:r>
              <a:rPr lang="ru-RU" sz="4000" b="1" dirty="0"/>
              <a:t>.</a:t>
            </a:r>
          </a:p>
          <a:p>
            <a:pPr algn="ctr">
              <a:buNone/>
            </a:pPr>
            <a:r>
              <a:rPr lang="ru-RU" sz="4000" b="1" dirty="0" err="1"/>
              <a:t>Спартанський</a:t>
            </a:r>
            <a:r>
              <a:rPr lang="ru-RU" sz="4000" b="1" dirty="0"/>
              <a:t> </a:t>
            </a:r>
            <a:r>
              <a:rPr lang="ru-RU" sz="4000" b="1" dirty="0" err="1"/>
              <a:t>поліс</a:t>
            </a:r>
            <a:r>
              <a:rPr lang="ru-RU" sz="4000" b="1" dirty="0"/>
              <a:t>: </a:t>
            </a:r>
            <a:r>
              <a:rPr lang="ru-RU" sz="4000" b="1" dirty="0" err="1"/>
              <a:t>соціальний</a:t>
            </a:r>
            <a:r>
              <a:rPr lang="ru-RU" sz="4000" b="1" dirty="0"/>
              <a:t> та </a:t>
            </a:r>
            <a:r>
              <a:rPr lang="ru-RU" sz="4000" b="1" dirty="0" err="1"/>
              <a:t>політичний</a:t>
            </a:r>
            <a:r>
              <a:rPr lang="ru-RU" sz="4000" b="1" dirty="0"/>
              <a:t> </a:t>
            </a:r>
            <a:r>
              <a:rPr lang="ru-RU" sz="4000" b="1" dirty="0" err="1"/>
              <a:t>устрій</a:t>
            </a:r>
            <a:r>
              <a:rPr lang="ru-RU" sz="4000" b="1" dirty="0"/>
              <a:t> за </a:t>
            </a:r>
            <a:r>
              <a:rPr lang="ru-RU" sz="4000" b="1" dirty="0" err="1" smtClean="0"/>
              <a:t>даними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джерел</a:t>
            </a:r>
            <a:r>
              <a:rPr lang="ru-RU" sz="4000" b="1" dirty="0"/>
              <a:t>.</a:t>
            </a:r>
          </a:p>
          <a:p>
            <a:pPr algn="ctr">
              <a:buNone/>
            </a:pPr>
            <a:r>
              <a:rPr lang="ru-RU" sz="4000" b="1" dirty="0" err="1"/>
              <a:t>Жінка</a:t>
            </a:r>
            <a:r>
              <a:rPr lang="ru-RU" sz="4000" b="1" dirty="0"/>
              <a:t> в </a:t>
            </a:r>
            <a:r>
              <a:rPr lang="ru-RU" sz="4000" b="1" dirty="0" err="1"/>
              <a:t>спартанському</a:t>
            </a:r>
            <a:r>
              <a:rPr lang="ru-RU" sz="4000" b="1" dirty="0"/>
              <a:t> </a:t>
            </a:r>
            <a:r>
              <a:rPr lang="ru-RU" sz="4000" b="1" dirty="0" err="1"/>
              <a:t>полісі</a:t>
            </a:r>
            <a:r>
              <a:rPr lang="ru-RU" sz="4000" b="1" dirty="0"/>
              <a:t>. </a:t>
            </a:r>
            <a:r>
              <a:rPr lang="ru-RU" sz="4000" b="1" dirty="0" err="1"/>
              <a:t>Побут</a:t>
            </a:r>
            <a:r>
              <a:rPr lang="ru-RU" sz="4000" b="1" dirty="0"/>
              <a:t> та </a:t>
            </a:r>
            <a:r>
              <a:rPr lang="ru-RU" sz="4000" b="1" dirty="0" err="1"/>
              <a:t>виховання</a:t>
            </a:r>
            <a:r>
              <a:rPr lang="ru-RU" sz="4000" b="1" dirty="0"/>
              <a:t> </a:t>
            </a:r>
            <a:r>
              <a:rPr lang="ru-RU" sz="4000" b="1" dirty="0" err="1"/>
              <a:t>спартанців</a:t>
            </a:r>
            <a:r>
              <a:rPr lang="ru-RU" sz="4000" b="1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/>
              <a:t>План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900" b="1" dirty="0" err="1" smtClean="0"/>
              <a:t>Географічне</a:t>
            </a:r>
            <a:r>
              <a:rPr lang="ru-RU" sz="3900" b="1" dirty="0" smtClean="0"/>
              <a:t> </a:t>
            </a:r>
            <a:r>
              <a:rPr lang="ru-RU" sz="3900" b="1" dirty="0"/>
              <a:t> </a:t>
            </a:r>
            <a:r>
              <a:rPr lang="ru-RU" sz="3900" b="1" dirty="0" err="1"/>
              <a:t>положення</a:t>
            </a:r>
            <a:r>
              <a:rPr lang="ru-RU" sz="3900" b="1" dirty="0"/>
              <a:t>  </a:t>
            </a:r>
            <a:r>
              <a:rPr lang="ru-RU" sz="3900" b="1" dirty="0" err="1"/>
              <a:t>і</a:t>
            </a:r>
            <a:r>
              <a:rPr lang="ru-RU" sz="3900" b="1" dirty="0"/>
              <a:t>  </a:t>
            </a:r>
            <a:r>
              <a:rPr lang="ru-RU" sz="3900" b="1" dirty="0" err="1"/>
              <a:t>населення</a:t>
            </a:r>
            <a:r>
              <a:rPr lang="ru-RU" sz="3900" b="1" dirty="0"/>
              <a:t>  </a:t>
            </a:r>
            <a:endParaRPr lang="ru-RU" sz="3900" b="1" dirty="0" smtClean="0"/>
          </a:p>
          <a:p>
            <a:pPr lvl="0">
              <a:buNone/>
            </a:pPr>
            <a:r>
              <a:rPr lang="ru-RU" sz="3900" b="1" dirty="0" err="1" smtClean="0"/>
              <a:t>Спарти</a:t>
            </a:r>
            <a:r>
              <a:rPr lang="ru-RU" sz="3900" b="1" dirty="0"/>
              <a:t> </a:t>
            </a:r>
            <a:endParaRPr lang="ru-RU" sz="3900" dirty="0"/>
          </a:p>
          <a:p>
            <a:pPr lvl="0"/>
            <a:r>
              <a:rPr lang="ru-RU" sz="3900" b="1" dirty="0" err="1" smtClean="0"/>
              <a:t>Спартанське</a:t>
            </a:r>
            <a:r>
              <a:rPr lang="ru-RU" sz="3900" b="1" dirty="0" smtClean="0"/>
              <a:t> </a:t>
            </a:r>
            <a:r>
              <a:rPr lang="ru-RU" sz="3900" b="1" dirty="0" err="1" smtClean="0"/>
              <a:t>суспільство</a:t>
            </a:r>
            <a:r>
              <a:rPr lang="ru-RU" sz="3900" b="1" dirty="0"/>
              <a:t>.    </a:t>
            </a:r>
            <a:endParaRPr lang="ru-RU" sz="3900" b="1" dirty="0" smtClean="0"/>
          </a:p>
          <a:p>
            <a:pPr lvl="0">
              <a:buNone/>
            </a:pPr>
            <a:r>
              <a:rPr lang="ru-RU" sz="3900" b="1" dirty="0"/>
              <a:t>                                                            </a:t>
            </a:r>
            <a:endParaRPr lang="ru-RU" sz="3900" b="1" dirty="0" smtClean="0"/>
          </a:p>
          <a:p>
            <a:pPr lvl="0"/>
            <a:r>
              <a:rPr lang="ru-RU" sz="3900" b="1" dirty="0" err="1" smtClean="0"/>
              <a:t>Суворі</a:t>
            </a:r>
            <a:r>
              <a:rPr lang="ru-RU" sz="3900" b="1" dirty="0"/>
              <a:t>  </a:t>
            </a:r>
            <a:r>
              <a:rPr lang="ru-RU" sz="3900" b="1" dirty="0" err="1" smtClean="0"/>
              <a:t>звичаї</a:t>
            </a:r>
            <a:r>
              <a:rPr lang="ru-RU" sz="3900" dirty="0" smtClean="0"/>
              <a:t>  та </a:t>
            </a:r>
            <a:r>
              <a:rPr lang="ru-RU" sz="3900" b="1" dirty="0" smtClean="0"/>
              <a:t> </a:t>
            </a:r>
            <a:r>
              <a:rPr lang="ru-RU" sz="3900" b="1" dirty="0" err="1" smtClean="0"/>
              <a:t>закони</a:t>
            </a:r>
            <a:r>
              <a:rPr lang="ru-RU" sz="3900" b="1" dirty="0" smtClean="0"/>
              <a:t> </a:t>
            </a:r>
            <a:r>
              <a:rPr lang="ru-RU" sz="3900" b="1" dirty="0" err="1" smtClean="0"/>
              <a:t>Лікурга</a:t>
            </a:r>
            <a:r>
              <a:rPr lang="ru-RU" sz="3900" b="1" dirty="0" smtClean="0"/>
              <a:t>.</a:t>
            </a:r>
          </a:p>
          <a:p>
            <a:pPr lvl="0">
              <a:buNone/>
            </a:pPr>
            <a:endParaRPr lang="ru-RU" sz="3900" dirty="0" smtClean="0"/>
          </a:p>
          <a:p>
            <a:pPr lvl="0"/>
            <a:r>
              <a:rPr lang="ru-RU" sz="3900" b="1" dirty="0" err="1" smtClean="0"/>
              <a:t>Управління</a:t>
            </a:r>
            <a:r>
              <a:rPr lang="ru-RU" sz="3900" b="1" dirty="0" smtClean="0"/>
              <a:t> Спартою</a:t>
            </a:r>
            <a:r>
              <a:rPr lang="ru-RU" b="1" dirty="0"/>
              <a:t>.                                                                                          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latin typeface="Arial Black" pitchFamily="34" charset="0"/>
              </a:rPr>
              <a:t>Мета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err="1" smtClean="0"/>
              <a:t>Сформувати</a:t>
            </a:r>
            <a:r>
              <a:rPr lang="ru-RU" sz="3600" b="1" dirty="0" smtClean="0"/>
              <a:t> </a:t>
            </a:r>
            <a:r>
              <a:rPr lang="ru-RU" sz="3600" b="1" dirty="0" err="1"/>
              <a:t>уявлення</a:t>
            </a:r>
            <a:r>
              <a:rPr lang="ru-RU" sz="3600" b="1" dirty="0"/>
              <a:t> про </a:t>
            </a:r>
            <a:r>
              <a:rPr lang="ru-RU" sz="3600" b="1" dirty="0" err="1"/>
              <a:t>природно-географічні</a:t>
            </a:r>
            <a:r>
              <a:rPr lang="ru-RU" sz="3600" b="1" dirty="0"/>
              <a:t> </a:t>
            </a:r>
            <a:r>
              <a:rPr lang="ru-RU" sz="3600" b="1" dirty="0" err="1"/>
              <a:t>умови</a:t>
            </a:r>
            <a:r>
              <a:rPr lang="ru-RU" sz="3600" b="1" dirty="0"/>
              <a:t> </a:t>
            </a:r>
            <a:r>
              <a:rPr lang="ru-RU" sz="3600" b="1" dirty="0" err="1"/>
              <a:t>Лаконіки</a:t>
            </a:r>
            <a:r>
              <a:rPr lang="ru-RU" sz="3600" b="1" dirty="0"/>
              <a:t> та </a:t>
            </a:r>
            <a:r>
              <a:rPr lang="ru-RU" sz="3600" b="1" dirty="0" err="1"/>
              <a:t>її</a:t>
            </a:r>
            <a:r>
              <a:rPr lang="ru-RU" sz="3600" b="1" dirty="0"/>
              <a:t> </a:t>
            </a:r>
            <a:r>
              <a:rPr lang="ru-RU" sz="3600" b="1" dirty="0" err="1"/>
              <a:t>населення</a:t>
            </a:r>
            <a:r>
              <a:rPr lang="ru-RU" sz="3600" b="1" dirty="0"/>
              <a:t>, про </a:t>
            </a:r>
            <a:r>
              <a:rPr lang="ru-RU" sz="3600" b="1" dirty="0" err="1"/>
              <a:t>основні</a:t>
            </a:r>
            <a:r>
              <a:rPr lang="ru-RU" sz="3600" b="1" dirty="0"/>
              <a:t> </a:t>
            </a:r>
            <a:r>
              <a:rPr lang="ru-RU" sz="3600" b="1" dirty="0" err="1"/>
              <a:t>заняття</a:t>
            </a:r>
            <a:r>
              <a:rPr lang="ru-RU" sz="3600" b="1" dirty="0"/>
              <a:t> та </a:t>
            </a:r>
            <a:r>
              <a:rPr lang="ru-RU" sz="3600" b="1" dirty="0" err="1"/>
              <a:t>повсякденне</a:t>
            </a:r>
            <a:r>
              <a:rPr lang="ru-RU" sz="3600" b="1" dirty="0"/>
              <a:t> </a:t>
            </a:r>
            <a:r>
              <a:rPr lang="ru-RU" sz="3600" b="1" dirty="0" err="1"/>
              <a:t>життя</a:t>
            </a:r>
            <a:r>
              <a:rPr lang="ru-RU" sz="3600" b="1" dirty="0"/>
              <a:t> </a:t>
            </a:r>
            <a:r>
              <a:rPr lang="ru-RU" sz="3600" b="1" dirty="0" err="1"/>
              <a:t>жителів</a:t>
            </a:r>
            <a:r>
              <a:rPr lang="ru-RU" sz="3600" b="1" dirty="0"/>
              <a:t>; </a:t>
            </a:r>
            <a:endParaRPr lang="ru-RU" sz="3600" b="1" dirty="0" smtClean="0"/>
          </a:p>
          <a:p>
            <a:pPr algn="ctr">
              <a:buNone/>
            </a:pPr>
            <a:r>
              <a:rPr lang="ru-RU" sz="3600" b="1" dirty="0" err="1" smtClean="0"/>
              <a:t>Розкрити</a:t>
            </a:r>
            <a:r>
              <a:rPr lang="ru-RU" sz="3600" b="1" dirty="0"/>
              <a:t> </a:t>
            </a:r>
            <a:r>
              <a:rPr lang="ru-RU" sz="3600" b="1" dirty="0" smtClean="0"/>
              <a:t>причини</a:t>
            </a:r>
            <a:r>
              <a:rPr lang="ru-RU" sz="3600" b="1" dirty="0"/>
              <a:t>  </a:t>
            </a:r>
            <a:r>
              <a:rPr lang="ru-RU" sz="3600" b="1" dirty="0" err="1"/>
              <a:t>виникнення</a:t>
            </a:r>
            <a:r>
              <a:rPr lang="ru-RU" sz="3600" b="1" dirty="0"/>
              <a:t>  </a:t>
            </a:r>
            <a:r>
              <a:rPr lang="ru-RU" sz="3600" b="1" dirty="0" err="1"/>
              <a:t>Спартанської</a:t>
            </a:r>
            <a:r>
              <a:rPr lang="ru-RU" sz="3600" b="1" dirty="0"/>
              <a:t>  </a:t>
            </a:r>
            <a:endParaRPr lang="ru-RU" sz="3600" b="1" dirty="0" smtClean="0"/>
          </a:p>
          <a:p>
            <a:pPr algn="ctr">
              <a:buNone/>
            </a:pPr>
            <a:r>
              <a:rPr lang="ru-RU" sz="3600" b="1" dirty="0" err="1" smtClean="0"/>
              <a:t>держави</a:t>
            </a:r>
            <a:r>
              <a:rPr lang="ru-RU" sz="3600" b="1" dirty="0"/>
              <a:t>  та  державного  устрою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008" y="61182"/>
            <a:ext cx="530966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СУСПІЛЬНИЙ УСТРІЙ СПАРТИ</a:t>
            </a:r>
            <a:endParaRPr lang="uk-UA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ctr"/>
            <a:endParaRPr lang="uk-UA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183"/>
          <a:stretch/>
        </p:blipFill>
        <p:spPr bwMode="auto">
          <a:xfrm>
            <a:off x="356701" y="1412776"/>
            <a:ext cx="3351203" cy="30305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908720"/>
            <a:ext cx="4384182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8130" name="Picture 2" descr="http://www.libma.ru/istorija/puteshestvie_v_drevnii_mir_illyustrirovannaja_yenciklopedija_dlja_detei/i_06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17640"/>
            <a:ext cx="3456384" cy="32403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15616" y="764704"/>
            <a:ext cx="2053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Ілоти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548680"/>
            <a:ext cx="2691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Періеки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3284984"/>
            <a:ext cx="3468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Спартіати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932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Arial Black" pitchFamily="34" charset="0"/>
              </a:rPr>
              <a:t>ЛІКУРГ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17" descr="http://subject.com.ua/textbook/history/6klas_v/6klas_v.files/image1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408712" cy="5805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119552" y="4081618"/>
            <a:ext cx="3480441" cy="954107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uk-UA" alt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Рада Старійшин</a:t>
            </a:r>
          </a:p>
          <a:p>
            <a:pPr algn="ctr" eaLnBrk="1" hangingPunct="1"/>
            <a:r>
              <a:rPr lang="uk-UA" alt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uk-UA" altLang="uk-UA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Герусія</a:t>
            </a:r>
            <a:r>
              <a:rPr lang="uk-UA" alt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uk-UA" altLang="uk-U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370" name="Rectangle 58"/>
          <p:cNvSpPr>
            <a:spLocks noChangeArrowheads="1"/>
          </p:cNvSpPr>
          <p:nvPr/>
        </p:nvSpPr>
        <p:spPr bwMode="auto">
          <a:xfrm>
            <a:off x="663127" y="5897845"/>
            <a:ext cx="2595583" cy="830997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Народні збори</a:t>
            </a:r>
          </a:p>
          <a:p>
            <a:pPr algn="ctr" eaLnBrk="1" hangingPunct="1"/>
            <a:r>
              <a:rPr lang="uk-UA" alt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(</a:t>
            </a:r>
            <a:r>
              <a:rPr lang="uk-UA" altLang="uk-UA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Апелла</a:t>
            </a:r>
            <a:r>
              <a:rPr lang="uk-UA" alt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)</a:t>
            </a:r>
            <a:endParaRPr lang="uk-UA" alt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371" name="Rectangle 59"/>
          <p:cNvSpPr>
            <a:spLocks noChangeArrowheads="1"/>
          </p:cNvSpPr>
          <p:nvPr/>
        </p:nvSpPr>
        <p:spPr bwMode="auto">
          <a:xfrm>
            <a:off x="3363347" y="5959400"/>
            <a:ext cx="37465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uk-UA" altLang="uk-UA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Хто приймав участь?</a:t>
            </a:r>
          </a:p>
          <a:p>
            <a:pPr eaLnBrk="1" hangingPunct="1"/>
            <a:r>
              <a:rPr lang="uk-UA" altLang="uk-UA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Які питання  вирішували? </a:t>
            </a:r>
            <a:endParaRPr lang="uk-UA" altLang="uk-UA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376" name="AutoShape 64"/>
          <p:cNvSpPr>
            <a:spLocks noChangeArrowheads="1"/>
          </p:cNvSpPr>
          <p:nvPr/>
        </p:nvSpPr>
        <p:spPr bwMode="auto">
          <a:xfrm rot="10800000">
            <a:off x="1693327" y="3268415"/>
            <a:ext cx="1295400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sp>
        <p:nvSpPr>
          <p:cNvPr id="13378" name="AutoShape 66"/>
          <p:cNvSpPr>
            <a:spLocks noChangeArrowheads="1"/>
          </p:cNvSpPr>
          <p:nvPr/>
        </p:nvSpPr>
        <p:spPr bwMode="auto">
          <a:xfrm>
            <a:off x="1799816" y="5296451"/>
            <a:ext cx="12954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330048" y="61182"/>
            <a:ext cx="66495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ДЕРЖАВНИЙ 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УСТРІЙ</a:t>
            </a:r>
          </a:p>
          <a:p>
            <a:pPr algn="ctr"/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 </a:t>
            </a:r>
            <a:r>
              <a:rPr lang="uk-UA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СУСПІЛЬНЕ ЖИТТЯ СПАРТИ</a:t>
            </a:r>
          </a:p>
          <a:p>
            <a:pPr lvl="0" algn="ctr"/>
            <a:endParaRPr lang="uk-UA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048" y="1251789"/>
            <a:ext cx="6927851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Поясніть, як працювали органи управління в 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Спарті ? Ст. 148</a:t>
            </a: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060051"/>
            <a:ext cx="2595583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Два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царі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архагети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uk-UA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auto">
          <a:xfrm>
            <a:off x="3342941" y="2084237"/>
            <a:ext cx="38122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uk-UA" altLang="uk-UA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Хто міг бути царем?</a:t>
            </a:r>
          </a:p>
          <a:p>
            <a:pPr eaLnBrk="1" hangingPunct="1"/>
            <a:r>
              <a:rPr lang="uk-UA" altLang="uk-UA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Які питання  вирішували? </a:t>
            </a:r>
            <a:endParaRPr lang="uk-UA" altLang="uk-UA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207" name="Picture 15" descr="Лікур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60315" y="277523"/>
            <a:ext cx="2095500" cy="2514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HeroicExtremeLeftFacing"/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9" name="Picture 17" descr="http://subject.com.ua/textbook/history/6klas_v/6klas_v.files/image1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2604" y="3659362"/>
            <a:ext cx="2114550" cy="27527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HeroicExtremeLeftFacing"/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59"/>
          <p:cNvSpPr>
            <a:spLocks noChangeArrowheads="1"/>
          </p:cNvSpPr>
          <p:nvPr/>
        </p:nvSpPr>
        <p:spPr bwMode="auto">
          <a:xfrm>
            <a:off x="3681611" y="4191301"/>
            <a:ext cx="37465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uk-UA" altLang="uk-UA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Хто приймав участь?</a:t>
            </a:r>
          </a:p>
          <a:p>
            <a:pPr eaLnBrk="1" hangingPunct="1"/>
            <a:r>
              <a:rPr lang="uk-UA" altLang="uk-UA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Які питання  вирішували? </a:t>
            </a:r>
            <a:endParaRPr lang="uk-UA" altLang="uk-UA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4" name="Picture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076" y="2996696"/>
            <a:ext cx="1679101" cy="1073621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552" y="5035725"/>
            <a:ext cx="1680264" cy="881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 animBg="1" autoUpdateAnimBg="0"/>
      <p:bldP spid="13370" grpId="0" animBg="1" autoUpdateAnimBg="0"/>
      <p:bldP spid="13371" grpId="0" autoUpdateAnimBg="0"/>
      <p:bldP spid="13376" grpId="0" animBg="1" autoUpdateAnimBg="0"/>
      <p:bldP spid="13378" grpId="0" animBg="1" autoUpdateAnimBg="0"/>
      <p:bldP spid="21" grpId="0" autoUpdateAnimBg="0"/>
      <p:bldP spid="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/>
              <a:t>“Вставте</a:t>
            </a:r>
            <a:r>
              <a:rPr lang="uk-UA" b="1" dirty="0" smtClean="0"/>
              <a:t> пропущені </a:t>
            </a:r>
            <a:r>
              <a:rPr lang="uk-UA" b="1" dirty="0" err="1" smtClean="0"/>
              <a:t>слова”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478539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На </a:t>
            </a:r>
            <a:r>
              <a:rPr lang="uk-UA" dirty="0"/>
              <a:t>південному острові </a:t>
            </a:r>
            <a:r>
              <a:rPr lang="uk-UA" dirty="0" err="1"/>
              <a:t>Пелопонес</a:t>
            </a:r>
            <a:r>
              <a:rPr lang="uk-UA" dirty="0"/>
              <a:t> розташований один із найсильніших грецьких полісів - </a:t>
            </a:r>
            <a:r>
              <a:rPr lang="uk-UA" dirty="0" smtClean="0"/>
              <a:t>…...         Із </a:t>
            </a:r>
            <a:r>
              <a:rPr lang="uk-UA" dirty="0"/>
              <a:t>трьох боків її оточують </a:t>
            </a:r>
            <a:r>
              <a:rPr lang="uk-UA" dirty="0" smtClean="0"/>
              <a:t>………. Значна </a:t>
            </a:r>
            <a:r>
              <a:rPr lang="uk-UA" dirty="0"/>
              <a:t>частина народу, який проживав на цих землях була поневолена дорійцями. Невільників стали називати </a:t>
            </a:r>
            <a:r>
              <a:rPr lang="uk-UA" dirty="0" smtClean="0"/>
              <a:t>……………., </a:t>
            </a:r>
            <a:r>
              <a:rPr lang="uk-UA" dirty="0"/>
              <a:t>а тих, хто добровільно визнав владу дорійців - </a:t>
            </a:r>
            <a:r>
              <a:rPr lang="uk-UA" dirty="0" smtClean="0"/>
              <a:t>………………. </a:t>
            </a:r>
            <a:r>
              <a:rPr lang="uk-UA" dirty="0"/>
              <a:t>Повноправними громадянами вважалися лише нащадки дорійців - </a:t>
            </a:r>
            <a:r>
              <a:rPr lang="uk-UA" dirty="0" smtClean="0"/>
              <a:t>………</a:t>
            </a:r>
            <a:r>
              <a:rPr lang="uk-UA" dirty="0" err="1" smtClean="0"/>
              <a:t>.......Громадяни</a:t>
            </a:r>
            <a:r>
              <a:rPr lang="uk-UA" dirty="0" smtClean="0"/>
              <a:t> </a:t>
            </a:r>
            <a:r>
              <a:rPr lang="uk-UA" dirty="0"/>
              <a:t>жили за законами які запровадив правитель </a:t>
            </a:r>
            <a:r>
              <a:rPr lang="uk-UA" dirty="0" smtClean="0"/>
              <a:t>………       Основною </a:t>
            </a:r>
            <a:r>
              <a:rPr lang="uk-UA" dirty="0"/>
              <a:t>стравою спартанців була </a:t>
            </a:r>
            <a:r>
              <a:rPr lang="uk-UA" dirty="0" smtClean="0"/>
              <a:t>……………………………. </a:t>
            </a:r>
            <a:r>
              <a:rPr lang="uk-UA" dirty="0"/>
              <a:t>Із </a:t>
            </a:r>
            <a:r>
              <a:rPr lang="uk-UA" dirty="0" smtClean="0"/>
              <a:t>………. </a:t>
            </a:r>
            <a:r>
              <a:rPr lang="uk-UA" dirty="0"/>
              <a:t>років і до старості спартанець зобов’язаний був служити в армії. У 30 років він вважався повнолітнім і мав право отримати ділянку землі і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64088" y="1700808"/>
            <a:ext cx="115212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СПАРТА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2060848"/>
            <a:ext cx="93610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/>
              <a:t>Високі гори</a:t>
            </a:r>
            <a:endParaRPr lang="ru-RU" sz="105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6016" y="2780928"/>
            <a:ext cx="129614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Ілотами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84168" y="2996952"/>
            <a:ext cx="136815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b="1" dirty="0" smtClean="0"/>
          </a:p>
          <a:p>
            <a:pPr algn="ctr"/>
            <a:r>
              <a:rPr lang="uk-UA" sz="2000" b="1" dirty="0" err="1" smtClean="0"/>
              <a:t>Періеками</a:t>
            </a:r>
            <a:endParaRPr lang="ru-RU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47864" y="3645024"/>
            <a:ext cx="136815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err="1" smtClean="0"/>
              <a:t>Спартіатами</a:t>
            </a:r>
            <a:endParaRPr lang="ru-RU" sz="1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40152" y="4077072"/>
            <a:ext cx="20882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Лікург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68144" y="4437112"/>
            <a:ext cx="295232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Юшка із бичачої крові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43608" y="4725144"/>
            <a:ext cx="72008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16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3568" y="5877272"/>
            <a:ext cx="208823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одружитися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Домашнє завдання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400" b="1" dirty="0"/>
              <a:t>Прочитати параграф 32</a:t>
            </a:r>
            <a:endParaRPr lang="ru-RU" sz="4400" b="1" dirty="0"/>
          </a:p>
          <a:p>
            <a:r>
              <a:rPr lang="uk-UA" sz="4400" b="1" dirty="0"/>
              <a:t>Повторити параграф 25-31</a:t>
            </a:r>
            <a:endParaRPr lang="ru-RU" sz="4400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244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Доповніть поняття</vt:lpstr>
      <vt:lpstr>Тема</vt:lpstr>
      <vt:lpstr>План</vt:lpstr>
      <vt:lpstr>Мета</vt:lpstr>
      <vt:lpstr>Слайд 5</vt:lpstr>
      <vt:lpstr>ЛІКУРГ</vt:lpstr>
      <vt:lpstr>Слайд 7</vt:lpstr>
      <vt:lpstr>“Вставте пропущені слова”</vt:lpstr>
      <vt:lpstr>Домашнє завдання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Доповніть поняття</dc:title>
  <dc:creator>Admin</dc:creator>
  <cp:lastModifiedBy>Admin</cp:lastModifiedBy>
  <cp:revision>3</cp:revision>
  <dcterms:created xsi:type="dcterms:W3CDTF">2017-01-24T19:34:00Z</dcterms:created>
  <dcterms:modified xsi:type="dcterms:W3CDTF">2017-01-24T20:00:38Z</dcterms:modified>
</cp:coreProperties>
</file>