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BE9AEE-31D3-44B1-A583-945BB687FD6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8225E1-8583-4A4A-8D27-4FB53A1D873F}">
      <dgm:prSet phldrT="[Текст]" custT="1"/>
      <dgm:spPr>
        <a:ln>
          <a:solidFill>
            <a:srgbClr val="FFFF00"/>
          </a:solidFill>
        </a:ln>
        <a:scene3d>
          <a:camera prst="orthographicFront"/>
          <a:lightRig rig="threePt" dir="t"/>
        </a:scene3d>
        <a:sp3d prstMaterial="dkEdge">
          <a:bevelT prst="angle"/>
        </a:sp3d>
      </dgm:spPr>
      <dgm:t>
        <a:bodyPr/>
        <a:lstStyle/>
        <a:p>
          <a:r>
            <a:rPr lang="ru-RU" sz="1800" b="1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1. Прояви </a:t>
          </a:r>
          <a:r>
            <a:rPr lang="ru-RU" sz="1800" b="1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інтерес</a:t>
          </a:r>
          <a:r>
            <a:rPr lang="ru-RU" sz="1800" b="1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 до </a:t>
          </a:r>
          <a:r>
            <a:rPr lang="ru-RU" sz="1800" b="1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на</a:t>
          </a:r>
          <a:r>
            <a:rPr lang="ru-RU" sz="1800" b="1" i="1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в</a:t>
          </a:r>
          <a:r>
            <a:rPr lang="ru-RU" sz="1800" b="1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чання</a:t>
          </a:r>
          <a:endParaRPr lang="ru-RU" sz="1800" b="1" dirty="0">
            <a:solidFill>
              <a:srgbClr val="FFFF00"/>
            </a:solidFill>
            <a:latin typeface="+mj-lt"/>
          </a:endParaRPr>
        </a:p>
      </dgm:t>
    </dgm:pt>
    <dgm:pt modelId="{07898B54-1B08-4794-BB1D-5AE4546DF6B6}" type="parTrans" cxnId="{EACC1DD6-5CF7-4F95-9BB9-859D53759AF2}">
      <dgm:prSet/>
      <dgm:spPr/>
      <dgm:t>
        <a:bodyPr/>
        <a:lstStyle/>
        <a:p>
          <a:endParaRPr lang="ru-RU"/>
        </a:p>
      </dgm:t>
    </dgm:pt>
    <dgm:pt modelId="{E068D32F-F380-466A-A494-E66D41FD9574}" type="sibTrans" cxnId="{EACC1DD6-5CF7-4F95-9BB9-859D53759AF2}">
      <dgm:prSet/>
      <dgm:spPr/>
      <dgm:t>
        <a:bodyPr/>
        <a:lstStyle/>
        <a:p>
          <a:endParaRPr lang="ru-RU"/>
        </a:p>
      </dgm:t>
    </dgm:pt>
    <dgm:pt modelId="{F0138CD0-5303-4821-8E5F-568D54642589}">
      <dgm:prSet phldrT="[Текст]" custT="1"/>
      <dgm:spPr>
        <a:ln>
          <a:solidFill>
            <a:srgbClr val="FFFF00"/>
          </a:solidFill>
        </a:ln>
        <a:scene3d>
          <a:camera prst="orthographicFront"/>
          <a:lightRig rig="threePt" dir="t"/>
        </a:scene3d>
        <a:sp3d prstMaterial="dkEdge">
          <a:bevelT/>
        </a:sp3d>
      </dgm:spPr>
      <dgm:t>
        <a:bodyPr/>
        <a:lstStyle/>
        <a:p>
          <a:r>
            <a:rPr lang="ru-RU" sz="1800" b="1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2. Веди </a:t>
          </a:r>
          <a:r>
            <a:rPr lang="ru-RU" sz="1800" b="1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старано</a:t>
          </a:r>
          <a:r>
            <a:rPr lang="ru-RU" sz="1800" b="1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 конспект. </a:t>
          </a:r>
          <a:endParaRPr lang="ru-RU" sz="1800" b="1" dirty="0">
            <a:solidFill>
              <a:srgbClr val="FFFF00"/>
            </a:solidFill>
            <a:latin typeface="+mj-lt"/>
          </a:endParaRPr>
        </a:p>
      </dgm:t>
    </dgm:pt>
    <dgm:pt modelId="{2BCD1812-2B27-4CD5-B294-32C35CD32FBC}" type="parTrans" cxnId="{0C828C46-EA69-4C69-B2D4-B1D108FC8D33}">
      <dgm:prSet/>
      <dgm:spPr/>
      <dgm:t>
        <a:bodyPr/>
        <a:lstStyle/>
        <a:p>
          <a:endParaRPr lang="ru-RU"/>
        </a:p>
      </dgm:t>
    </dgm:pt>
    <dgm:pt modelId="{463B232D-E09F-4F91-B6D3-05FE16EEC515}" type="sibTrans" cxnId="{0C828C46-EA69-4C69-B2D4-B1D108FC8D33}">
      <dgm:prSet/>
      <dgm:spPr/>
      <dgm:t>
        <a:bodyPr/>
        <a:lstStyle/>
        <a:p>
          <a:endParaRPr lang="ru-RU"/>
        </a:p>
      </dgm:t>
    </dgm:pt>
    <dgm:pt modelId="{CACD614B-D898-45D6-A6F6-7283A120878E}">
      <dgm:prSet phldrT="[Текст]" custT="1"/>
      <dgm:spPr>
        <a:ln>
          <a:solidFill>
            <a:srgbClr val="FFFF00"/>
          </a:solidFill>
        </a:ln>
        <a:scene3d>
          <a:camera prst="orthographicFront"/>
          <a:lightRig rig="threePt" dir="t"/>
        </a:scene3d>
        <a:sp3d prstMaterial="dkEdge">
          <a:bevelT/>
          <a:bevelB/>
        </a:sp3d>
      </dgm:spPr>
      <dgm:t>
        <a:bodyPr/>
        <a:lstStyle/>
        <a:p>
          <a:r>
            <a:rPr lang="uk-UA" sz="1800" b="1" dirty="0" smtClean="0">
              <a:solidFill>
                <a:srgbClr val="FFFF00"/>
              </a:solidFill>
            </a:rPr>
            <a:t>3. </a:t>
          </a:r>
          <a:r>
            <a:rPr lang="uk-UA" sz="1800" b="1" smtClean="0">
              <a:solidFill>
                <a:srgbClr val="FFFF00"/>
              </a:solidFill>
            </a:rPr>
            <a:t>Шануйте </a:t>
          </a:r>
          <a:r>
            <a:rPr lang="uk-UA" sz="1800" b="1" dirty="0" smtClean="0">
              <a:solidFill>
                <a:srgbClr val="FFFF00"/>
              </a:solidFill>
            </a:rPr>
            <a:t>свого викладача</a:t>
          </a:r>
          <a:endParaRPr lang="ru-RU" sz="1800" b="1" dirty="0">
            <a:solidFill>
              <a:srgbClr val="FFFF00"/>
            </a:solidFill>
          </a:endParaRPr>
        </a:p>
      </dgm:t>
    </dgm:pt>
    <dgm:pt modelId="{A789691C-F686-4316-9B6A-760E898A529D}" type="parTrans" cxnId="{74984849-6C2B-43DA-8C8D-28603DDECA39}">
      <dgm:prSet/>
      <dgm:spPr/>
      <dgm:t>
        <a:bodyPr/>
        <a:lstStyle/>
        <a:p>
          <a:endParaRPr lang="ru-RU"/>
        </a:p>
      </dgm:t>
    </dgm:pt>
    <dgm:pt modelId="{6592D7FB-57A0-4C27-A8B8-3751E569A915}" type="sibTrans" cxnId="{74984849-6C2B-43DA-8C8D-28603DDECA39}">
      <dgm:prSet/>
      <dgm:spPr/>
      <dgm:t>
        <a:bodyPr/>
        <a:lstStyle/>
        <a:p>
          <a:endParaRPr lang="ru-RU"/>
        </a:p>
      </dgm:t>
    </dgm:pt>
    <dgm:pt modelId="{0C9E5DFF-D67B-4093-BC5B-CF1700B87F08}">
      <dgm:prSet phldrT="[Текст]" custT="1"/>
      <dgm:spPr>
        <a:ln>
          <a:solidFill>
            <a:srgbClr val="FFFF00"/>
          </a:solidFill>
        </a:ln>
        <a:scene3d>
          <a:camera prst="orthographicFront"/>
          <a:lightRig rig="threePt" dir="t"/>
        </a:scene3d>
        <a:sp3d prstMaterial="dkEdge">
          <a:bevelT/>
          <a:bevelB/>
        </a:sp3d>
      </dgm:spPr>
      <dgm:t>
        <a:bodyPr/>
        <a:lstStyle/>
        <a:p>
          <a:r>
            <a:rPr lang="ru-RU" sz="1800" b="1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4.  </a:t>
          </a:r>
          <a:r>
            <a:rPr lang="ru-RU" sz="1800" b="1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Беріть</a:t>
          </a:r>
          <a:r>
            <a:rPr lang="ru-RU" sz="1800" b="1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 участь у конкурсах, </a:t>
          </a:r>
          <a:r>
            <a:rPr lang="ru-RU" sz="1800" b="1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тренінгах,робіть</a:t>
          </a:r>
          <a:r>
            <a:rPr lang="ru-RU" sz="1800" b="1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 </a:t>
          </a:r>
          <a:r>
            <a:rPr lang="ru-RU" sz="1800" b="1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цікаві</a:t>
          </a:r>
          <a:r>
            <a:rPr lang="ru-RU" sz="1800" b="1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 </a:t>
          </a:r>
          <a:r>
            <a:rPr lang="ru-RU" sz="1800" b="1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доповіді</a:t>
          </a:r>
          <a:r>
            <a:rPr lang="ru-RU" sz="1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, </a:t>
          </a:r>
          <a:endParaRPr lang="ru-RU" sz="18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85CD4BD-4D60-4818-A183-A7E5998BABE5}" type="parTrans" cxnId="{31115464-D0C2-430B-9CF9-03AEDA9CACBC}">
      <dgm:prSet/>
      <dgm:spPr/>
      <dgm:t>
        <a:bodyPr/>
        <a:lstStyle/>
        <a:p>
          <a:endParaRPr lang="ru-RU"/>
        </a:p>
      </dgm:t>
    </dgm:pt>
    <dgm:pt modelId="{B5FC5410-2F17-487C-BB40-9D1C330B14F9}" type="sibTrans" cxnId="{31115464-D0C2-430B-9CF9-03AEDA9CACBC}">
      <dgm:prSet/>
      <dgm:spPr/>
      <dgm:t>
        <a:bodyPr/>
        <a:lstStyle/>
        <a:p>
          <a:endParaRPr lang="ru-RU"/>
        </a:p>
      </dgm:t>
    </dgm:pt>
    <dgm:pt modelId="{5CD4CC09-0E65-4744-A3E5-11199F4FD93F}">
      <dgm:prSet phldrT="[Текст]" custT="1"/>
      <dgm:spPr>
        <a:ln>
          <a:solidFill>
            <a:srgbClr val="FFFF00"/>
          </a:solidFill>
        </a:ln>
        <a:scene3d>
          <a:camera prst="orthographicFront"/>
          <a:lightRig rig="threePt" dir="t"/>
        </a:scene3d>
        <a:sp3d prstMaterial="dkEdge">
          <a:bevelT/>
        </a:sp3d>
      </dgm:spPr>
      <dgm:t>
        <a:bodyPr/>
        <a:lstStyle/>
        <a:p>
          <a:r>
            <a:rPr lang="ru-RU" sz="1800" b="1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5. </a:t>
          </a:r>
          <a:r>
            <a:rPr lang="ru-RU" sz="1800" b="1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Займайся</a:t>
          </a:r>
          <a:r>
            <a:rPr lang="ru-RU" sz="1800" b="1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 спортом</a:t>
          </a:r>
          <a:endParaRPr lang="ru-RU" sz="1800" b="1" dirty="0">
            <a:solidFill>
              <a:srgbClr val="FFFF00"/>
            </a:solidFill>
            <a:latin typeface="+mj-lt"/>
            <a:cs typeface="Times New Roman" pitchFamily="18" charset="0"/>
          </a:endParaRPr>
        </a:p>
      </dgm:t>
    </dgm:pt>
    <dgm:pt modelId="{3142E27E-B2F4-4ADC-988D-2ECCDF0BF057}" type="parTrans" cxnId="{F96DA2E4-6846-428D-BBD8-2AC51A68AC1E}">
      <dgm:prSet/>
      <dgm:spPr/>
      <dgm:t>
        <a:bodyPr/>
        <a:lstStyle/>
        <a:p>
          <a:endParaRPr lang="ru-RU"/>
        </a:p>
      </dgm:t>
    </dgm:pt>
    <dgm:pt modelId="{96912BC8-09C9-4EED-AB20-D72D139D9A59}" type="sibTrans" cxnId="{F96DA2E4-6846-428D-BBD8-2AC51A68AC1E}">
      <dgm:prSet/>
      <dgm:spPr/>
      <dgm:t>
        <a:bodyPr/>
        <a:lstStyle/>
        <a:p>
          <a:endParaRPr lang="ru-RU"/>
        </a:p>
      </dgm:t>
    </dgm:pt>
    <dgm:pt modelId="{175BA84E-3729-4BDE-86C4-5B8AA1CFD7C6}" type="pres">
      <dgm:prSet presAssocID="{D0BE9AEE-31D3-44B1-A583-945BB687FD6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AED94E-9A71-4C75-A96A-DF9DD289CCF6}" type="pres">
      <dgm:prSet presAssocID="{3A8225E1-8583-4A4A-8D27-4FB53A1D873F}" presName="node" presStyleLbl="node1" presStyleIdx="0" presStyleCnt="5" custScaleX="154011" custScaleY="109724" custRadScaleRad="77079" custRadScaleInc="-4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C02395-F564-4C39-AA75-4CA8DA2476E9}" type="pres">
      <dgm:prSet presAssocID="{E068D32F-F380-466A-A494-E66D41FD9574}" presName="sibTrans" presStyleLbl="sibTrans2D1" presStyleIdx="0" presStyleCnt="5" custAng="1262724" custScaleX="680934" custLinFactX="200000" custLinFactNeighborX="245732" custLinFactNeighborY="-83420"/>
      <dgm:spPr/>
      <dgm:t>
        <a:bodyPr/>
        <a:lstStyle/>
        <a:p>
          <a:endParaRPr lang="ru-RU"/>
        </a:p>
      </dgm:t>
    </dgm:pt>
    <dgm:pt modelId="{6870B6B7-A92E-40D4-8628-5BAF9385FF2B}" type="pres">
      <dgm:prSet presAssocID="{E068D32F-F380-466A-A494-E66D41FD9574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AEE05750-4A18-4A2A-AFFB-4C3A02A8757B}" type="pres">
      <dgm:prSet presAssocID="{F0138CD0-5303-4821-8E5F-568D54642589}" presName="node" presStyleLbl="node1" presStyleIdx="1" presStyleCnt="5" custScaleX="141688" custScaleY="91838" custRadScaleRad="97273" custRadScaleInc="15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003DE5-2134-4DDD-9A40-21AE94E3BC26}" type="pres">
      <dgm:prSet presAssocID="{463B232D-E09F-4F91-B6D3-05FE16EEC515}" presName="sibTrans" presStyleLbl="sibTrans2D1" presStyleIdx="1" presStyleCnt="5" custAng="585002" custScaleX="286776" custLinFactNeighborX="44399" custLinFactNeighborY="-12391"/>
      <dgm:spPr/>
      <dgm:t>
        <a:bodyPr/>
        <a:lstStyle/>
        <a:p>
          <a:endParaRPr lang="ru-RU"/>
        </a:p>
      </dgm:t>
    </dgm:pt>
    <dgm:pt modelId="{C6CC887A-07D9-470D-8D56-A7D429680087}" type="pres">
      <dgm:prSet presAssocID="{463B232D-E09F-4F91-B6D3-05FE16EEC515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DA22DE30-F0B8-4019-AC7D-87CB1952EDF9}" type="pres">
      <dgm:prSet presAssocID="{CACD614B-D898-45D6-A6F6-7283A120878E}" presName="node" presStyleLbl="node1" presStyleIdx="2" presStyleCnt="5" custScaleX="159084" custScaleY="103262" custRadScaleRad="104739" custRadScaleInc="-288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0B4793-C544-4C98-8BBF-74D99D28386A}" type="pres">
      <dgm:prSet presAssocID="{6592D7FB-57A0-4C27-A8B8-3751E569A915}" presName="sibTrans" presStyleLbl="sibTrans2D1" presStyleIdx="2" presStyleCnt="5" custScaleX="320729" custLinFactNeighborX="70271" custLinFactNeighborY="3688"/>
      <dgm:spPr/>
      <dgm:t>
        <a:bodyPr/>
        <a:lstStyle/>
        <a:p>
          <a:endParaRPr lang="ru-RU"/>
        </a:p>
      </dgm:t>
    </dgm:pt>
    <dgm:pt modelId="{6D388422-92DC-4540-9FAA-28104EDC1BC0}" type="pres">
      <dgm:prSet presAssocID="{6592D7FB-57A0-4C27-A8B8-3751E569A915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DB899587-691A-4166-967A-7BC2B98DD94C}" type="pres">
      <dgm:prSet presAssocID="{0C9E5DFF-D67B-4093-BC5B-CF1700B87F08}" presName="node" presStyleLbl="node1" presStyleIdx="3" presStyleCnt="5" custScaleX="165284" custScaleY="113097" custRadScaleRad="103319" custRadScaleInc="182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4F8C13-5916-4BA8-8573-B32D07133DF6}" type="pres">
      <dgm:prSet presAssocID="{B5FC5410-2F17-487C-BB40-9D1C330B14F9}" presName="sibTrans" presStyleLbl="sibTrans2D1" presStyleIdx="3" presStyleCnt="5" custScaleX="439596" custLinFactNeighborX="30163" custLinFactNeighborY="27496"/>
      <dgm:spPr/>
      <dgm:t>
        <a:bodyPr/>
        <a:lstStyle/>
        <a:p>
          <a:endParaRPr lang="ru-RU"/>
        </a:p>
      </dgm:t>
    </dgm:pt>
    <dgm:pt modelId="{EDDFBE68-E95B-48AB-A832-BB9059D87C17}" type="pres">
      <dgm:prSet presAssocID="{B5FC5410-2F17-487C-BB40-9D1C330B14F9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989C87C1-77E3-4581-9430-47EE80CBF713}" type="pres">
      <dgm:prSet presAssocID="{5CD4CC09-0E65-4744-A3E5-11199F4FD93F}" presName="node" presStyleLbl="node1" presStyleIdx="4" presStyleCnt="5" custScaleX="138421" custScaleY="98740" custRadScaleRad="96342" custRadScaleInc="-256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3F9673-91E9-488E-870B-71198BE3F079}" type="pres">
      <dgm:prSet presAssocID="{96912BC8-09C9-4EED-AB20-D72D139D9A59}" presName="sibTrans" presStyleLbl="sibTrans2D1" presStyleIdx="4" presStyleCnt="5" custAng="20459379" custScaleX="390708" custLinFactX="-110133" custLinFactNeighborX="-200000" custLinFactNeighborY="-75510"/>
      <dgm:spPr/>
      <dgm:t>
        <a:bodyPr/>
        <a:lstStyle/>
        <a:p>
          <a:endParaRPr lang="ru-RU"/>
        </a:p>
      </dgm:t>
    </dgm:pt>
    <dgm:pt modelId="{593613C1-25A4-490E-BECE-9A9602D24353}" type="pres">
      <dgm:prSet presAssocID="{96912BC8-09C9-4EED-AB20-D72D139D9A59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D68D84A7-136B-4902-B7D1-FDFC15DFA0A9}" type="presOf" srcId="{463B232D-E09F-4F91-B6D3-05FE16EEC515}" destId="{17003DE5-2134-4DDD-9A40-21AE94E3BC26}" srcOrd="0" destOrd="0" presId="urn:microsoft.com/office/officeart/2005/8/layout/cycle2"/>
    <dgm:cxn modelId="{C7295D44-1EA8-4B92-99FF-8A0932627D0B}" type="presOf" srcId="{E068D32F-F380-466A-A494-E66D41FD9574}" destId="{6870B6B7-A92E-40D4-8628-5BAF9385FF2B}" srcOrd="1" destOrd="0" presId="urn:microsoft.com/office/officeart/2005/8/layout/cycle2"/>
    <dgm:cxn modelId="{4E8191E4-F0FC-4D4B-90F2-5F220AD988C2}" type="presOf" srcId="{B5FC5410-2F17-487C-BB40-9D1C330B14F9}" destId="{EDDFBE68-E95B-48AB-A832-BB9059D87C17}" srcOrd="1" destOrd="0" presId="urn:microsoft.com/office/officeart/2005/8/layout/cycle2"/>
    <dgm:cxn modelId="{274AF01A-7CA1-491F-892E-06FE0E235717}" type="presOf" srcId="{B5FC5410-2F17-487C-BB40-9D1C330B14F9}" destId="{4D4F8C13-5916-4BA8-8573-B32D07133DF6}" srcOrd="0" destOrd="0" presId="urn:microsoft.com/office/officeart/2005/8/layout/cycle2"/>
    <dgm:cxn modelId="{EACC1DD6-5CF7-4F95-9BB9-859D53759AF2}" srcId="{D0BE9AEE-31D3-44B1-A583-945BB687FD6A}" destId="{3A8225E1-8583-4A4A-8D27-4FB53A1D873F}" srcOrd="0" destOrd="0" parTransId="{07898B54-1B08-4794-BB1D-5AE4546DF6B6}" sibTransId="{E068D32F-F380-466A-A494-E66D41FD9574}"/>
    <dgm:cxn modelId="{D429B910-8EE5-433A-B4DA-B358C930B3DB}" type="presOf" srcId="{6592D7FB-57A0-4C27-A8B8-3751E569A915}" destId="{590B4793-C544-4C98-8BBF-74D99D28386A}" srcOrd="0" destOrd="0" presId="urn:microsoft.com/office/officeart/2005/8/layout/cycle2"/>
    <dgm:cxn modelId="{C30E9156-386E-4A5F-A958-D2B21162594F}" type="presOf" srcId="{6592D7FB-57A0-4C27-A8B8-3751E569A915}" destId="{6D388422-92DC-4540-9FAA-28104EDC1BC0}" srcOrd="1" destOrd="0" presId="urn:microsoft.com/office/officeart/2005/8/layout/cycle2"/>
    <dgm:cxn modelId="{93769E82-2CD7-4378-86E1-6CBCC86C3D3C}" type="presOf" srcId="{5CD4CC09-0E65-4744-A3E5-11199F4FD93F}" destId="{989C87C1-77E3-4581-9430-47EE80CBF713}" srcOrd="0" destOrd="0" presId="urn:microsoft.com/office/officeart/2005/8/layout/cycle2"/>
    <dgm:cxn modelId="{34AC1DEC-ED99-4356-A861-9690F37BB088}" type="presOf" srcId="{CACD614B-D898-45D6-A6F6-7283A120878E}" destId="{DA22DE30-F0B8-4019-AC7D-87CB1952EDF9}" srcOrd="0" destOrd="0" presId="urn:microsoft.com/office/officeart/2005/8/layout/cycle2"/>
    <dgm:cxn modelId="{9F25E840-6E24-4558-A60B-6C79A21A809D}" type="presOf" srcId="{0C9E5DFF-D67B-4093-BC5B-CF1700B87F08}" destId="{DB899587-691A-4166-967A-7BC2B98DD94C}" srcOrd="0" destOrd="0" presId="urn:microsoft.com/office/officeart/2005/8/layout/cycle2"/>
    <dgm:cxn modelId="{F96DA2E4-6846-428D-BBD8-2AC51A68AC1E}" srcId="{D0BE9AEE-31D3-44B1-A583-945BB687FD6A}" destId="{5CD4CC09-0E65-4744-A3E5-11199F4FD93F}" srcOrd="4" destOrd="0" parTransId="{3142E27E-B2F4-4ADC-988D-2ECCDF0BF057}" sibTransId="{96912BC8-09C9-4EED-AB20-D72D139D9A59}"/>
    <dgm:cxn modelId="{C40BD3A7-9FE3-4D9F-A730-7C6A7D08B0B3}" type="presOf" srcId="{E068D32F-F380-466A-A494-E66D41FD9574}" destId="{3BC02395-F564-4C39-AA75-4CA8DA2476E9}" srcOrd="0" destOrd="0" presId="urn:microsoft.com/office/officeart/2005/8/layout/cycle2"/>
    <dgm:cxn modelId="{0A045B6C-47BF-4700-9B4A-9EC3880C6297}" type="presOf" srcId="{F0138CD0-5303-4821-8E5F-568D54642589}" destId="{AEE05750-4A18-4A2A-AFFB-4C3A02A8757B}" srcOrd="0" destOrd="0" presId="urn:microsoft.com/office/officeart/2005/8/layout/cycle2"/>
    <dgm:cxn modelId="{38F59464-4BA0-440E-9D86-638DA8D9C725}" type="presOf" srcId="{463B232D-E09F-4F91-B6D3-05FE16EEC515}" destId="{C6CC887A-07D9-470D-8D56-A7D429680087}" srcOrd="1" destOrd="0" presId="urn:microsoft.com/office/officeart/2005/8/layout/cycle2"/>
    <dgm:cxn modelId="{5CAD2396-A3EA-4B4A-A221-16107859FA8F}" type="presOf" srcId="{3A8225E1-8583-4A4A-8D27-4FB53A1D873F}" destId="{CAAED94E-9A71-4C75-A96A-DF9DD289CCF6}" srcOrd="0" destOrd="0" presId="urn:microsoft.com/office/officeart/2005/8/layout/cycle2"/>
    <dgm:cxn modelId="{31115464-D0C2-430B-9CF9-03AEDA9CACBC}" srcId="{D0BE9AEE-31D3-44B1-A583-945BB687FD6A}" destId="{0C9E5DFF-D67B-4093-BC5B-CF1700B87F08}" srcOrd="3" destOrd="0" parTransId="{B85CD4BD-4D60-4818-A183-A7E5998BABE5}" sibTransId="{B5FC5410-2F17-487C-BB40-9D1C330B14F9}"/>
    <dgm:cxn modelId="{74984849-6C2B-43DA-8C8D-28603DDECA39}" srcId="{D0BE9AEE-31D3-44B1-A583-945BB687FD6A}" destId="{CACD614B-D898-45D6-A6F6-7283A120878E}" srcOrd="2" destOrd="0" parTransId="{A789691C-F686-4316-9B6A-760E898A529D}" sibTransId="{6592D7FB-57A0-4C27-A8B8-3751E569A915}"/>
    <dgm:cxn modelId="{F9D15F5F-192D-4862-A13A-0DB16918BE1F}" type="presOf" srcId="{96912BC8-09C9-4EED-AB20-D72D139D9A59}" destId="{DB3F9673-91E9-488E-870B-71198BE3F079}" srcOrd="0" destOrd="0" presId="urn:microsoft.com/office/officeart/2005/8/layout/cycle2"/>
    <dgm:cxn modelId="{F7519130-48B2-45C6-AC9E-C529D24A11E8}" type="presOf" srcId="{96912BC8-09C9-4EED-AB20-D72D139D9A59}" destId="{593613C1-25A4-490E-BECE-9A9602D24353}" srcOrd="1" destOrd="0" presId="urn:microsoft.com/office/officeart/2005/8/layout/cycle2"/>
    <dgm:cxn modelId="{B8B200C7-E0DA-4919-A6F2-BD663A88DB57}" type="presOf" srcId="{D0BE9AEE-31D3-44B1-A583-945BB687FD6A}" destId="{175BA84E-3729-4BDE-86C4-5B8AA1CFD7C6}" srcOrd="0" destOrd="0" presId="urn:microsoft.com/office/officeart/2005/8/layout/cycle2"/>
    <dgm:cxn modelId="{0C828C46-EA69-4C69-B2D4-B1D108FC8D33}" srcId="{D0BE9AEE-31D3-44B1-A583-945BB687FD6A}" destId="{F0138CD0-5303-4821-8E5F-568D54642589}" srcOrd="1" destOrd="0" parTransId="{2BCD1812-2B27-4CD5-B294-32C35CD32FBC}" sibTransId="{463B232D-E09F-4F91-B6D3-05FE16EEC515}"/>
    <dgm:cxn modelId="{848693B0-ED4B-46B5-A078-FC11AAA5B656}" type="presParOf" srcId="{175BA84E-3729-4BDE-86C4-5B8AA1CFD7C6}" destId="{CAAED94E-9A71-4C75-A96A-DF9DD289CCF6}" srcOrd="0" destOrd="0" presId="urn:microsoft.com/office/officeart/2005/8/layout/cycle2"/>
    <dgm:cxn modelId="{D4C9F4BB-0BDD-4016-B0A5-CB0C2E0BD47B}" type="presParOf" srcId="{175BA84E-3729-4BDE-86C4-5B8AA1CFD7C6}" destId="{3BC02395-F564-4C39-AA75-4CA8DA2476E9}" srcOrd="1" destOrd="0" presId="urn:microsoft.com/office/officeart/2005/8/layout/cycle2"/>
    <dgm:cxn modelId="{1035A24D-318E-42FF-B323-05EDE48F8EAB}" type="presParOf" srcId="{3BC02395-F564-4C39-AA75-4CA8DA2476E9}" destId="{6870B6B7-A92E-40D4-8628-5BAF9385FF2B}" srcOrd="0" destOrd="0" presId="urn:microsoft.com/office/officeart/2005/8/layout/cycle2"/>
    <dgm:cxn modelId="{A06F95CF-D41A-4A5F-A13A-87B367F91EC4}" type="presParOf" srcId="{175BA84E-3729-4BDE-86C4-5B8AA1CFD7C6}" destId="{AEE05750-4A18-4A2A-AFFB-4C3A02A8757B}" srcOrd="2" destOrd="0" presId="urn:microsoft.com/office/officeart/2005/8/layout/cycle2"/>
    <dgm:cxn modelId="{050A930E-703A-49FF-A4E9-A990F071B1DF}" type="presParOf" srcId="{175BA84E-3729-4BDE-86C4-5B8AA1CFD7C6}" destId="{17003DE5-2134-4DDD-9A40-21AE94E3BC26}" srcOrd="3" destOrd="0" presId="urn:microsoft.com/office/officeart/2005/8/layout/cycle2"/>
    <dgm:cxn modelId="{BEB80835-61D7-49AC-82A6-9614D1215DE4}" type="presParOf" srcId="{17003DE5-2134-4DDD-9A40-21AE94E3BC26}" destId="{C6CC887A-07D9-470D-8D56-A7D429680087}" srcOrd="0" destOrd="0" presId="urn:microsoft.com/office/officeart/2005/8/layout/cycle2"/>
    <dgm:cxn modelId="{A9BEA9B5-AFD3-4E82-9A73-1E2E10FBC9E5}" type="presParOf" srcId="{175BA84E-3729-4BDE-86C4-5B8AA1CFD7C6}" destId="{DA22DE30-F0B8-4019-AC7D-87CB1952EDF9}" srcOrd="4" destOrd="0" presId="urn:microsoft.com/office/officeart/2005/8/layout/cycle2"/>
    <dgm:cxn modelId="{4013ADC0-371C-40E6-9016-6FC5C8FC8506}" type="presParOf" srcId="{175BA84E-3729-4BDE-86C4-5B8AA1CFD7C6}" destId="{590B4793-C544-4C98-8BBF-74D99D28386A}" srcOrd="5" destOrd="0" presId="urn:microsoft.com/office/officeart/2005/8/layout/cycle2"/>
    <dgm:cxn modelId="{08B286EE-C728-4EA0-A569-1B8073569EBB}" type="presParOf" srcId="{590B4793-C544-4C98-8BBF-74D99D28386A}" destId="{6D388422-92DC-4540-9FAA-28104EDC1BC0}" srcOrd="0" destOrd="0" presId="urn:microsoft.com/office/officeart/2005/8/layout/cycle2"/>
    <dgm:cxn modelId="{B0BAD5D3-44B4-4389-A063-6FCA8502B95C}" type="presParOf" srcId="{175BA84E-3729-4BDE-86C4-5B8AA1CFD7C6}" destId="{DB899587-691A-4166-967A-7BC2B98DD94C}" srcOrd="6" destOrd="0" presId="urn:microsoft.com/office/officeart/2005/8/layout/cycle2"/>
    <dgm:cxn modelId="{9BE427B5-9CF0-46DC-9AD0-589866C26EB0}" type="presParOf" srcId="{175BA84E-3729-4BDE-86C4-5B8AA1CFD7C6}" destId="{4D4F8C13-5916-4BA8-8573-B32D07133DF6}" srcOrd="7" destOrd="0" presId="urn:microsoft.com/office/officeart/2005/8/layout/cycle2"/>
    <dgm:cxn modelId="{E00967F3-C667-4843-A024-E8727AEF8B05}" type="presParOf" srcId="{4D4F8C13-5916-4BA8-8573-B32D07133DF6}" destId="{EDDFBE68-E95B-48AB-A832-BB9059D87C17}" srcOrd="0" destOrd="0" presId="urn:microsoft.com/office/officeart/2005/8/layout/cycle2"/>
    <dgm:cxn modelId="{ABEFAF75-275B-4E94-B00B-76013BD5847B}" type="presParOf" srcId="{175BA84E-3729-4BDE-86C4-5B8AA1CFD7C6}" destId="{989C87C1-77E3-4581-9430-47EE80CBF713}" srcOrd="8" destOrd="0" presId="urn:microsoft.com/office/officeart/2005/8/layout/cycle2"/>
    <dgm:cxn modelId="{47B0AF03-5060-4554-AC08-EEF1B5410920}" type="presParOf" srcId="{175BA84E-3729-4BDE-86C4-5B8AA1CFD7C6}" destId="{DB3F9673-91E9-488E-870B-71198BE3F079}" srcOrd="9" destOrd="0" presId="urn:microsoft.com/office/officeart/2005/8/layout/cycle2"/>
    <dgm:cxn modelId="{AA525655-771A-4A4E-84D0-160398E856C6}" type="presParOf" srcId="{DB3F9673-91E9-488E-870B-71198BE3F079}" destId="{593613C1-25A4-490E-BECE-9A9602D24353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AED94E-9A71-4C75-A96A-DF9DD289CCF6}">
      <dsp:nvSpPr>
        <dsp:cNvPr id="0" name=""/>
        <dsp:cNvSpPr/>
      </dsp:nvSpPr>
      <dsp:spPr>
        <a:xfrm>
          <a:off x="2286016" y="357183"/>
          <a:ext cx="2324115" cy="16557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  <a:scene3d>
          <a:camera prst="orthographicFront"/>
          <a:lightRig rig="threePt" dir="t"/>
        </a:scene3d>
        <a:sp3d prstMaterial="dkEdge"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1. Прояви </a:t>
          </a:r>
          <a:r>
            <a:rPr lang="ru-RU" sz="1800" b="1" kern="1200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інтерес</a:t>
          </a:r>
          <a:r>
            <a:rPr lang="ru-RU" sz="1800" b="1" kern="1200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 до </a:t>
          </a:r>
          <a:r>
            <a:rPr lang="ru-RU" sz="1800" b="1" kern="1200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на</a:t>
          </a:r>
          <a:r>
            <a:rPr lang="ru-RU" sz="1800" b="1" i="1" kern="1200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в</a:t>
          </a:r>
          <a:r>
            <a:rPr lang="ru-RU" sz="1800" b="1" kern="1200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чання</a:t>
          </a:r>
          <a:endParaRPr lang="ru-RU" sz="1800" b="1" kern="1200" dirty="0">
            <a:solidFill>
              <a:srgbClr val="FFFF00"/>
            </a:solidFill>
            <a:latin typeface="+mj-lt"/>
          </a:endParaRPr>
        </a:p>
      </dsp:txBody>
      <dsp:txXfrm>
        <a:off x="2626375" y="599669"/>
        <a:ext cx="1643397" cy="1170826"/>
      </dsp:txXfrm>
    </dsp:sp>
    <dsp:sp modelId="{3BC02395-F564-4C39-AA75-4CA8DA2476E9}">
      <dsp:nvSpPr>
        <dsp:cNvPr id="0" name=""/>
        <dsp:cNvSpPr/>
      </dsp:nvSpPr>
      <dsp:spPr>
        <a:xfrm rot="3090084">
          <a:off x="4511651" y="1074710"/>
          <a:ext cx="618815" cy="5093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540491" y="1116782"/>
        <a:ext cx="466023" cy="305585"/>
      </dsp:txXfrm>
    </dsp:sp>
    <dsp:sp modelId="{AEE05750-4A18-4A2A-AFFB-4C3A02A8757B}">
      <dsp:nvSpPr>
        <dsp:cNvPr id="0" name=""/>
        <dsp:cNvSpPr/>
      </dsp:nvSpPr>
      <dsp:spPr>
        <a:xfrm>
          <a:off x="4214836" y="1571632"/>
          <a:ext cx="2138154" cy="13858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  <a:scene3d>
          <a:camera prst="orthographicFront"/>
          <a:lightRig rig="threePt" dir="t"/>
        </a:scene3d>
        <a:sp3d prstMaterial="dkEdge"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2. Веди </a:t>
          </a:r>
          <a:r>
            <a:rPr lang="ru-RU" sz="1800" b="1" kern="1200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старано</a:t>
          </a:r>
          <a:r>
            <a:rPr lang="ru-RU" sz="1800" b="1" kern="1200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 конспект. </a:t>
          </a:r>
          <a:endParaRPr lang="ru-RU" sz="1800" b="1" kern="1200" dirty="0">
            <a:solidFill>
              <a:srgbClr val="FFFF00"/>
            </a:solidFill>
            <a:latin typeface="+mj-lt"/>
          </a:endParaRPr>
        </a:p>
      </dsp:txBody>
      <dsp:txXfrm>
        <a:off x="4527961" y="1774591"/>
        <a:ext cx="1511904" cy="979970"/>
      </dsp:txXfrm>
    </dsp:sp>
    <dsp:sp modelId="{17003DE5-2134-4DDD-9A40-21AE94E3BC26}">
      <dsp:nvSpPr>
        <dsp:cNvPr id="0" name=""/>
        <dsp:cNvSpPr/>
      </dsp:nvSpPr>
      <dsp:spPr>
        <a:xfrm rot="6679480">
          <a:off x="4926453" y="2799335"/>
          <a:ext cx="529742" cy="5093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5030631" y="2830030"/>
        <a:ext cx="376950" cy="305585"/>
      </dsp:txXfrm>
    </dsp:sp>
    <dsp:sp modelId="{DA22DE30-F0B8-4019-AC7D-87CB1952EDF9}">
      <dsp:nvSpPr>
        <dsp:cNvPr id="0" name=""/>
        <dsp:cNvSpPr/>
      </dsp:nvSpPr>
      <dsp:spPr>
        <a:xfrm>
          <a:off x="3714776" y="3286146"/>
          <a:ext cx="2400669" cy="15582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  <a:scene3d>
          <a:camera prst="orthographicFront"/>
          <a:lightRig rig="threePt" dir="t"/>
        </a:scene3d>
        <a:sp3d prstMaterial="dkEdge"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rgbClr val="FFFF00"/>
              </a:solidFill>
            </a:rPr>
            <a:t>3. </a:t>
          </a:r>
          <a:r>
            <a:rPr lang="uk-UA" sz="1800" b="1" kern="1200" smtClean="0">
              <a:solidFill>
                <a:srgbClr val="FFFF00"/>
              </a:solidFill>
            </a:rPr>
            <a:t>Шануйте </a:t>
          </a:r>
          <a:r>
            <a:rPr lang="uk-UA" sz="1800" b="1" kern="1200" dirty="0" smtClean="0">
              <a:solidFill>
                <a:srgbClr val="FFFF00"/>
              </a:solidFill>
            </a:rPr>
            <a:t>свого викладача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4066346" y="3514351"/>
        <a:ext cx="1697529" cy="1101873"/>
      </dsp:txXfrm>
    </dsp:sp>
    <dsp:sp modelId="{590B4793-C544-4C98-8BBF-74D99D28386A}">
      <dsp:nvSpPr>
        <dsp:cNvPr id="0" name=""/>
        <dsp:cNvSpPr/>
      </dsp:nvSpPr>
      <dsp:spPr>
        <a:xfrm rot="10709253">
          <a:off x="3364199" y="3865761"/>
          <a:ext cx="621013" cy="5093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3516964" y="3965606"/>
        <a:ext cx="468221" cy="305585"/>
      </dsp:txXfrm>
    </dsp:sp>
    <dsp:sp modelId="{DB899587-691A-4166-967A-7BC2B98DD94C}">
      <dsp:nvSpPr>
        <dsp:cNvPr id="0" name=""/>
        <dsp:cNvSpPr/>
      </dsp:nvSpPr>
      <dsp:spPr>
        <a:xfrm>
          <a:off x="857260" y="3286152"/>
          <a:ext cx="2494231" cy="17066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  <a:scene3d>
          <a:camera prst="orthographicFront"/>
          <a:lightRig rig="threePt" dir="t"/>
        </a:scene3d>
        <a:sp3d prstMaterial="dkEdge"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4.  </a:t>
          </a:r>
          <a:r>
            <a:rPr lang="ru-RU" sz="1800" b="1" kern="1200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Беріть</a:t>
          </a:r>
          <a:r>
            <a:rPr lang="ru-RU" sz="1800" b="1" kern="1200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 участь у конкурсах, </a:t>
          </a:r>
          <a:r>
            <a:rPr lang="ru-RU" sz="1800" b="1" kern="1200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тренінгах,робіть</a:t>
          </a:r>
          <a:r>
            <a:rPr lang="ru-RU" sz="1800" b="1" kern="1200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 </a:t>
          </a:r>
          <a:r>
            <a:rPr lang="ru-RU" sz="1800" b="1" kern="1200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цікаві</a:t>
          </a:r>
          <a:r>
            <a:rPr lang="ru-RU" sz="1800" b="1" kern="1200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 </a:t>
          </a:r>
          <a:r>
            <a:rPr lang="ru-RU" sz="1800" b="1" kern="1200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доповіді</a:t>
          </a:r>
          <a:r>
            <a:rPr lang="ru-RU" sz="18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, </a:t>
          </a:r>
          <a:endParaRPr lang="ru-RU" sz="18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22532" y="3536092"/>
        <a:ext cx="1763687" cy="1206819"/>
      </dsp:txXfrm>
    </dsp:sp>
    <dsp:sp modelId="{4D4F8C13-5916-4BA8-8573-B32D07133DF6}">
      <dsp:nvSpPr>
        <dsp:cNvPr id="0" name=""/>
        <dsp:cNvSpPr/>
      </dsp:nvSpPr>
      <dsp:spPr>
        <a:xfrm rot="15265027">
          <a:off x="1655526" y="3098161"/>
          <a:ext cx="441371" cy="5093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1739516" y="3263794"/>
        <a:ext cx="308960" cy="305585"/>
      </dsp:txXfrm>
    </dsp:sp>
    <dsp:sp modelId="{989C87C1-77E3-4581-9430-47EE80CBF713}">
      <dsp:nvSpPr>
        <dsp:cNvPr id="0" name=""/>
        <dsp:cNvSpPr/>
      </dsp:nvSpPr>
      <dsp:spPr>
        <a:xfrm>
          <a:off x="571512" y="1643074"/>
          <a:ext cx="2088853" cy="14900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  <a:scene3d>
          <a:camera prst="orthographicFront"/>
          <a:lightRig rig="threePt" dir="t"/>
        </a:scene3d>
        <a:sp3d prstMaterial="dkEdge"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5. </a:t>
          </a:r>
          <a:r>
            <a:rPr lang="ru-RU" sz="1800" b="1" kern="1200" dirty="0" err="1" smtClean="0">
              <a:solidFill>
                <a:srgbClr val="FFFF00"/>
              </a:solidFill>
              <a:latin typeface="+mj-lt"/>
              <a:cs typeface="Times New Roman" pitchFamily="18" charset="0"/>
            </a:rPr>
            <a:t>Займайся</a:t>
          </a:r>
          <a:r>
            <a:rPr lang="ru-RU" sz="1800" b="1" kern="1200" dirty="0" smtClean="0">
              <a:solidFill>
                <a:srgbClr val="FFFF00"/>
              </a:solidFill>
              <a:latin typeface="+mj-lt"/>
              <a:cs typeface="Times New Roman" pitchFamily="18" charset="0"/>
            </a:rPr>
            <a:t> спортом</a:t>
          </a:r>
          <a:endParaRPr lang="ru-RU" sz="1800" b="1" kern="1200" dirty="0">
            <a:solidFill>
              <a:srgbClr val="FFFF00"/>
            </a:solidFill>
            <a:latin typeface="+mj-lt"/>
            <a:cs typeface="Times New Roman" pitchFamily="18" charset="0"/>
          </a:endParaRPr>
        </a:p>
      </dsp:txBody>
      <dsp:txXfrm>
        <a:off x="877417" y="1861286"/>
        <a:ext cx="1477043" cy="1053619"/>
      </dsp:txXfrm>
    </dsp:sp>
    <dsp:sp modelId="{DB3F9673-91E9-488E-870B-71198BE3F079}">
      <dsp:nvSpPr>
        <dsp:cNvPr id="0" name=""/>
        <dsp:cNvSpPr/>
      </dsp:nvSpPr>
      <dsp:spPr>
        <a:xfrm rot="18462001">
          <a:off x="1815337" y="1177672"/>
          <a:ext cx="518253" cy="5093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1845015" y="1339979"/>
        <a:ext cx="365461" cy="305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47C32-A515-45E6-81EE-10220C5E17EE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C54DE-60BC-4458-B99E-B3C352528B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559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C5EA-347C-48BB-A596-A9E69EC363BB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612F6-DE5A-40B5-86E4-2307EC85F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C5EA-347C-48BB-A596-A9E69EC363BB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612F6-DE5A-40B5-86E4-2307EC85F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C5EA-347C-48BB-A596-A9E69EC363BB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612F6-DE5A-40B5-86E4-2307EC85F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C5EA-347C-48BB-A596-A9E69EC363BB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612F6-DE5A-40B5-86E4-2307EC85F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C5EA-347C-48BB-A596-A9E69EC363BB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612F6-DE5A-40B5-86E4-2307EC85F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C5EA-347C-48BB-A596-A9E69EC363BB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612F6-DE5A-40B5-86E4-2307EC85F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C5EA-347C-48BB-A596-A9E69EC363BB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612F6-DE5A-40B5-86E4-2307EC85F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C5EA-347C-48BB-A596-A9E69EC363BB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612F6-DE5A-40B5-86E4-2307EC85F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C5EA-347C-48BB-A596-A9E69EC363BB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612F6-DE5A-40B5-86E4-2307EC85F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C5EA-347C-48BB-A596-A9E69EC363BB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612F6-DE5A-40B5-86E4-2307EC85F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C5EA-347C-48BB-A596-A9E69EC363BB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612F6-DE5A-40B5-86E4-2307EC85F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CC5EA-347C-48BB-A596-A9E69EC363BB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612F6-DE5A-40B5-86E4-2307EC85F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7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on-13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86908" cy="6858000"/>
          </a:xfrm>
          <a:prstGeom prst="rect">
            <a:avLst/>
          </a:prstGeom>
          <a:ln w="762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611068306"/>
              </p:ext>
            </p:extLst>
          </p:nvPr>
        </p:nvGraphicFramePr>
        <p:xfrm>
          <a:off x="1142976" y="642918"/>
          <a:ext cx="6929486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5720" y="0"/>
            <a:ext cx="86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5  ПОРАД,  ЩО  ДОЗВОЛЯЮТЬ ЕФЕКТИВНО  ВЧИТИСЯ</a:t>
            </a:r>
          </a:p>
          <a:p>
            <a:pPr algn="ctr"/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 rot="3151178">
            <a:off x="3698035" y="2441293"/>
            <a:ext cx="1845210" cy="1928826"/>
            <a:chOff x="4166297" y="3254632"/>
            <a:chExt cx="1988087" cy="1988087"/>
          </a:xfrm>
        </p:grpSpPr>
        <p:sp>
          <p:nvSpPr>
            <p:cNvPr id="16" name="Овал 15"/>
            <p:cNvSpPr/>
            <p:nvPr/>
          </p:nvSpPr>
          <p:spPr>
            <a:xfrm rot="791646">
              <a:off x="4166297" y="3254632"/>
              <a:ext cx="1988087" cy="1988087"/>
            </a:xfrm>
            <a:prstGeom prst="ellipse">
              <a:avLst/>
            </a:prstGeom>
            <a:blipFill rotWithShape="0">
              <a:blip r:embed="rId8"/>
              <a:stretch>
                <a:fillRect/>
              </a:stretch>
            </a:blip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Овал 4"/>
            <p:cNvSpPr/>
            <p:nvPr/>
          </p:nvSpPr>
          <p:spPr>
            <a:xfrm rot="732743">
              <a:off x="4505896" y="3522980"/>
              <a:ext cx="1405789" cy="140579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  <p:pic>
        <p:nvPicPr>
          <p:cNvPr id="1026" name="Picture 2" descr="F:\ПЛАКАТИ\sport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44" y="1000108"/>
            <a:ext cx="2504775" cy="1603056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1027" name="Picture 3" descr="F:\ПЛАКАТИ\a76081f9c45681338119c493158f2d2e_139564197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2844" y="3714752"/>
            <a:ext cx="2184241" cy="1285884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pic>
        <p:nvPicPr>
          <p:cNvPr id="1028" name="Picture 4" descr="F:\ПЛАКАТИ\137275563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994623" y="1000108"/>
            <a:ext cx="2149377" cy="1590670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  <p:pic>
        <p:nvPicPr>
          <p:cNvPr id="1029" name="Picture 5" descr="F:\ПЛАКАТИ\414111768_1_1000x700_napisanie-konspektov-vruchnuyu-kiev_rev001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38492" y="3143248"/>
            <a:ext cx="2105508" cy="1581148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1030" name="Picture 6" descr="F:\ПЛАКАТИ\depositphotos_31935509-stock-photo-teacher-and-student-in-lesson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29058" y="5214950"/>
            <a:ext cx="2250835" cy="1500174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40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Dima</dc:creator>
  <cp:lastModifiedBy>Ira</cp:lastModifiedBy>
  <cp:revision>51</cp:revision>
  <dcterms:created xsi:type="dcterms:W3CDTF">2014-09-16T05:26:53Z</dcterms:created>
  <dcterms:modified xsi:type="dcterms:W3CDTF">2017-03-29T16:45:46Z</dcterms:modified>
</cp:coreProperties>
</file>