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1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7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1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01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1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0FCD6-49F7-4B31-8397-13D05977380D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D915D-508A-4400-BF8A-B9B94AA766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5.xml"/><Relationship Id="rId18" Type="http://schemas.openxmlformats.org/officeDocument/2006/relationships/slide" Target="slide15.xml"/><Relationship Id="rId3" Type="http://schemas.openxmlformats.org/officeDocument/2006/relationships/image" Target="../media/image4.jpeg"/><Relationship Id="rId21" Type="http://schemas.openxmlformats.org/officeDocument/2006/relationships/image" Target="../media/image6.png"/><Relationship Id="rId7" Type="http://schemas.openxmlformats.org/officeDocument/2006/relationships/slide" Target="slide18.xml"/><Relationship Id="rId12" Type="http://schemas.openxmlformats.org/officeDocument/2006/relationships/slide" Target="slide12.xml"/><Relationship Id="rId1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9.xml"/><Relationship Id="rId20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0.xml"/><Relationship Id="rId10" Type="http://schemas.openxmlformats.org/officeDocument/2006/relationships/slide" Target="slide14.xml"/><Relationship Id="rId19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slide" Target="slide16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tsn.ua/media/images2/294x221/Feb2013/383748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4379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Урок-</a:t>
            </a: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гра</a:t>
            </a:r>
            <a:endParaRPr lang="ru-RU" sz="5400" b="1" dirty="0" smtClean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293044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№6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6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№7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17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293044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№8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2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№9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46805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Принцип дії теплових двигунів</a:t>
            </a:r>
            <a:endParaRPr lang="ru-RU" sz="3800" b="1" dirty="0"/>
          </a:p>
        </p:txBody>
      </p:sp>
      <p:pic>
        <p:nvPicPr>
          <p:cNvPr id="8" name="Рисунок 7" descr="сканирование00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3751"/>
            <a:ext cx="1872208" cy="2355329"/>
          </a:xfrm>
          <a:prstGeom prst="rect">
            <a:avLst/>
          </a:prstGeom>
          <a:noFill/>
        </p:spPr>
      </p:pic>
      <p:pic>
        <p:nvPicPr>
          <p:cNvPr id="9" name="Picture 2" descr="C:\Documents and Settings\Ростислав\Рабочий стол\двигуни\4StrokeEngine_Ortho_3D_Smal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67482"/>
            <a:ext cx="24844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11" name="Скругленный прямоугольник 10">
              <a:hlinkClick r:id="rId5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2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795" y="1772816"/>
            <a:ext cx="1768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№10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576" y="4293096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Експериментальне підтвердження закону збереження енергії.</a:t>
            </a:r>
            <a:endParaRPr lang="ru-RU" sz="3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8" name="Скругленный прямоугольник 7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8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795" y="1772816"/>
            <a:ext cx="1768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№11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728" y="4149080"/>
            <a:ext cx="792088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Необоротність теплових процесів. Другий закон термодинаміки.</a:t>
            </a:r>
            <a:endParaRPr lang="ru-RU" sz="3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8" name="Скругленный прямоугольник 7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34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795" y="1772816"/>
            <a:ext cx="1768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№12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93096"/>
            <a:ext cx="388843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Умова роботи теплової машини</a:t>
            </a:r>
            <a:endParaRPr lang="ru-RU" sz="3800" b="1" dirty="0"/>
          </a:p>
        </p:txBody>
      </p:sp>
      <p:pic>
        <p:nvPicPr>
          <p:cNvPr id="7" name="Рисунок 6" descr="cicl Kar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95" y="4099142"/>
            <a:ext cx="2538095" cy="2263140"/>
          </a:xfrm>
          <a:prstGeom prst="rect">
            <a:avLst/>
          </a:prstGeom>
          <a:noFill/>
        </p:spPr>
      </p:pic>
      <p:pic>
        <p:nvPicPr>
          <p:cNvPr id="8" name="Рисунок 7" descr="Karn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35" y="4061042"/>
            <a:ext cx="1666875" cy="2310765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10" name="Скругленный прямоугольник 9">
              <a:hlinkClick r:id="rId5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57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795" y="1772816"/>
            <a:ext cx="1768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№13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9132" y="4149080"/>
            <a:ext cx="42409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Вічний двигун другого роду</a:t>
            </a:r>
            <a:r>
              <a:rPr lang="uk-UA" i="1" dirty="0"/>
              <a:t>.</a:t>
            </a:r>
            <a:endParaRPr lang="ru-RU" dirty="0"/>
          </a:p>
        </p:txBody>
      </p:sp>
      <p:pic>
        <p:nvPicPr>
          <p:cNvPr id="6146" name="Picture 2" descr="http://bourabai.kz/physics/img/3-12-2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571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9" name="Скругленный прямоугольник 8">
              <a:hlinkClick r:id="rId4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0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795" y="1772816"/>
            <a:ext cx="1768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№14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77072"/>
            <a:ext cx="828091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Охорона навколишнього середовища у зв’язку із застосуванням теплових двигунів. </a:t>
            </a:r>
            <a:endParaRPr lang="ru-RU" sz="38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8" name="Скругленный прямоугольник 7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9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tfor.ma/images/doc/d/9/d956f8b-759_441-shutterstock-160553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89"/>
            <a:ext cx="9286708" cy="68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bg1"/>
                </a:solidFill>
              </a:rPr>
              <a:t>Мета  уроку: </a:t>
            </a:r>
            <a:r>
              <a:rPr lang="uk-UA" dirty="0">
                <a:solidFill>
                  <a:schemeClr val="bg1"/>
                </a:solidFill>
              </a:rPr>
              <a:t>показати набуті знання під час вивчення розділу термодинаміки, навчитись працювати у команді, застосовувати набуті знання.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3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firestock.ru/wp-content/uploads/2014/05/abstract-rings-background-700x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48" y="0"/>
            <a:ext cx="9161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ana.ucoz.ru/_ld/33/779671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9"/>
          <a:stretch/>
        </p:blipFill>
        <p:spPr bwMode="auto">
          <a:xfrm>
            <a:off x="4211960" y="673102"/>
            <a:ext cx="3923928" cy="39443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hlinkClick r:id="rId5" action="ppaction://hlinksldjump"/>
          </p:cNvPr>
          <p:cNvSpPr/>
          <p:nvPr/>
        </p:nvSpPr>
        <p:spPr>
          <a:xfrm>
            <a:off x="482372" y="1052736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482372" y="1925216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2322323" y="5387811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8" action="ppaction://hlinksldjump"/>
          </p:cNvPr>
          <p:cNvSpPr/>
          <p:nvPr/>
        </p:nvSpPr>
        <p:spPr>
          <a:xfrm>
            <a:off x="2338246" y="4534374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2360972" y="3645257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60972" y="2802964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0" action="ppaction://hlinksldjump"/>
          </p:cNvPr>
          <p:cNvSpPr/>
          <p:nvPr/>
        </p:nvSpPr>
        <p:spPr>
          <a:xfrm>
            <a:off x="2360972" y="1925216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1" action="ppaction://hlinksldjump"/>
          </p:cNvPr>
          <p:cNvSpPr/>
          <p:nvPr/>
        </p:nvSpPr>
        <p:spPr>
          <a:xfrm>
            <a:off x="2360972" y="1052736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12" action="ppaction://hlinksldjump"/>
          </p:cNvPr>
          <p:cNvSpPr/>
          <p:nvPr/>
        </p:nvSpPr>
        <p:spPr>
          <a:xfrm>
            <a:off x="2360972" y="188640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482523" y="188640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14" action="ppaction://hlinksldjump"/>
          </p:cNvPr>
          <p:cNvSpPr/>
          <p:nvPr/>
        </p:nvSpPr>
        <p:spPr>
          <a:xfrm>
            <a:off x="482372" y="5373216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15" action="ppaction://hlinksldjump"/>
          </p:cNvPr>
          <p:cNvSpPr/>
          <p:nvPr/>
        </p:nvSpPr>
        <p:spPr>
          <a:xfrm>
            <a:off x="507524" y="4509120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hlinkClick r:id="rId16" action="ppaction://hlinksldjump"/>
          </p:cNvPr>
          <p:cNvSpPr/>
          <p:nvPr/>
        </p:nvSpPr>
        <p:spPr>
          <a:xfrm>
            <a:off x="507524" y="3645024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17" action="ppaction://hlinksldjump"/>
          </p:cNvPr>
          <p:cNvSpPr/>
          <p:nvPr/>
        </p:nvSpPr>
        <p:spPr>
          <a:xfrm>
            <a:off x="507524" y="2802964"/>
            <a:ext cx="8640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392" y="20971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2543" y="104490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2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87544" y="192521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3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93932" y="28029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4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5284" y="364502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5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543" y="450912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6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663621" y="537321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7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2540992" y="20971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8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40992" y="1058833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9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2393008" y="1937410"/>
            <a:ext cx="72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30" name="TextBox 29">
            <a:hlinkClick r:id="rId18" action="ppaction://hlinksldjump"/>
          </p:cNvPr>
          <p:cNvSpPr txBox="1"/>
          <p:nvPr/>
        </p:nvSpPr>
        <p:spPr>
          <a:xfrm>
            <a:off x="2393008" y="2821100"/>
            <a:ext cx="809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11</a:t>
            </a:r>
            <a:endParaRPr lang="ru-RU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2393008" y="3625000"/>
            <a:ext cx="722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12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2393008" y="4509120"/>
            <a:ext cx="72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13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38246" y="5373216"/>
            <a:ext cx="77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14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5652120" y="5254454"/>
            <a:ext cx="1296144" cy="838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03423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9" imgW="114120" imgH="215640" progId="Equation.3">
                  <p:embed/>
                </p:oleObj>
              </mc:Choice>
              <mc:Fallback>
                <p:oleObj name="Формула" r:id="rId19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C:\Users\Admin\Desktop\5094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98" y="5194771"/>
            <a:ext cx="1347787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getbg.net/upload/full/478957_fon_zavitki_metall_businki_businy_3840x2400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972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5185" y="1484784"/>
            <a:ext cx="491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Підсумок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уроку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6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7" y="1268760"/>
            <a:ext cx="15403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№1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44" y="4293096"/>
            <a:ext cx="892064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800" b="1" i="1" dirty="0"/>
              <a:t>Розвиток поглядів на природу теплоти</a:t>
            </a:r>
            <a:endParaRPr lang="ru-RU" sz="38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5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№2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960" y="4077072"/>
            <a:ext cx="49971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Відкриття закону збереження і перетворення енергії</a:t>
            </a:r>
            <a:r>
              <a:rPr lang="uk-UA" b="1" i="1" u="sng" dirty="0"/>
              <a:t>.</a:t>
            </a:r>
            <a:endParaRPr lang="ru-RU" dirty="0"/>
          </a:p>
        </p:txBody>
      </p:sp>
      <p:pic>
        <p:nvPicPr>
          <p:cNvPr id="7" name="Рисунок 6" descr="uatt_parovaya_mach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08671"/>
            <a:ext cx="3096344" cy="309634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10" name="Скругленный прямоугольник 9">
              <a:hlinkClick r:id="rId4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77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№3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9452" y="3933056"/>
            <a:ext cx="76269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 smtClean="0"/>
              <a:t>Закон </a:t>
            </a:r>
            <a:r>
              <a:rPr lang="uk-UA" sz="3800" b="1" i="1" dirty="0"/>
              <a:t>збереження та перетворення енергії. </a:t>
            </a:r>
            <a:endParaRPr lang="ru-RU" sz="3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8" name="Скругленный прямоугольник 7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1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№4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011" y="4221088"/>
            <a:ext cx="387976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i="1" dirty="0"/>
              <a:t>Винайдення парової машини</a:t>
            </a:r>
            <a:endParaRPr lang="ru-RU" sz="3800" b="1" dirty="0"/>
          </a:p>
        </p:txBody>
      </p:sp>
      <p:pic>
        <p:nvPicPr>
          <p:cNvPr id="8" name="Picture 2" descr="C:\Documents and Settings\Ростислав\Рабочий стол\двигуни\Steam_engine_in_ac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12" y="3537839"/>
            <a:ext cx="4353190" cy="27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10" name="Скругленный прямоугольник 9">
              <a:hlinkClick r:id="rId4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640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borovichionline.ru/images/cms/data/448874/konvert_pochtovij_konvert_495665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9" y="-315416"/>
            <a:ext cx="10277475" cy="761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6560" y="1772816"/>
            <a:ext cx="1378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№5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5949280"/>
            <a:ext cx="864096" cy="576064"/>
            <a:chOff x="467544" y="5949280"/>
            <a:chExt cx="864096" cy="576064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467544" y="5949280"/>
              <a:ext cx="864096" cy="5760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683568" y="6237312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32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2016-04-24T14:05:18Z</dcterms:created>
  <dcterms:modified xsi:type="dcterms:W3CDTF">2016-04-24T14:54:32Z</dcterms:modified>
</cp:coreProperties>
</file>