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78" r:id="rId5"/>
    <p:sldId id="265" r:id="rId6"/>
    <p:sldId id="266" r:id="rId7"/>
    <p:sldId id="269" r:id="rId8"/>
    <p:sldId id="270" r:id="rId9"/>
    <p:sldId id="271" r:id="rId10"/>
    <p:sldId id="272" r:id="rId11"/>
    <p:sldId id="273" r:id="rId12"/>
    <p:sldId id="279" r:id="rId13"/>
    <p:sldId id="274" r:id="rId14"/>
    <p:sldId id="275" r:id="rId15"/>
    <p:sldId id="277" r:id="rId16"/>
    <p:sldId id="276" r:id="rId17"/>
    <p:sldId id="263" r:id="rId18"/>
    <p:sldId id="26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956"/>
            <a:ext cx="9144000" cy="683604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2492896"/>
            <a:ext cx="78488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Державні</a:t>
            </a:r>
            <a:r>
              <a:rPr lang="ru-RU" sz="5400" b="1" dirty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символи</a:t>
            </a:r>
            <a:r>
              <a:rPr lang="ru-RU" sz="5400" b="1" dirty="0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 smtClean="0">
                <a:ln w="11430"/>
                <a:solidFill>
                  <a:srgbClr val="00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sz="5400" b="1" cap="none" spc="0" dirty="0">
              <a:ln w="11430"/>
              <a:solidFill>
                <a:srgbClr val="00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32623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rap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0"/>
            <a:ext cx="910850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80112" y="692696"/>
            <a:ext cx="27363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28 січня 1992 року Верховна Рада України затвердила </a:t>
            </a:r>
            <a:r>
              <a:rPr lang="uk-UA" sz="24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синьо-жовний</a:t>
            </a:r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прапор Державним прапором 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4452965"/>
            <a:ext cx="3024335" cy="240503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Настя\Desktop\Новая папка\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026" t="6951" r="12786"/>
          <a:stretch/>
        </p:blipFill>
        <p:spPr bwMode="auto">
          <a:xfrm>
            <a:off x="2627784" y="1412776"/>
            <a:ext cx="4134616" cy="52565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03648" y="692696"/>
            <a:ext cx="6064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Державний Герб України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00px-9-sribnuk-is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56792"/>
            <a:ext cx="4716016" cy="2448272"/>
          </a:xfrm>
          <a:prstGeom prst="rect">
            <a:avLst/>
          </a:prstGeom>
        </p:spPr>
      </p:pic>
      <p:pic>
        <p:nvPicPr>
          <p:cNvPr id="5" name="Рисунок 4" descr="fullsize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58238"/>
            <a:ext cx="4716016" cy="26997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99792" y="692696"/>
            <a:ext cx="43380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Тризуб в Київській Русі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44008" y="2564904"/>
            <a:ext cx="4499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За часів Київської Русі тризуб був </a:t>
            </a:r>
          </a:p>
          <a:p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родовим знаком князів. Його зображали</a:t>
            </a:r>
          </a:p>
          <a:p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монетах великого князя Володимира Святославовича,</a:t>
            </a:r>
          </a:p>
          <a:p>
            <a:r>
              <a:rPr lang="uk-UA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Ярослава Мудрого,Володимира Мономаха</a:t>
            </a:r>
          </a:p>
          <a:p>
            <a:endParaRPr lang="ru-RU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3415670" cy="454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3302024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764704"/>
            <a:ext cx="33123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Державний Гімн</a:t>
            </a:r>
            <a:endParaRPr lang="ru-RU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1268760"/>
            <a:ext cx="556049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Автори  Гімну України</a:t>
            </a:r>
          </a:p>
          <a:p>
            <a:endParaRPr lang="ru-RU" dirty="0"/>
          </a:p>
        </p:txBody>
      </p:sp>
      <p:pic>
        <p:nvPicPr>
          <p:cNvPr id="6" name="Рисунок 5" descr="img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068960"/>
            <a:ext cx="4035942" cy="3024336"/>
          </a:xfrm>
          <a:prstGeom prst="rect">
            <a:avLst/>
          </a:prstGeom>
        </p:spPr>
      </p:pic>
      <p:pic>
        <p:nvPicPr>
          <p:cNvPr id="7" name="Рисунок 6" descr="img2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3068960"/>
            <a:ext cx="4035943" cy="302433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96752"/>
            <a:ext cx="6372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sz="1600" dirty="0"/>
          </a:p>
          <a:p>
            <a:endParaRPr lang="uk-UA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8880"/>
            <a:ext cx="3744416" cy="353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2808312" cy="3617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63688" y="332656"/>
            <a:ext cx="50409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uk-UA" sz="36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имволіка </a:t>
            </a:r>
            <a:r>
              <a:rPr lang="uk-UA" sz="36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Черкащини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5949280"/>
            <a:ext cx="684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000" dirty="0" smtClean="0">
                <a:solidFill>
                  <a:srgbClr val="0000CC"/>
                </a:solidFill>
              </a:rPr>
              <a:t>Автори герба і прапора – Олександра і Микола </a:t>
            </a:r>
            <a:r>
              <a:rPr lang="uk-UA" sz="2000" dirty="0" err="1" smtClean="0">
                <a:solidFill>
                  <a:srgbClr val="0000CC"/>
                </a:solidFill>
              </a:rPr>
              <a:t>Теліженки</a:t>
            </a:r>
            <a:r>
              <a:rPr lang="uk-UA" sz="2000" dirty="0" smtClean="0">
                <a:solidFill>
                  <a:srgbClr val="0000CC"/>
                </a:solidFill>
              </a:rPr>
              <a:t>. </a:t>
            </a:r>
            <a:endParaRPr lang="uk-UA" sz="2000" dirty="0">
              <a:solidFill>
                <a:srgbClr val="0000CC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2" y="1628800"/>
            <a:ext cx="3400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Герб області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1556792"/>
            <a:ext cx="37708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Прапор Черкаської області. </a:t>
            </a:r>
            <a:endParaRPr lang="uk-UA" sz="24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uk-UA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25340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92896"/>
            <a:ext cx="3673878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348880"/>
            <a:ext cx="2866628" cy="3758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843808" y="121664"/>
            <a:ext cx="42007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u="sng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Символіка Умані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600" y="1628800"/>
            <a:ext cx="2224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Прапор міста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1700808"/>
            <a:ext cx="1554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Герб міста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107790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n_Nezalegnos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8503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7544" y="616090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780928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/>
              <a:t> 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6027003"/>
            <a:ext cx="74523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2400" b="1" dirty="0" smtClean="0">
                <a:solidFill>
                  <a:srgbClr val="FF0000"/>
                </a:solidFill>
              </a:rPr>
              <a:t>24 серпня 1991 року Верховна Рада України ухвалила Акт проголошення незалежності України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242189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80112" y="836712"/>
            <a:ext cx="24482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28 червня 1996 року прийнято Конституцію України. </a:t>
            </a:r>
            <a:b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 статті 20 якої читаємо: «Державними символами України є Державний прапор України, Державний герб України, </a:t>
            </a:r>
            <a:b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Державний гімн України»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60648"/>
            <a:ext cx="3888432" cy="626103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980728"/>
            <a:ext cx="34563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Прапор України</a:t>
            </a:r>
            <a:endParaRPr lang="ru-RU" sz="3200" dirty="0"/>
          </a:p>
        </p:txBody>
      </p:sp>
      <p:pic>
        <p:nvPicPr>
          <p:cNvPr id="3" name="Picture 4" descr="C:\Users\Настя\Desktop\Новая папка\3025481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4"/>
            <a:ext cx="7241541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938"/>
            <a:ext cx="9144000" cy="685206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52736"/>
            <a:ext cx="74867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Історія державного прапора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3-4-6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5317"/>
            <a:ext cx="9144000" cy="434268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orogv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0px-Flag_of_the_Cossack_Hetmanat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0"/>
            <a:ext cx="5601502" cy="3699792"/>
          </a:xfrm>
          <a:prstGeom prst="rect">
            <a:avLst/>
          </a:prstGeom>
        </p:spPr>
      </p:pic>
      <p:pic>
        <p:nvPicPr>
          <p:cNvPr id="2" name="Рисунок 1" descr="fl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33888" y="3717032"/>
            <a:ext cx="4510112" cy="31409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39952" y="249289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Прапори </a:t>
            </a:r>
            <a:r>
              <a:rPr lang="en-US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XVIII </a:t>
            </a:r>
            <a:r>
              <a:rPr lang="uk-UA" sz="3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століття</a:t>
            </a:r>
            <a:endParaRPr lang="ru-RU" sz="3600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4144885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19411"/>
            <a:ext cx="4572000" cy="3138589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332656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 </a:t>
            </a:r>
            <a:endParaRPr lang="ru-RU" dirty="0"/>
          </a:p>
        </p:txBody>
      </p:sp>
      <p:pic>
        <p:nvPicPr>
          <p:cNvPr id="4" name="Рисунок 3" descr="imag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2348880"/>
            <a:ext cx="7992888" cy="42210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620688"/>
            <a:ext cx="90364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22 березня 1918 в Києві було прийнято державний прапор Української народної Республіки</a:t>
            </a:r>
            <a:endParaRPr lang="ru-RU" sz="32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115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Анастасія</dc:creator>
  <cp:lastModifiedBy>HP</cp:lastModifiedBy>
  <cp:revision>29</cp:revision>
  <dcterms:created xsi:type="dcterms:W3CDTF">2015-11-29T19:51:58Z</dcterms:created>
  <dcterms:modified xsi:type="dcterms:W3CDTF">2015-12-21T11:18:37Z</dcterms:modified>
</cp:coreProperties>
</file>