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1" r:id="rId3"/>
    <p:sldId id="259" r:id="rId4"/>
    <p:sldId id="274" r:id="rId5"/>
    <p:sldId id="258" r:id="rId6"/>
    <p:sldId id="263" r:id="rId7"/>
    <p:sldId id="256" r:id="rId8"/>
    <p:sldId id="270" r:id="rId9"/>
    <p:sldId id="267" r:id="rId10"/>
    <p:sldId id="268" r:id="rId11"/>
    <p:sldId id="262" r:id="rId12"/>
    <p:sldId id="264" r:id="rId13"/>
    <p:sldId id="273" r:id="rId14"/>
    <p:sldId id="265" r:id="rId15"/>
    <p:sldId id="25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8000"/>
    <a:srgbClr val="350101"/>
    <a:srgbClr val="990000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108" d="100"/>
          <a:sy n="108" d="100"/>
        </p:scale>
        <p:origin x="-113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png"/><Relationship Id="rId4" Type="http://schemas.openxmlformats.org/officeDocument/2006/relationships/image" Target="../media/image31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ON-LETO-PREV`YU-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pic>
        <p:nvPicPr>
          <p:cNvPr id="6" name="Рисунок 5" descr="903c3ff2bf612c159e79e31b9f2e2a6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5776499" cy="3201143"/>
          </a:xfrm>
          <a:prstGeom prst="rect">
            <a:avLst/>
          </a:prstGeom>
        </p:spPr>
      </p:pic>
      <p:sp>
        <p:nvSpPr>
          <p:cNvPr id="25603" name="WordArt 3"/>
          <p:cNvSpPr>
            <a:spLocks noChangeArrowheads="1" noChangeShapeType="1" noTextEdit="1"/>
          </p:cNvSpPr>
          <p:nvPr/>
        </p:nvSpPr>
        <p:spPr bwMode="auto">
          <a:xfrm>
            <a:off x="251520" y="3501008"/>
            <a:ext cx="7128792" cy="10797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b="1" i="1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/>
                <a:latin typeface="Comic Sans MS"/>
              </a:rPr>
              <a:t>“Wonderland”</a:t>
            </a:r>
            <a:endParaRPr lang="ru-RU" sz="3600" b="1" i="1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/>
              <a:latin typeface="Comic Sans MS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ON-LETO-PREV`YU-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00800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uk-UA" dirty="0" smtClean="0">
                <a:solidFill>
                  <a:srgbClr val="008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uk-UA" dirty="0" smtClean="0">
                <a:solidFill>
                  <a:srgbClr val="008000"/>
                </a:solidFill>
                <a:latin typeface="Monotype Corsiva" pitchFamily="66" charset="0"/>
                <a:cs typeface="Times New Roman" pitchFamily="18" charset="0"/>
              </a:rPr>
              <a:t>6</a:t>
            </a:r>
            <a:r>
              <a:rPr lang="uk-UA" dirty="0" smtClean="0">
                <a:solidFill>
                  <a:srgbClr val="008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-й день </a:t>
            </a:r>
            <a:r>
              <a:rPr lang="uk-UA" dirty="0" smtClean="0">
                <a:solidFill>
                  <a:srgbClr val="008000"/>
                </a:solidFill>
                <a:latin typeface="Monotype Corsiva" pitchFamily="66" charset="0"/>
                <a:ea typeface="Calibri"/>
                <a:cs typeface="Times New Roman"/>
              </a:rPr>
              <a:t> </a:t>
            </a:r>
            <a:r>
              <a:rPr lang="uk-UA" dirty="0" err="1" smtClean="0">
                <a:solidFill>
                  <a:srgbClr val="008000"/>
                </a:solidFill>
                <a:latin typeface="Monotype Corsiva" pitchFamily="66" charset="0"/>
                <a:ea typeface="Calibri"/>
                <a:cs typeface="Times New Roman"/>
              </a:rPr>
              <a:t>“Світ</a:t>
            </a:r>
            <a:r>
              <a:rPr lang="uk-UA" dirty="0" smtClean="0">
                <a:solidFill>
                  <a:srgbClr val="008000"/>
                </a:solidFill>
                <a:latin typeface="Monotype Corsiva" pitchFamily="66" charset="0"/>
                <a:ea typeface="Calibri"/>
                <a:cs typeface="Times New Roman"/>
              </a:rPr>
              <a:t> музики</a:t>
            </a:r>
            <a:r>
              <a:rPr lang="en-US" dirty="0" smtClean="0">
                <a:solidFill>
                  <a:srgbClr val="008000"/>
                </a:solidFill>
                <a:latin typeface="Monotype Corsiva" pitchFamily="66" charset="0"/>
                <a:ea typeface="Calibri"/>
                <a:cs typeface="Times New Roman"/>
              </a:rPr>
              <a:t> ”</a:t>
            </a:r>
            <a:r>
              <a:rPr lang="en-US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uk-UA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uk-UA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en-US" dirty="0" smtClean="0">
                <a:solidFill>
                  <a:srgbClr val="C00000"/>
                </a:solidFill>
                <a:latin typeface="Monotype Corsiva" pitchFamily="66" charset="0"/>
              </a:rPr>
              <a:t>In the wonderful  world of  music</a:t>
            </a:r>
            <a:r>
              <a:rPr lang="en-US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en-US" b="1" dirty="0" smtClean="0">
                <a:latin typeface="Times New Roman"/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11" name="Содержимое 4" descr="C:\Users\Acer\Desktop\лагерь wonderland\122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 bwMode="auto">
          <a:xfrm>
            <a:off x="2483768" y="3861048"/>
            <a:ext cx="4348656" cy="2745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8435280" cy="4525963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rgbClr val="002060"/>
                </a:solidFill>
                <a:latin typeface="Monotype Corsiva" pitchFamily="66" charset="0"/>
              </a:rPr>
              <a:t>Ранкова зарядка</a:t>
            </a:r>
            <a:endParaRPr lang="ru-RU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uk-UA" dirty="0" smtClean="0">
                <a:solidFill>
                  <a:srgbClr val="002060"/>
                </a:solidFill>
                <a:latin typeface="Monotype Corsiva" pitchFamily="66" charset="0"/>
              </a:rPr>
              <a:t>Повторення лексики до теми </a:t>
            </a:r>
            <a:r>
              <a:rPr lang="en-US" dirty="0" smtClean="0">
                <a:solidFill>
                  <a:srgbClr val="002060"/>
                </a:solidFill>
                <a:latin typeface="Monotype Corsiva" pitchFamily="66" charset="0"/>
              </a:rPr>
              <a:t>“Music”</a:t>
            </a:r>
            <a:r>
              <a:rPr lang="uk-UA" dirty="0" smtClean="0">
                <a:solidFill>
                  <a:srgbClr val="002060"/>
                </a:solidFill>
                <a:latin typeface="Monotype Corsiva" pitchFamily="66" charset="0"/>
              </a:rPr>
              <a:t> у вигляді гри</a:t>
            </a:r>
            <a:endParaRPr lang="ru-RU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r>
              <a:rPr lang="uk-UA" dirty="0" smtClean="0">
                <a:solidFill>
                  <a:srgbClr val="002060"/>
                </a:solidFill>
                <a:latin typeface="Monotype Corsiva" pitchFamily="66" charset="0"/>
              </a:rPr>
              <a:t>Вивчення пісень англійською мовою</a:t>
            </a:r>
          </a:p>
          <a:p>
            <a:r>
              <a:rPr lang="uk-UA" dirty="0" smtClean="0">
                <a:solidFill>
                  <a:srgbClr val="002060"/>
                </a:solidFill>
                <a:latin typeface="Monotype Corsiva" pitchFamily="66" charset="0"/>
              </a:rPr>
              <a:t>Конкурс на кращого виконавця пісні англійською мовою</a:t>
            </a:r>
          </a:p>
          <a:p>
            <a:r>
              <a:rPr lang="uk-UA" dirty="0" smtClean="0">
                <a:solidFill>
                  <a:srgbClr val="002060"/>
                </a:solidFill>
                <a:latin typeface="Monotype Corsiva" pitchFamily="66" charset="0"/>
              </a:rPr>
              <a:t>Підведення підсумків  </a:t>
            </a:r>
            <a:endParaRPr lang="ru-RU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ON-LETO-PREV`YU-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00800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uk-UA" dirty="0" smtClean="0">
                <a:solidFill>
                  <a:srgbClr val="008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uk-UA" dirty="0" smtClean="0">
                <a:solidFill>
                  <a:srgbClr val="008000"/>
                </a:solidFill>
                <a:latin typeface="Monotype Corsiva" pitchFamily="66" charset="0"/>
                <a:cs typeface="Times New Roman" pitchFamily="18" charset="0"/>
              </a:rPr>
              <a:t>7</a:t>
            </a:r>
            <a:r>
              <a:rPr lang="uk-UA" dirty="0" smtClean="0">
                <a:solidFill>
                  <a:srgbClr val="008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-й день </a:t>
            </a:r>
            <a:r>
              <a:rPr lang="uk-UA" dirty="0" smtClean="0">
                <a:solidFill>
                  <a:srgbClr val="008000"/>
                </a:solidFill>
                <a:latin typeface="Monotype Corsiva" pitchFamily="66" charset="0"/>
                <a:ea typeface="Calibri"/>
                <a:cs typeface="Times New Roman"/>
              </a:rPr>
              <a:t> </a:t>
            </a:r>
            <a:r>
              <a:rPr lang="uk-UA" dirty="0" err="1" smtClean="0">
                <a:solidFill>
                  <a:srgbClr val="008000"/>
                </a:solidFill>
                <a:latin typeface="Monotype Corsiva" pitchFamily="66" charset="0"/>
                <a:ea typeface="Calibri"/>
                <a:cs typeface="Times New Roman"/>
              </a:rPr>
              <a:t>“Світ</a:t>
            </a:r>
            <a:r>
              <a:rPr lang="uk-UA" dirty="0" smtClean="0">
                <a:solidFill>
                  <a:srgbClr val="008000"/>
                </a:solidFill>
                <a:latin typeface="Monotype Corsiva" pitchFamily="66" charset="0"/>
                <a:ea typeface="Calibri"/>
                <a:cs typeface="Times New Roman"/>
              </a:rPr>
              <a:t> винаходів</a:t>
            </a:r>
            <a:r>
              <a:rPr lang="en-US" dirty="0" smtClean="0">
                <a:solidFill>
                  <a:srgbClr val="008000"/>
                </a:solidFill>
                <a:latin typeface="Monotype Corsiva" pitchFamily="66" charset="0"/>
                <a:ea typeface="Calibri"/>
                <a:cs typeface="Times New Roman"/>
              </a:rPr>
              <a:t> ”</a:t>
            </a:r>
            <a:r>
              <a:rPr lang="en-US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uk-UA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uk-UA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en-US" dirty="0" smtClean="0">
                <a:solidFill>
                  <a:srgbClr val="C00000"/>
                </a:solidFill>
                <a:latin typeface="Monotype Corsiva" pitchFamily="66" charset="0"/>
              </a:rPr>
              <a:t>In the wonderful  world of  inventions</a:t>
            </a:r>
            <a:r>
              <a:rPr lang="en-US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en-US" b="1" dirty="0" smtClean="0">
                <a:latin typeface="Times New Roman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uk-UA" sz="3200" dirty="0" smtClean="0">
                <a:solidFill>
                  <a:srgbClr val="002060"/>
                </a:solidFill>
                <a:latin typeface="Monotype Corsiva" pitchFamily="66" charset="0"/>
              </a:rPr>
              <a:t>Ранкова зарядка</a:t>
            </a:r>
            <a:endParaRPr lang="ru-RU" sz="32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r>
              <a:rPr lang="uk-UA" sz="3200" dirty="0" smtClean="0">
                <a:solidFill>
                  <a:srgbClr val="002060"/>
                </a:solidFill>
                <a:latin typeface="Monotype Corsiva" pitchFamily="66" charset="0"/>
              </a:rPr>
              <a:t>Виготовлення виробів із непотрібних речей </a:t>
            </a:r>
            <a:r>
              <a:rPr lang="en-US" sz="3200" dirty="0" smtClean="0">
                <a:solidFill>
                  <a:srgbClr val="002060"/>
                </a:solidFill>
                <a:latin typeface="Monotype Corsiva" pitchFamily="66" charset="0"/>
              </a:rPr>
              <a:t>“Garbage show”</a:t>
            </a:r>
          </a:p>
          <a:p>
            <a:r>
              <a:rPr lang="uk-UA" sz="3200" dirty="0" smtClean="0">
                <a:solidFill>
                  <a:srgbClr val="002060"/>
                </a:solidFill>
                <a:latin typeface="Monotype Corsiva" pitchFamily="66" charset="0"/>
              </a:rPr>
              <a:t>Рольова гра </a:t>
            </a:r>
            <a:r>
              <a:rPr lang="en-US" sz="3200" dirty="0" smtClean="0">
                <a:solidFill>
                  <a:srgbClr val="002060"/>
                </a:solidFill>
                <a:latin typeface="Monotype Corsiva" pitchFamily="66" charset="0"/>
              </a:rPr>
              <a:t>“ I’m an inventor”</a:t>
            </a:r>
          </a:p>
          <a:p>
            <a:r>
              <a:rPr lang="uk-UA" sz="3200" dirty="0" smtClean="0">
                <a:solidFill>
                  <a:srgbClr val="002060"/>
                </a:solidFill>
                <a:latin typeface="Monotype Corsiva" pitchFamily="66" charset="0"/>
              </a:rPr>
              <a:t>Підведення підсумків  </a:t>
            </a:r>
            <a:endParaRPr lang="ru-RU" sz="32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endParaRPr lang="ru-RU" dirty="0"/>
          </a:p>
        </p:txBody>
      </p:sp>
      <p:pic>
        <p:nvPicPr>
          <p:cNvPr id="9" name="Содержимое 8" descr="IMG_046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508104" y="1484785"/>
            <a:ext cx="3390528" cy="2532431"/>
          </a:xfrm>
        </p:spPr>
      </p:pic>
      <p:pic>
        <p:nvPicPr>
          <p:cNvPr id="11" name="Рисунок 10" descr="IMG_03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4077072"/>
            <a:ext cx="3456384" cy="2581620"/>
          </a:xfrm>
          <a:prstGeom prst="rect">
            <a:avLst/>
          </a:prstGeom>
        </p:spPr>
      </p:pic>
      <p:pic>
        <p:nvPicPr>
          <p:cNvPr id="8" name="Рисунок 7" descr="english-flag-1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" y="4149809"/>
            <a:ext cx="3275856" cy="2519551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ON-LETO-PREV`YU-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Monotype Corsiva" pitchFamily="66" charset="0"/>
                <a:cs typeface="Times New Roman" pitchFamily="18" charset="0"/>
              </a:rPr>
              <a:t>8</a:t>
            </a:r>
            <a:r>
              <a:rPr lang="uk-UA" dirty="0" smtClean="0">
                <a:solidFill>
                  <a:srgbClr val="008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-й день </a:t>
            </a:r>
            <a:r>
              <a:rPr lang="uk-UA" dirty="0" smtClean="0">
                <a:solidFill>
                  <a:srgbClr val="008000"/>
                </a:solidFill>
                <a:latin typeface="Monotype Corsiva" pitchFamily="66" charset="0"/>
                <a:ea typeface="Calibri"/>
                <a:cs typeface="Times New Roman"/>
              </a:rPr>
              <a:t> </a:t>
            </a:r>
            <a:r>
              <a:rPr lang="uk-UA" dirty="0" err="1" smtClean="0">
                <a:solidFill>
                  <a:srgbClr val="008000"/>
                </a:solidFill>
                <a:latin typeface="Monotype Corsiva" pitchFamily="66" charset="0"/>
                <a:ea typeface="Calibri"/>
                <a:cs typeface="Times New Roman"/>
              </a:rPr>
              <a:t>“Світ</a:t>
            </a:r>
            <a:r>
              <a:rPr lang="uk-UA" dirty="0" smtClean="0">
                <a:solidFill>
                  <a:srgbClr val="008000"/>
                </a:solidFill>
                <a:latin typeface="Monotype Corsiva" pitchFamily="66" charset="0"/>
                <a:ea typeface="Calibri"/>
                <a:cs typeface="Times New Roman"/>
              </a:rPr>
              <a:t> довкілля</a:t>
            </a:r>
            <a:r>
              <a:rPr lang="en-US" dirty="0" smtClean="0">
                <a:solidFill>
                  <a:srgbClr val="008000"/>
                </a:solidFill>
                <a:latin typeface="Monotype Corsiva" pitchFamily="66" charset="0"/>
                <a:ea typeface="Calibri"/>
                <a:cs typeface="Times New Roman"/>
              </a:rPr>
              <a:t>”</a:t>
            </a:r>
            <a:r>
              <a:rPr lang="en-US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uk-UA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uk-UA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en-US" dirty="0" smtClean="0">
                <a:solidFill>
                  <a:srgbClr val="C00000"/>
                </a:solidFill>
                <a:latin typeface="Monotype Corsiva" pitchFamily="66" charset="0"/>
              </a:rPr>
              <a:t>In the wonderful  world of  environment</a:t>
            </a:r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2060"/>
                </a:solidFill>
                <a:latin typeface="Monotype Corsiva" pitchFamily="66" charset="0"/>
              </a:rPr>
              <a:t>Ранкова зарядка</a:t>
            </a:r>
            <a:endParaRPr lang="ru-RU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r>
              <a:rPr lang="uk-UA" dirty="0" smtClean="0">
                <a:solidFill>
                  <a:srgbClr val="002060"/>
                </a:solidFill>
                <a:latin typeface="Monotype Corsiva" pitchFamily="66" charset="0"/>
              </a:rPr>
              <a:t>Мовний пінг-понг /</a:t>
            </a:r>
            <a:r>
              <a:rPr lang="en-US" dirty="0" smtClean="0">
                <a:solidFill>
                  <a:srgbClr val="002060"/>
                </a:solidFill>
                <a:latin typeface="Monotype Corsiva" pitchFamily="66" charset="0"/>
              </a:rPr>
              <a:t>Language ping-pong</a:t>
            </a:r>
            <a:endParaRPr lang="uk-UA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r>
              <a:rPr lang="uk-UA" dirty="0" smtClean="0">
                <a:solidFill>
                  <a:srgbClr val="002060"/>
                </a:solidFill>
                <a:latin typeface="Monotype Corsiva" pitchFamily="66" charset="0"/>
              </a:rPr>
              <a:t>Екскурсія до лісу</a:t>
            </a:r>
          </a:p>
          <a:p>
            <a:r>
              <a:rPr lang="uk-UA" dirty="0" smtClean="0">
                <a:solidFill>
                  <a:srgbClr val="002060"/>
                </a:solidFill>
                <a:latin typeface="Monotype Corsiva" pitchFamily="66" charset="0"/>
              </a:rPr>
              <a:t>Конкурс малюнків </a:t>
            </a:r>
            <a:r>
              <a:rPr lang="en-US" dirty="0" smtClean="0">
                <a:solidFill>
                  <a:srgbClr val="002060"/>
                </a:solidFill>
                <a:latin typeface="Monotype Corsiva" pitchFamily="66" charset="0"/>
              </a:rPr>
              <a:t>“Nature and fantasy”</a:t>
            </a:r>
            <a:endParaRPr lang="uk-UA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r>
              <a:rPr lang="uk-UA" dirty="0" smtClean="0">
                <a:solidFill>
                  <a:srgbClr val="002060"/>
                </a:solidFill>
                <a:latin typeface="Monotype Corsiva" pitchFamily="66" charset="0"/>
              </a:rPr>
              <a:t>Підведення підсумків   </a:t>
            </a:r>
            <a:endParaRPr lang="ru-RU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endParaRPr lang="ru-RU" dirty="0"/>
          </a:p>
        </p:txBody>
      </p:sp>
      <p:pic>
        <p:nvPicPr>
          <p:cNvPr id="13" name="Содержимое 12" descr="IMG_031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11960" y="1700808"/>
            <a:ext cx="3174504" cy="2371080"/>
          </a:xfrm>
        </p:spPr>
      </p:pic>
      <p:pic>
        <p:nvPicPr>
          <p:cNvPr id="14" name="Рисунок 13" descr="IMG_03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6136" y="3284984"/>
            <a:ext cx="3029481" cy="2262761"/>
          </a:xfrm>
          <a:prstGeom prst="rect">
            <a:avLst/>
          </a:prstGeom>
        </p:spPr>
      </p:pic>
      <p:pic>
        <p:nvPicPr>
          <p:cNvPr id="15" name="Рисунок 14" descr="IMG_048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07904" y="4509120"/>
            <a:ext cx="2808312" cy="2097567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ON-LETO-PREV`YU-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Monotype Corsiva" pitchFamily="66" charset="0"/>
                <a:cs typeface="Times New Roman" pitchFamily="18" charset="0"/>
              </a:rPr>
              <a:t>9</a:t>
            </a:r>
            <a:r>
              <a:rPr lang="uk-UA" dirty="0" smtClean="0">
                <a:solidFill>
                  <a:srgbClr val="008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-й день </a:t>
            </a:r>
            <a:r>
              <a:rPr lang="uk-UA" dirty="0" smtClean="0">
                <a:solidFill>
                  <a:srgbClr val="008000"/>
                </a:solidFill>
                <a:latin typeface="Monotype Corsiva" pitchFamily="66" charset="0"/>
                <a:ea typeface="Calibri"/>
                <a:cs typeface="Times New Roman"/>
              </a:rPr>
              <a:t> </a:t>
            </a:r>
            <a:r>
              <a:rPr lang="uk-UA" dirty="0" err="1" smtClean="0">
                <a:solidFill>
                  <a:srgbClr val="008000"/>
                </a:solidFill>
                <a:latin typeface="Monotype Corsiva" pitchFamily="66" charset="0"/>
                <a:ea typeface="Calibri"/>
                <a:cs typeface="Times New Roman"/>
              </a:rPr>
              <a:t>“Світ</a:t>
            </a:r>
            <a:r>
              <a:rPr lang="uk-UA" dirty="0" smtClean="0">
                <a:solidFill>
                  <a:srgbClr val="008000"/>
                </a:solidFill>
                <a:latin typeface="Monotype Corsiva" pitchFamily="66" charset="0"/>
                <a:ea typeface="Calibri"/>
                <a:cs typeface="Times New Roman"/>
              </a:rPr>
              <a:t> жартів</a:t>
            </a:r>
            <a:r>
              <a:rPr lang="en-US" dirty="0" smtClean="0">
                <a:solidFill>
                  <a:srgbClr val="008000"/>
                </a:solidFill>
                <a:latin typeface="Monotype Corsiva" pitchFamily="66" charset="0"/>
                <a:ea typeface="Calibri"/>
                <a:cs typeface="Times New Roman"/>
              </a:rPr>
              <a:t>”</a:t>
            </a:r>
            <a:r>
              <a:rPr lang="en-US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uk-UA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uk-UA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en-US" dirty="0" smtClean="0">
                <a:solidFill>
                  <a:srgbClr val="C00000"/>
                </a:solidFill>
                <a:latin typeface="Monotype Corsiva" pitchFamily="66" charset="0"/>
              </a:rPr>
              <a:t>In the wonderful  world of  jokes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2060"/>
                </a:solidFill>
                <a:latin typeface="Monotype Corsiva" pitchFamily="66" charset="0"/>
              </a:rPr>
              <a:t>Ранкова зарядка</a:t>
            </a:r>
            <a:endParaRPr lang="ru-RU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r>
              <a:rPr lang="uk-UA" dirty="0" smtClean="0">
                <a:solidFill>
                  <a:srgbClr val="002060"/>
                </a:solidFill>
                <a:latin typeface="Monotype Corsiva" pitchFamily="66" charset="0"/>
              </a:rPr>
              <a:t>Конкурс мініатюр</a:t>
            </a:r>
            <a:r>
              <a:rPr lang="en-US" dirty="0" smtClean="0">
                <a:solidFill>
                  <a:srgbClr val="002060"/>
                </a:solidFill>
                <a:latin typeface="Monotype Corsiva" pitchFamily="66" charset="0"/>
              </a:rPr>
              <a:t>“Mimicry competition”</a:t>
            </a:r>
          </a:p>
          <a:p>
            <a:r>
              <a:rPr lang="uk-UA" dirty="0" smtClean="0">
                <a:solidFill>
                  <a:srgbClr val="002060"/>
                </a:solidFill>
                <a:latin typeface="Monotype Corsiva" pitchFamily="66" charset="0"/>
              </a:rPr>
              <a:t>Перегляд мультфільмів</a:t>
            </a:r>
          </a:p>
          <a:p>
            <a:r>
              <a:rPr lang="uk-UA" dirty="0" smtClean="0">
                <a:solidFill>
                  <a:srgbClr val="002060"/>
                </a:solidFill>
                <a:latin typeface="Monotype Corsiva" pitchFamily="66" charset="0"/>
              </a:rPr>
              <a:t>Конкурс на кращого виконавця жартів</a:t>
            </a:r>
          </a:p>
          <a:p>
            <a:r>
              <a:rPr lang="uk-UA" dirty="0" smtClean="0">
                <a:solidFill>
                  <a:srgbClr val="002060"/>
                </a:solidFill>
                <a:latin typeface="Monotype Corsiva" pitchFamily="66" charset="0"/>
              </a:rPr>
              <a:t>Підведення підсумків </a:t>
            </a:r>
            <a:endParaRPr lang="ru-RU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endParaRPr lang="ru-RU" dirty="0"/>
          </a:p>
        </p:txBody>
      </p:sp>
      <p:pic>
        <p:nvPicPr>
          <p:cNvPr id="8" name="Содержимое 7" descr="IMG_038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54939"/>
            <a:ext cx="4038600" cy="3016485"/>
          </a:xfrm>
        </p:spPr>
      </p:pic>
      <p:pic>
        <p:nvPicPr>
          <p:cNvPr id="2050" name="Picture 2" descr="E:\1415056238_5404621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436120" y="1124745"/>
            <a:ext cx="3312344" cy="2144936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ON-LETO-PREV`YU-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200" dirty="0" smtClean="0"/>
              <a:t/>
            </a:r>
            <a:br>
              <a:rPr lang="en-US" sz="1200" dirty="0" smtClean="0"/>
            </a:br>
            <a:endParaRPr lang="ru-RU" sz="1200" dirty="0"/>
          </a:p>
        </p:txBody>
      </p:sp>
      <p:pic>
        <p:nvPicPr>
          <p:cNvPr id="10" name="Содержимое 9" descr="IMG_0541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lum bright="10000" contrast="20000"/>
          </a:blip>
          <a:stretch>
            <a:fillRect/>
          </a:stretch>
        </p:blipFill>
        <p:spPr>
          <a:xfrm>
            <a:off x="4427984" y="1966616"/>
            <a:ext cx="4464496" cy="33345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1403648" y="253097"/>
            <a:ext cx="62646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 smtClean="0">
                <a:solidFill>
                  <a:srgbClr val="008000"/>
                </a:solidFill>
                <a:latin typeface="Monotype Corsiva" pitchFamily="66" charset="0"/>
                <a:cs typeface="Times New Roman" pitchFamily="18" charset="0"/>
              </a:rPr>
              <a:t>    </a:t>
            </a:r>
            <a:r>
              <a:rPr lang="uk-UA" sz="4000" dirty="0" smtClean="0">
                <a:solidFill>
                  <a:srgbClr val="008000"/>
                </a:solidFill>
                <a:latin typeface="Monotype Corsiva" pitchFamily="66" charset="0"/>
                <a:cs typeface="Times New Roman" pitchFamily="18" charset="0"/>
              </a:rPr>
              <a:t>10</a:t>
            </a:r>
            <a:r>
              <a:rPr lang="uk-UA" sz="4000" dirty="0" smtClean="0">
                <a:solidFill>
                  <a:srgbClr val="008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-й день </a:t>
            </a:r>
            <a:r>
              <a:rPr lang="uk-UA" sz="4000" dirty="0" smtClean="0">
                <a:solidFill>
                  <a:srgbClr val="008000"/>
                </a:solidFill>
                <a:latin typeface="Monotype Corsiva" pitchFamily="66" charset="0"/>
                <a:ea typeface="Calibri"/>
                <a:cs typeface="Times New Roman"/>
              </a:rPr>
              <a:t> Закриття табору</a:t>
            </a:r>
            <a:r>
              <a:rPr lang="uk-UA" sz="3200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uk-UA" sz="3200" dirty="0" smtClean="0">
                <a:solidFill>
                  <a:srgbClr val="C00000"/>
                </a:solidFill>
                <a:latin typeface="Monotype Corsiva" pitchFamily="66" charset="0"/>
              </a:rPr>
            </a:br>
            <a:endParaRPr lang="ru-RU" sz="2000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2060"/>
                </a:solidFill>
                <a:latin typeface="Monotype Corsiva" pitchFamily="66" charset="0"/>
              </a:rPr>
              <a:t>Ранкова зарядка</a:t>
            </a:r>
            <a:endParaRPr lang="ru-RU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r>
              <a:rPr lang="uk-UA" dirty="0" smtClean="0">
                <a:solidFill>
                  <a:srgbClr val="002060"/>
                </a:solidFill>
                <a:latin typeface="Monotype Corsiva" pitchFamily="66" charset="0"/>
              </a:rPr>
              <a:t>Підводимо підсумки роботи в таборі</a:t>
            </a:r>
          </a:p>
          <a:p>
            <a:r>
              <a:rPr lang="uk-UA" dirty="0" smtClean="0">
                <a:solidFill>
                  <a:srgbClr val="002060"/>
                </a:solidFill>
                <a:latin typeface="Monotype Corsiva" pitchFamily="66" charset="0"/>
              </a:rPr>
              <a:t>Робота над проектом      </a:t>
            </a:r>
            <a:r>
              <a:rPr lang="en-US" dirty="0" smtClean="0">
                <a:solidFill>
                  <a:srgbClr val="002060"/>
                </a:solidFill>
                <a:latin typeface="Monotype Corsiva" pitchFamily="66" charset="0"/>
              </a:rPr>
              <a:t>“ </a:t>
            </a:r>
            <a:r>
              <a:rPr lang="uk-UA" dirty="0" smtClean="0">
                <a:solidFill>
                  <a:srgbClr val="002060"/>
                </a:solidFill>
                <a:latin typeface="Monotype Corsiva" pitchFamily="66" charset="0"/>
              </a:rPr>
              <a:t>Стіннівка </a:t>
            </a:r>
            <a:r>
              <a:rPr lang="uk-UA" dirty="0" err="1" smtClean="0">
                <a:solidFill>
                  <a:srgbClr val="002060"/>
                </a:solidFill>
                <a:latin typeface="Monotype Corsiva" pitchFamily="66" charset="0"/>
              </a:rPr>
              <a:t>“Мої</a:t>
            </a:r>
            <a:r>
              <a:rPr lang="uk-UA" dirty="0" smtClean="0">
                <a:solidFill>
                  <a:srgbClr val="002060"/>
                </a:solidFill>
                <a:latin typeface="Monotype Corsiva" pitchFamily="66" charset="0"/>
              </a:rPr>
              <a:t> враження про табір</a:t>
            </a:r>
            <a:r>
              <a:rPr lang="en-US" dirty="0" smtClean="0">
                <a:solidFill>
                  <a:srgbClr val="002060"/>
                </a:solidFill>
                <a:latin typeface="Monotype Corsiva" pitchFamily="66" charset="0"/>
              </a:rPr>
              <a:t>”</a:t>
            </a:r>
          </a:p>
          <a:p>
            <a:r>
              <a:rPr lang="uk-UA" dirty="0" smtClean="0">
                <a:solidFill>
                  <a:srgbClr val="002060"/>
                </a:solidFill>
                <a:latin typeface="Monotype Corsiva" pitchFamily="66" charset="0"/>
              </a:rPr>
              <a:t>Нагородження активістів  </a:t>
            </a:r>
            <a:endParaRPr lang="ru-RU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endParaRPr lang="ru-RU" dirty="0"/>
          </a:p>
        </p:txBody>
      </p:sp>
      <p:pic>
        <p:nvPicPr>
          <p:cNvPr id="2050" name="Picture 2" descr="F:\seeyousoon.gif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292080" y="766455"/>
            <a:ext cx="3416349" cy="1294393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052" name="Picture 4" descr="F:\20221f4eb0024de6f1cc3666c7847d2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3955" y="-99392"/>
            <a:ext cx="2075675" cy="194421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65566" cy="68580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331640" y="2492896"/>
            <a:ext cx="6192688" cy="2808312"/>
          </a:xfrm>
        </p:spPr>
        <p:txBody>
          <a:bodyPr>
            <a:noAutofit/>
          </a:bodyPr>
          <a:lstStyle/>
          <a:p>
            <a:r>
              <a:rPr lang="uk-UA" sz="8000" b="1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Monotype Corsiva" pitchFamily="66" charset="0"/>
                <a:ea typeface="GungsuhChe" pitchFamily="49" charset="-127"/>
                <a:cs typeface="Aharoni" pitchFamily="2" charset="-79"/>
              </a:rPr>
              <a:t>Дякуємо за увагу !</a:t>
            </a:r>
            <a:endParaRPr lang="ru-RU" sz="8000" b="1" i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Monotype Corsiva" pitchFamily="66" charset="0"/>
              <a:ea typeface="GungsuhChe" pitchFamily="49" charset="-127"/>
              <a:cs typeface="Aharoni" pitchFamily="2" charset="-79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FON-LETO-PREV`YU-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350101"/>
                </a:solidFill>
                <a:latin typeface="Monotype Corsiva" pitchFamily="66" charset="0"/>
              </a:rPr>
              <a:t/>
            </a:r>
            <a:br>
              <a:rPr lang="en-US" dirty="0" smtClean="0">
                <a:solidFill>
                  <a:srgbClr val="350101"/>
                </a:solidFill>
                <a:latin typeface="Monotype Corsiva" pitchFamily="66" charset="0"/>
              </a:rPr>
            </a:br>
            <a:r>
              <a:rPr lang="en-US" dirty="0" smtClean="0">
                <a:solidFill>
                  <a:srgbClr val="350101"/>
                </a:solidFill>
                <a:latin typeface="Monotype Corsiva" pitchFamily="66" charset="0"/>
              </a:rPr>
              <a:t/>
            </a:r>
            <a:br>
              <a:rPr lang="en-US" dirty="0" smtClean="0">
                <a:solidFill>
                  <a:srgbClr val="350101"/>
                </a:solidFill>
                <a:latin typeface="Monotype Corsiva" pitchFamily="66" charset="0"/>
              </a:rPr>
            </a:br>
            <a:r>
              <a:rPr lang="en-US" dirty="0" smtClean="0">
                <a:solidFill>
                  <a:srgbClr val="350101"/>
                </a:solidFill>
                <a:latin typeface="Monotype Corsiva" pitchFamily="66" charset="0"/>
              </a:rPr>
              <a:t/>
            </a:r>
            <a:br>
              <a:rPr lang="en-US" dirty="0" smtClean="0">
                <a:solidFill>
                  <a:srgbClr val="350101"/>
                </a:solidFill>
                <a:latin typeface="Monotype Corsiva" pitchFamily="66" charset="0"/>
              </a:rPr>
            </a:br>
            <a:r>
              <a:rPr lang="en-US" dirty="0" smtClean="0">
                <a:solidFill>
                  <a:srgbClr val="350101"/>
                </a:solidFill>
                <a:latin typeface="Monotype Corsiva" pitchFamily="66" charset="0"/>
              </a:rPr>
              <a:t/>
            </a:r>
            <a:br>
              <a:rPr lang="en-US" dirty="0" smtClean="0">
                <a:solidFill>
                  <a:srgbClr val="350101"/>
                </a:solidFill>
                <a:latin typeface="Monotype Corsiva" pitchFamily="66" charset="0"/>
              </a:rPr>
            </a:br>
            <a:r>
              <a:rPr lang="en-US" dirty="0" smtClean="0">
                <a:solidFill>
                  <a:srgbClr val="350101"/>
                </a:solidFill>
                <a:latin typeface="Monotype Corsiva" pitchFamily="66" charset="0"/>
              </a:rPr>
              <a:t/>
            </a:r>
            <a:br>
              <a:rPr lang="en-US" dirty="0" smtClean="0">
                <a:solidFill>
                  <a:srgbClr val="350101"/>
                </a:solidFill>
                <a:latin typeface="Monotype Corsiva" pitchFamily="66" charset="0"/>
              </a:rPr>
            </a:br>
            <a:r>
              <a:rPr lang="en-US" dirty="0" smtClean="0">
                <a:solidFill>
                  <a:srgbClr val="350101"/>
                </a:solidFill>
                <a:latin typeface="Monotype Corsiva" pitchFamily="66" charset="0"/>
              </a:rPr>
              <a:t/>
            </a:r>
            <a:br>
              <a:rPr lang="en-US" dirty="0" smtClean="0">
                <a:solidFill>
                  <a:srgbClr val="350101"/>
                </a:solidFill>
                <a:latin typeface="Monotype Corsiva" pitchFamily="66" charset="0"/>
              </a:rPr>
            </a:br>
            <a:endParaRPr lang="ru-RU" dirty="0">
              <a:solidFill>
                <a:srgbClr val="350101"/>
              </a:solidFill>
              <a:latin typeface="Monotype Corsiva" pitchFamily="66" charset="0"/>
            </a:endParaRPr>
          </a:p>
        </p:txBody>
      </p:sp>
      <p:sp>
        <p:nvSpPr>
          <p:cNvPr id="11265" name="WordArt 1"/>
          <p:cNvSpPr>
            <a:spLocks noChangeArrowheads="1" noChangeShapeType="1" noTextEdit="1"/>
          </p:cNvSpPr>
          <p:nvPr/>
        </p:nvSpPr>
        <p:spPr bwMode="auto">
          <a:xfrm>
            <a:off x="3779912" y="332656"/>
            <a:ext cx="5256584" cy="1008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200" b="1" i="1" kern="10" spc="0" dirty="0" err="1" smtClean="0">
                <a:ln w="9525">
                  <a:noFill/>
                  <a:round/>
                  <a:headEnd/>
                  <a:tailEnd/>
                </a:ln>
                <a:solidFill>
                  <a:srgbClr val="0070C0"/>
                </a:solidFill>
                <a:latin typeface="Monotype Corsiva" pitchFamily="66" charset="0"/>
              </a:rPr>
              <a:t>Охтирська</a:t>
            </a:r>
            <a:r>
              <a:rPr lang="ru-RU" sz="3200" b="1" i="1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0070C0"/>
                </a:solidFill>
                <a:latin typeface="Monotype Corsiva" pitchFamily="66" charset="0"/>
              </a:rPr>
              <a:t> </a:t>
            </a:r>
            <a:r>
              <a:rPr lang="ru-RU" sz="3200" b="1" i="1" kern="10" spc="0" dirty="0" err="1" smtClean="0">
                <a:ln w="9525">
                  <a:noFill/>
                  <a:round/>
                  <a:headEnd/>
                  <a:tailEnd/>
                </a:ln>
                <a:solidFill>
                  <a:srgbClr val="0070C0"/>
                </a:solidFill>
                <a:latin typeface="Monotype Corsiva" pitchFamily="66" charset="0"/>
              </a:rPr>
              <a:t>загальноосвітня</a:t>
            </a:r>
            <a:r>
              <a:rPr lang="ru-RU" sz="3200" b="1" i="1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0070C0"/>
                </a:solidFill>
                <a:latin typeface="Monotype Corsiva" pitchFamily="66" charset="0"/>
              </a:rPr>
              <a:t> </a:t>
            </a:r>
          </a:p>
          <a:p>
            <a:pPr algn="ctr" rtl="0"/>
            <a:r>
              <a:rPr lang="ru-RU" sz="3200" b="1" i="1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0070C0"/>
                </a:solidFill>
                <a:latin typeface="Monotype Corsiva" pitchFamily="66" charset="0"/>
              </a:rPr>
              <a:t>школа І-ІІІ </a:t>
            </a:r>
            <a:r>
              <a:rPr lang="ru-RU" sz="3200" b="1" i="1" kern="10" spc="0" dirty="0" err="1" smtClean="0">
                <a:ln w="9525">
                  <a:noFill/>
                  <a:round/>
                  <a:headEnd/>
                  <a:tailEnd/>
                </a:ln>
                <a:solidFill>
                  <a:srgbClr val="0070C0"/>
                </a:solidFill>
                <a:latin typeface="Monotype Corsiva" pitchFamily="66" charset="0"/>
              </a:rPr>
              <a:t>ступенів</a:t>
            </a:r>
            <a:r>
              <a:rPr lang="ru-RU" sz="3200" b="1" i="1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0070C0"/>
                </a:solidFill>
                <a:latin typeface="Monotype Corsiva" pitchFamily="66" charset="0"/>
              </a:rPr>
              <a:t> № </a:t>
            </a:r>
            <a:r>
              <a:rPr lang="ru-RU" sz="3200" b="1" i="1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0070C0"/>
                </a:solidFill>
                <a:latin typeface="Monotype Corsiva" pitchFamily="66" charset="0"/>
              </a:rPr>
              <a:t>11</a:t>
            </a:r>
            <a:endParaRPr lang="ru-RU" sz="3200" b="1" i="1" kern="10" spc="0" dirty="0" smtClean="0">
              <a:ln w="9525">
                <a:noFill/>
                <a:round/>
                <a:headEnd/>
                <a:tailEnd/>
              </a:ln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7" name="Рисунок 6" descr="welcom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-171400"/>
            <a:ext cx="3600400" cy="177102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059832" y="1628800"/>
            <a:ext cx="59401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latin typeface="Monotype Corsiva" pitchFamily="66" charset="0"/>
              </a:rPr>
              <a:t>вчителі</a:t>
            </a:r>
            <a:r>
              <a:rPr lang="ru-RU" sz="3600" b="1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ru-RU" sz="3600" b="1" i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latin typeface="Monotype Corsiva" pitchFamily="66" charset="0"/>
              </a:rPr>
              <a:t>англійської</a:t>
            </a:r>
            <a:r>
              <a:rPr lang="ru-RU" sz="3600" b="1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ru-RU" sz="3600" b="1" i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latin typeface="Monotype Corsiva" pitchFamily="66" charset="0"/>
              </a:rPr>
              <a:t>мови</a:t>
            </a:r>
            <a:r>
              <a:rPr lang="ru-RU" sz="3600" b="1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latin typeface="Monotype Corsiva" pitchFamily="66" charset="0"/>
              </a:rPr>
              <a:t> :</a:t>
            </a:r>
          </a:p>
          <a:p>
            <a:pPr algn="ctr"/>
            <a:endParaRPr lang="ru-RU" sz="3600" b="1" i="1" kern="10" dirty="0" smtClean="0">
              <a:ln w="9525">
                <a:noFill/>
                <a:round/>
                <a:headEnd/>
                <a:tailEnd/>
              </a:ln>
              <a:solidFill>
                <a:srgbClr val="0070C0"/>
              </a:solidFill>
              <a:latin typeface="Monotype Corsiva" pitchFamily="66" charset="0"/>
            </a:endParaRPr>
          </a:p>
          <a:p>
            <a:pPr algn="ctr"/>
            <a:r>
              <a:rPr lang="ru-RU" sz="3600" b="1" i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0070C0"/>
                </a:solidFill>
                <a:latin typeface="Monotype Corsiva" pitchFamily="66" charset="0"/>
              </a:rPr>
              <a:t>Даценко</a:t>
            </a:r>
            <a:r>
              <a:rPr lang="ru-RU" sz="3600" b="1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70C0"/>
                </a:solidFill>
                <a:latin typeface="Monotype Corsiva" pitchFamily="66" charset="0"/>
              </a:rPr>
              <a:t> </a:t>
            </a:r>
            <a:r>
              <a:rPr lang="ru-RU" sz="3600" b="1" i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0070C0"/>
                </a:solidFill>
                <a:latin typeface="Monotype Corsiva" pitchFamily="66" charset="0"/>
              </a:rPr>
              <a:t>Світлана</a:t>
            </a:r>
            <a:r>
              <a:rPr lang="ru-RU" sz="3600" b="1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70C0"/>
                </a:solidFill>
                <a:latin typeface="Monotype Corsiva" pitchFamily="66" charset="0"/>
              </a:rPr>
              <a:t> </a:t>
            </a:r>
            <a:r>
              <a:rPr lang="ru-RU" sz="3600" b="1" i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0070C0"/>
                </a:solidFill>
                <a:latin typeface="Monotype Corsiva" pitchFamily="66" charset="0"/>
              </a:rPr>
              <a:t>Петрівна</a:t>
            </a:r>
            <a:endParaRPr lang="ru-RU" sz="3600" b="1" i="1" kern="10" dirty="0" smtClean="0">
              <a:ln w="9525">
                <a:noFill/>
                <a:round/>
                <a:headEnd/>
                <a:tailEnd/>
              </a:ln>
              <a:solidFill>
                <a:srgbClr val="0070C0"/>
              </a:solidFill>
              <a:latin typeface="Monotype Corsiva" pitchFamily="66" charset="0"/>
            </a:endParaRPr>
          </a:p>
          <a:p>
            <a:pPr algn="ctr"/>
            <a:endParaRPr lang="ru-RU" sz="3600" b="1" i="1" kern="10" dirty="0" smtClean="0">
              <a:ln w="9525">
                <a:noFill/>
                <a:round/>
                <a:headEnd/>
                <a:tailEnd/>
              </a:ln>
              <a:solidFill>
                <a:srgbClr val="0070C0"/>
              </a:solidFill>
              <a:latin typeface="Monotype Corsiva" pitchFamily="66" charset="0"/>
            </a:endParaRPr>
          </a:p>
          <a:p>
            <a:pPr algn="ctr"/>
            <a:r>
              <a:rPr lang="ru-RU" sz="3600" b="1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70C0"/>
                </a:solidFill>
                <a:latin typeface="Monotype Corsiva" pitchFamily="66" charset="0"/>
              </a:rPr>
              <a:t>Бондаренко </a:t>
            </a:r>
            <a:r>
              <a:rPr lang="ru-RU" sz="3600" b="1" i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0070C0"/>
                </a:solidFill>
                <a:latin typeface="Monotype Corsiva" pitchFamily="66" charset="0"/>
              </a:rPr>
              <a:t>Тетяна</a:t>
            </a:r>
            <a:r>
              <a:rPr lang="ru-RU" sz="3600" b="1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70C0"/>
                </a:solidFill>
                <a:latin typeface="Monotype Corsiva" pitchFamily="66" charset="0"/>
              </a:rPr>
              <a:t> </a:t>
            </a:r>
            <a:r>
              <a:rPr lang="ru-RU" sz="3600" b="1" i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0070C0"/>
                </a:solidFill>
                <a:latin typeface="Monotype Corsiva" pitchFamily="66" charset="0"/>
              </a:rPr>
              <a:t>Василівна</a:t>
            </a:r>
            <a:endParaRPr lang="ru-RU" sz="3600" b="1" i="1" kern="10" dirty="0" smtClean="0">
              <a:ln w="9525">
                <a:noFill/>
                <a:round/>
                <a:headEnd/>
                <a:tailEnd/>
              </a:ln>
              <a:solidFill>
                <a:srgbClr val="0070C0"/>
              </a:solidFill>
              <a:latin typeface="Monotype Corsiva" pitchFamily="66" charset="0"/>
            </a:endParaRPr>
          </a:p>
          <a:p>
            <a:pPr algn="ctr"/>
            <a:endParaRPr lang="ru-RU" sz="3600" b="1" i="1" kern="10" dirty="0" smtClean="0">
              <a:ln w="9525">
                <a:noFill/>
                <a:round/>
                <a:headEnd/>
                <a:tailEnd/>
              </a:ln>
              <a:solidFill>
                <a:srgbClr val="0070C0"/>
              </a:solidFill>
              <a:latin typeface="Monotype Corsiva" pitchFamily="66" charset="0"/>
            </a:endParaRPr>
          </a:p>
          <a:p>
            <a:pPr algn="ctr"/>
            <a:r>
              <a:rPr lang="ru-RU" sz="3600" b="1" i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0070C0"/>
                </a:solidFill>
                <a:latin typeface="Monotype Corsiva" pitchFamily="66" charset="0"/>
              </a:rPr>
              <a:t>Кармалига</a:t>
            </a:r>
            <a:r>
              <a:rPr lang="ru-RU" sz="3600" b="1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70C0"/>
                </a:solidFill>
                <a:latin typeface="Monotype Corsiva" pitchFamily="66" charset="0"/>
              </a:rPr>
              <a:t> </a:t>
            </a:r>
            <a:r>
              <a:rPr lang="ru-RU" sz="3600" b="1" i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0070C0"/>
                </a:solidFill>
                <a:latin typeface="Monotype Corsiva" pitchFamily="66" charset="0"/>
              </a:rPr>
              <a:t>Вікторія</a:t>
            </a:r>
            <a:r>
              <a:rPr lang="ru-RU" sz="3600" b="1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70C0"/>
                </a:solidFill>
                <a:latin typeface="Monotype Corsiva" pitchFamily="66" charset="0"/>
              </a:rPr>
              <a:t> </a:t>
            </a:r>
            <a:r>
              <a:rPr lang="ru-RU" sz="3600" b="1" i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0070C0"/>
                </a:solidFill>
                <a:latin typeface="Monotype Corsiva" pitchFamily="66" charset="0"/>
              </a:rPr>
              <a:t>Іванівна</a:t>
            </a:r>
            <a:endParaRPr lang="ru-RU" sz="3600" b="1" i="1" kern="10" dirty="0">
              <a:ln w="9525">
                <a:noFill/>
                <a:round/>
                <a:headEnd/>
                <a:tailEnd/>
              </a:ln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F:\ДАЦЕНКО-2.jpg"/>
          <p:cNvPicPr>
            <a:picLocks noChangeAspect="1" noChangeArrowheads="1"/>
          </p:cNvPicPr>
          <p:nvPr/>
        </p:nvPicPr>
        <p:blipFill>
          <a:blip r:embed="rId4" cstate="print"/>
          <a:srcRect b="15471"/>
          <a:stretch>
            <a:fillRect/>
          </a:stretch>
        </p:blipFill>
        <p:spPr bwMode="auto">
          <a:xfrm>
            <a:off x="683568" y="1628800"/>
            <a:ext cx="1521495" cy="1800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7" name="Picture 3" descr="F:\img066.jpg"/>
          <p:cNvPicPr>
            <a:picLocks noChangeAspect="1" noChangeArrowheads="1"/>
          </p:cNvPicPr>
          <p:nvPr/>
        </p:nvPicPr>
        <p:blipFill>
          <a:blip r:embed="rId5" cstate="print"/>
          <a:srcRect t="3183" b="17233"/>
          <a:stretch>
            <a:fillRect/>
          </a:stretch>
        </p:blipFill>
        <p:spPr bwMode="auto">
          <a:xfrm>
            <a:off x="1619672" y="2924944"/>
            <a:ext cx="1637432" cy="1800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8" name="Picture 4" descr="F:\Кармалига В.І.jpg"/>
          <p:cNvPicPr>
            <a:picLocks noChangeAspect="1" noChangeArrowheads="1"/>
          </p:cNvPicPr>
          <p:nvPr/>
        </p:nvPicPr>
        <p:blipFill>
          <a:blip r:embed="rId6" cstate="print"/>
          <a:srcRect b="34780"/>
          <a:stretch>
            <a:fillRect/>
          </a:stretch>
        </p:blipFill>
        <p:spPr bwMode="auto">
          <a:xfrm>
            <a:off x="467544" y="4293096"/>
            <a:ext cx="1656184" cy="17102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5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FON-LETO-PREV`YU-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6700" b="1" i="1" dirty="0" smtClean="0">
                <a:solidFill>
                  <a:srgbClr val="00B0F0"/>
                </a:solidFill>
                <a:latin typeface="Monotype Corsiva" pitchFamily="66" charset="0"/>
              </a:rPr>
              <a:t/>
            </a:r>
            <a:br>
              <a:rPr lang="uk-UA" sz="6700" b="1" i="1" dirty="0" smtClean="0">
                <a:solidFill>
                  <a:srgbClr val="00B0F0"/>
                </a:solidFill>
                <a:latin typeface="Monotype Corsiva" pitchFamily="66" charset="0"/>
              </a:rPr>
            </a:br>
            <a:r>
              <a:rPr lang="uk-UA" sz="6700" b="1" i="1" dirty="0" smtClean="0">
                <a:solidFill>
                  <a:srgbClr val="00B0F0"/>
                </a:solidFill>
                <a:latin typeface="Monotype Corsiva" pitchFamily="66" charset="0"/>
              </a:rPr>
              <a:t/>
            </a:r>
            <a:br>
              <a:rPr lang="uk-UA" sz="6700" b="1" i="1" dirty="0" smtClean="0">
                <a:solidFill>
                  <a:srgbClr val="00B0F0"/>
                </a:solidFill>
                <a:latin typeface="Monotype Corsiva" pitchFamily="66" charset="0"/>
              </a:rPr>
            </a:br>
            <a:r>
              <a:rPr lang="uk-UA" sz="6700" b="1" i="1" dirty="0" smtClean="0">
                <a:solidFill>
                  <a:srgbClr val="00B0F0"/>
                </a:solidFill>
                <a:latin typeface="Monotype Corsiva" pitchFamily="66" charset="0"/>
              </a:rPr>
              <a:t/>
            </a:r>
            <a:br>
              <a:rPr lang="uk-UA" sz="6700" b="1" i="1" dirty="0" smtClean="0">
                <a:solidFill>
                  <a:srgbClr val="00B0F0"/>
                </a:solidFill>
                <a:latin typeface="Monotype Corsiva" pitchFamily="66" charset="0"/>
              </a:rPr>
            </a:br>
            <a:r>
              <a:rPr lang="uk-UA" sz="6700" b="1" i="1" dirty="0" smtClean="0">
                <a:solidFill>
                  <a:srgbClr val="00B0F0"/>
                </a:solidFill>
                <a:latin typeface="Monotype Corsiva" pitchFamily="66" charset="0"/>
              </a:rPr>
              <a:t/>
            </a:r>
            <a:br>
              <a:rPr lang="uk-UA" sz="6700" b="1" i="1" dirty="0" smtClean="0">
                <a:solidFill>
                  <a:srgbClr val="00B0F0"/>
                </a:solidFill>
                <a:latin typeface="Monotype Corsiva" pitchFamily="66" charset="0"/>
              </a:rPr>
            </a:br>
            <a:r>
              <a:rPr lang="uk-UA" sz="6700" b="1" i="1" dirty="0" smtClean="0">
                <a:solidFill>
                  <a:srgbClr val="00B0F0"/>
                </a:solidFill>
                <a:latin typeface="Monotype Corsiva" pitchFamily="66" charset="0"/>
              </a:rPr>
              <a:t/>
            </a:r>
            <a:br>
              <a:rPr lang="uk-UA" sz="6700" b="1" i="1" dirty="0" smtClean="0">
                <a:solidFill>
                  <a:srgbClr val="00B0F0"/>
                </a:solidFill>
                <a:latin typeface="Monotype Corsiva" pitchFamily="66" charset="0"/>
              </a:rPr>
            </a:br>
            <a:r>
              <a:rPr lang="uk-UA" i="1" dirty="0" smtClean="0"/>
              <a:t/>
            </a:r>
            <a:br>
              <a:rPr lang="uk-UA" i="1" dirty="0" smtClean="0"/>
            </a:br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72008" y="548680"/>
            <a:ext cx="8820472" cy="5289451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6600" b="1" i="1" dirty="0" smtClean="0">
                <a:solidFill>
                  <a:srgbClr val="00B0F0"/>
                </a:solidFill>
                <a:latin typeface="Monotype Corsiva" pitchFamily="66" charset="0"/>
              </a:rPr>
              <a:t>                </a:t>
            </a:r>
            <a:r>
              <a:rPr lang="uk-UA" sz="6400" b="1" i="1" dirty="0" smtClean="0">
                <a:solidFill>
                  <a:srgbClr val="00B0F0"/>
                </a:solidFill>
                <a:latin typeface="Monotype Corsiva" pitchFamily="66" charset="0"/>
              </a:rPr>
              <a:t>Мета </a:t>
            </a:r>
            <a:r>
              <a:rPr lang="en-US" sz="6400" b="1" i="1" dirty="0" smtClean="0">
                <a:solidFill>
                  <a:srgbClr val="00B0F0"/>
                </a:solidFill>
                <a:latin typeface="Monotype Corsiva" pitchFamily="66" charset="0"/>
              </a:rPr>
              <a:t>   </a:t>
            </a:r>
            <a:r>
              <a:rPr lang="uk-UA" sz="6400" b="1" i="1" dirty="0" smtClean="0">
                <a:solidFill>
                  <a:srgbClr val="00B0F0"/>
                </a:solidFill>
                <a:latin typeface="Monotype Corsiva" pitchFamily="66" charset="0"/>
              </a:rPr>
              <a:t>роботи:</a:t>
            </a:r>
            <a:r>
              <a:rPr lang="uk-UA" sz="6400" i="1" dirty="0" smtClean="0">
                <a:solidFill>
                  <a:srgbClr val="00B0F0"/>
                </a:solidFill>
                <a:latin typeface="Monotype Corsiva" pitchFamily="66" charset="0"/>
              </a:rPr>
              <a:t> </a:t>
            </a:r>
            <a:endParaRPr lang="en-US" sz="6400" i="1" dirty="0" smtClean="0">
              <a:solidFill>
                <a:srgbClr val="00B0F0"/>
              </a:solidFill>
              <a:latin typeface="Monotype Corsiva" pitchFamily="66" charset="0"/>
            </a:endParaRPr>
          </a:p>
          <a:p>
            <a:r>
              <a:rPr lang="uk-UA" sz="3800" i="1" dirty="0" smtClean="0">
                <a:solidFill>
                  <a:srgbClr val="0070C0"/>
                </a:solidFill>
                <a:latin typeface="Monotype Corsiva" pitchFamily="66" charset="0"/>
              </a:rPr>
              <a:t>розвиток інтересу до вивчення іноземної мови;</a:t>
            </a:r>
            <a:endParaRPr lang="en-US" sz="3800" i="1" dirty="0" smtClean="0">
              <a:solidFill>
                <a:srgbClr val="0070C0"/>
              </a:solidFill>
              <a:latin typeface="Monotype Corsiva" pitchFamily="66" charset="0"/>
            </a:endParaRPr>
          </a:p>
          <a:p>
            <a:r>
              <a:rPr lang="uk-UA" sz="3800" i="1" dirty="0" smtClean="0">
                <a:solidFill>
                  <a:srgbClr val="0070C0"/>
                </a:solidFill>
                <a:latin typeface="Monotype Corsiva" pitchFamily="66" charset="0"/>
              </a:rPr>
              <a:t>подолання мовного бар</a:t>
            </a:r>
            <a:r>
              <a:rPr lang="en-US" sz="3800" i="1" dirty="0" smtClean="0">
                <a:solidFill>
                  <a:srgbClr val="0070C0"/>
                </a:solidFill>
                <a:latin typeface="Monotype Corsiva" pitchFamily="66" charset="0"/>
              </a:rPr>
              <a:t>’</a:t>
            </a:r>
            <a:r>
              <a:rPr lang="uk-UA" sz="3800" i="1" dirty="0" err="1" smtClean="0">
                <a:solidFill>
                  <a:srgbClr val="0070C0"/>
                </a:solidFill>
                <a:latin typeface="Monotype Corsiva" pitchFamily="66" charset="0"/>
              </a:rPr>
              <a:t>єру</a:t>
            </a:r>
            <a:r>
              <a:rPr lang="uk-UA" sz="3800" i="1" dirty="0" smtClean="0">
                <a:solidFill>
                  <a:srgbClr val="0070C0"/>
                </a:solidFill>
                <a:latin typeface="Monotype Corsiva" pitchFamily="66" charset="0"/>
              </a:rPr>
              <a:t>;</a:t>
            </a:r>
            <a:endParaRPr lang="en-US" sz="3800" i="1" dirty="0" smtClean="0">
              <a:solidFill>
                <a:srgbClr val="0070C0"/>
              </a:solidFill>
              <a:latin typeface="Monotype Corsiva" pitchFamily="66" charset="0"/>
            </a:endParaRPr>
          </a:p>
          <a:p>
            <a:r>
              <a:rPr lang="uk-UA" sz="3800" i="1" dirty="0" smtClean="0">
                <a:solidFill>
                  <a:srgbClr val="0070C0"/>
                </a:solidFill>
                <a:latin typeface="Monotype Corsiva" pitchFamily="66" charset="0"/>
              </a:rPr>
              <a:t>активізація вживання лексики, вивченої на уроках;</a:t>
            </a:r>
            <a:endParaRPr lang="en-US" sz="3800" i="1" dirty="0" smtClean="0">
              <a:solidFill>
                <a:srgbClr val="0070C0"/>
              </a:solidFill>
              <a:latin typeface="Monotype Corsiva" pitchFamily="66" charset="0"/>
            </a:endParaRPr>
          </a:p>
          <a:p>
            <a:r>
              <a:rPr lang="uk-UA" sz="3800" i="1" dirty="0" smtClean="0">
                <a:solidFill>
                  <a:srgbClr val="0070C0"/>
                </a:solidFill>
                <a:latin typeface="Monotype Corsiva" pitchFamily="66" charset="0"/>
              </a:rPr>
              <a:t>збагачення словникового запасу учнів;</a:t>
            </a:r>
            <a:endParaRPr lang="en-US" sz="3800" i="1" dirty="0" smtClean="0">
              <a:solidFill>
                <a:srgbClr val="0070C0"/>
              </a:solidFill>
              <a:latin typeface="Monotype Corsiva" pitchFamily="66" charset="0"/>
            </a:endParaRPr>
          </a:p>
          <a:p>
            <a:r>
              <a:rPr lang="uk-UA" sz="3800" i="1" dirty="0" smtClean="0">
                <a:solidFill>
                  <a:srgbClr val="0070C0"/>
                </a:solidFill>
                <a:latin typeface="Monotype Corsiva" pitchFamily="66" charset="0"/>
              </a:rPr>
              <a:t>розвиток творчих здібностей</a:t>
            </a:r>
            <a:r>
              <a:rPr lang="en-US" sz="3800" i="1" dirty="0" smtClean="0">
                <a:solidFill>
                  <a:srgbClr val="0070C0"/>
                </a:solidFill>
                <a:latin typeface="Monotype Corsiva" pitchFamily="66" charset="0"/>
              </a:rPr>
              <a:t>;</a:t>
            </a:r>
          </a:p>
          <a:p>
            <a:r>
              <a:rPr lang="uk-UA" sz="3800" i="1" dirty="0" smtClean="0">
                <a:solidFill>
                  <a:srgbClr val="0070C0"/>
                </a:solidFill>
                <a:latin typeface="Monotype Corsiva" pitchFamily="66" charset="0"/>
              </a:rPr>
              <a:t>розширення загального кругозору учнів.</a:t>
            </a:r>
            <a:endParaRPr lang="ru-RU" sz="3800" dirty="0"/>
          </a:p>
        </p:txBody>
      </p:sp>
      <p:pic>
        <p:nvPicPr>
          <p:cNvPr id="15" name="Рисунок 14" descr="images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2051720" cy="149854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FON-LETO-PREV`YU-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6700" b="1" i="1" dirty="0" smtClean="0">
                <a:solidFill>
                  <a:srgbClr val="00B0F0"/>
                </a:solidFill>
                <a:latin typeface="Monotype Corsiva" pitchFamily="66" charset="0"/>
              </a:rPr>
              <a:t/>
            </a:r>
            <a:br>
              <a:rPr lang="uk-UA" sz="6700" b="1" i="1" dirty="0" smtClean="0">
                <a:solidFill>
                  <a:srgbClr val="00B0F0"/>
                </a:solidFill>
                <a:latin typeface="Monotype Corsiva" pitchFamily="66" charset="0"/>
              </a:rPr>
            </a:br>
            <a:r>
              <a:rPr lang="uk-UA" sz="6700" b="1" i="1" dirty="0" smtClean="0">
                <a:solidFill>
                  <a:srgbClr val="00B0F0"/>
                </a:solidFill>
                <a:latin typeface="Monotype Corsiva" pitchFamily="66" charset="0"/>
              </a:rPr>
              <a:t/>
            </a:r>
            <a:br>
              <a:rPr lang="uk-UA" sz="6700" b="1" i="1" dirty="0" smtClean="0">
                <a:solidFill>
                  <a:srgbClr val="00B0F0"/>
                </a:solidFill>
                <a:latin typeface="Monotype Corsiva" pitchFamily="66" charset="0"/>
              </a:rPr>
            </a:br>
            <a:r>
              <a:rPr lang="uk-UA" sz="6700" b="1" i="1" dirty="0" smtClean="0">
                <a:solidFill>
                  <a:srgbClr val="00B0F0"/>
                </a:solidFill>
                <a:latin typeface="Monotype Corsiva" pitchFamily="66" charset="0"/>
              </a:rPr>
              <a:t/>
            </a:r>
            <a:br>
              <a:rPr lang="uk-UA" sz="6700" b="1" i="1" dirty="0" smtClean="0">
                <a:solidFill>
                  <a:srgbClr val="00B0F0"/>
                </a:solidFill>
                <a:latin typeface="Monotype Corsiva" pitchFamily="66" charset="0"/>
              </a:rPr>
            </a:br>
            <a:r>
              <a:rPr lang="uk-UA" sz="6700" b="1" i="1" dirty="0" smtClean="0">
                <a:solidFill>
                  <a:srgbClr val="00B0F0"/>
                </a:solidFill>
                <a:latin typeface="Monotype Corsiva" pitchFamily="66" charset="0"/>
              </a:rPr>
              <a:t/>
            </a:r>
            <a:br>
              <a:rPr lang="uk-UA" sz="6700" b="1" i="1" dirty="0" smtClean="0">
                <a:solidFill>
                  <a:srgbClr val="00B0F0"/>
                </a:solidFill>
                <a:latin typeface="Monotype Corsiva" pitchFamily="66" charset="0"/>
              </a:rPr>
            </a:br>
            <a:r>
              <a:rPr lang="uk-UA" sz="6700" b="1" i="1" dirty="0" smtClean="0">
                <a:solidFill>
                  <a:srgbClr val="00B0F0"/>
                </a:solidFill>
                <a:latin typeface="Monotype Corsiva" pitchFamily="66" charset="0"/>
              </a:rPr>
              <a:t/>
            </a:r>
            <a:br>
              <a:rPr lang="uk-UA" sz="6700" b="1" i="1" dirty="0" smtClean="0">
                <a:solidFill>
                  <a:srgbClr val="00B0F0"/>
                </a:solidFill>
                <a:latin typeface="Monotype Corsiva" pitchFamily="66" charset="0"/>
              </a:rPr>
            </a:br>
            <a:r>
              <a:rPr lang="uk-UA" i="1" dirty="0" smtClean="0"/>
              <a:t/>
            </a:r>
            <a:br>
              <a:rPr lang="uk-UA" i="1" dirty="0" smtClean="0"/>
            </a:br>
            <a:endParaRPr lang="ru-RU" dirty="0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2123728" y="548680"/>
            <a:ext cx="6912768" cy="5013177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sz="6300" b="1" dirty="0" smtClean="0">
                <a:solidFill>
                  <a:srgbClr val="00B0F0"/>
                </a:solidFill>
                <a:latin typeface="Monotype Corsiva" pitchFamily="66" charset="0"/>
              </a:rPr>
              <a:t>Форми </a:t>
            </a:r>
            <a:r>
              <a:rPr lang="en-US" sz="6300" b="1" dirty="0" smtClean="0">
                <a:solidFill>
                  <a:srgbClr val="00B0F0"/>
                </a:solidFill>
                <a:latin typeface="Monotype Corsiva" pitchFamily="66" charset="0"/>
              </a:rPr>
              <a:t> </a:t>
            </a:r>
            <a:r>
              <a:rPr lang="uk-UA" sz="6300" b="1" dirty="0" smtClean="0">
                <a:solidFill>
                  <a:srgbClr val="00B0F0"/>
                </a:solidFill>
                <a:latin typeface="Monotype Corsiva" pitchFamily="66" charset="0"/>
              </a:rPr>
              <a:t>і</a:t>
            </a:r>
            <a:r>
              <a:rPr lang="en-US" sz="6300" b="1" dirty="0" smtClean="0">
                <a:solidFill>
                  <a:srgbClr val="00B0F0"/>
                </a:solidFill>
                <a:latin typeface="Monotype Corsiva" pitchFamily="66" charset="0"/>
              </a:rPr>
              <a:t> </a:t>
            </a:r>
            <a:r>
              <a:rPr lang="uk-UA" sz="6300" b="1" dirty="0" smtClean="0">
                <a:solidFill>
                  <a:srgbClr val="00B0F0"/>
                </a:solidFill>
                <a:latin typeface="Monotype Corsiva" pitchFamily="66" charset="0"/>
              </a:rPr>
              <a:t>методи :</a:t>
            </a:r>
            <a:endParaRPr lang="en-US" sz="6300" b="1" dirty="0" smtClean="0">
              <a:solidFill>
                <a:srgbClr val="00B0F0"/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uk-UA" sz="4000" dirty="0" smtClean="0">
                <a:solidFill>
                  <a:srgbClr val="0070C0"/>
                </a:solidFill>
                <a:latin typeface="Monotype Corsiva" pitchFamily="66" charset="0"/>
              </a:rPr>
              <a:t>Рольові ігри</a:t>
            </a:r>
            <a:endParaRPr lang="en-US" sz="4000" dirty="0" smtClean="0">
              <a:solidFill>
                <a:srgbClr val="0070C0"/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4000" dirty="0" smtClean="0">
                <a:solidFill>
                  <a:srgbClr val="0070C0"/>
                </a:solidFill>
                <a:latin typeface="Monotype Corsiva" pitchFamily="66" charset="0"/>
              </a:rPr>
              <a:t> </a:t>
            </a:r>
            <a:r>
              <a:rPr lang="uk-UA" sz="4000" dirty="0" smtClean="0">
                <a:solidFill>
                  <a:srgbClr val="0070C0"/>
                </a:solidFill>
                <a:latin typeface="Monotype Corsiva" pitchFamily="66" charset="0"/>
              </a:rPr>
              <a:t>Проекти</a:t>
            </a:r>
            <a:r>
              <a:rPr lang="en-US" sz="4000" dirty="0" smtClean="0">
                <a:solidFill>
                  <a:srgbClr val="0070C0"/>
                </a:solidFill>
                <a:latin typeface="Monotype Corsiva" pitchFamily="66" charset="0"/>
              </a:rPr>
              <a:t> </a:t>
            </a:r>
            <a:endParaRPr lang="uk-UA" sz="4000" dirty="0" smtClean="0">
              <a:solidFill>
                <a:srgbClr val="0070C0"/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4000" dirty="0" smtClean="0">
                <a:solidFill>
                  <a:srgbClr val="0070C0"/>
                </a:solidFill>
                <a:latin typeface="Monotype Corsiva" pitchFamily="66" charset="0"/>
              </a:rPr>
              <a:t> </a:t>
            </a:r>
            <a:r>
              <a:rPr lang="uk-UA" sz="4000" dirty="0" smtClean="0">
                <a:solidFill>
                  <a:srgbClr val="0070C0"/>
                </a:solidFill>
                <a:latin typeface="Monotype Corsiva" pitchFamily="66" charset="0"/>
              </a:rPr>
              <a:t>Майстер-класи</a:t>
            </a:r>
            <a:endParaRPr lang="uk-UA" sz="4000" dirty="0" smtClean="0">
              <a:solidFill>
                <a:srgbClr val="0070C0"/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4000" dirty="0" smtClean="0">
                <a:solidFill>
                  <a:srgbClr val="0070C0"/>
                </a:solidFill>
                <a:latin typeface="Monotype Corsiva" pitchFamily="66" charset="0"/>
              </a:rPr>
              <a:t>  </a:t>
            </a:r>
            <a:r>
              <a:rPr lang="uk-UA" sz="4000" dirty="0" smtClean="0">
                <a:solidFill>
                  <a:srgbClr val="0070C0"/>
                </a:solidFill>
                <a:latin typeface="Monotype Corsiva" pitchFamily="66" charset="0"/>
              </a:rPr>
              <a:t>Екскурсії</a:t>
            </a:r>
          </a:p>
          <a:p>
            <a:pPr>
              <a:buFont typeface="Wingdings" pitchFamily="2" charset="2"/>
              <a:buChar char="ü"/>
            </a:pPr>
            <a:r>
              <a:rPr lang="en-US" sz="4000" dirty="0" smtClean="0">
                <a:solidFill>
                  <a:srgbClr val="0070C0"/>
                </a:solidFill>
                <a:latin typeface="Monotype Corsiva" pitchFamily="66" charset="0"/>
              </a:rPr>
              <a:t>  </a:t>
            </a:r>
            <a:r>
              <a:rPr lang="uk-UA" sz="4000" dirty="0" smtClean="0">
                <a:solidFill>
                  <a:srgbClr val="0070C0"/>
                </a:solidFill>
                <a:latin typeface="Monotype Corsiva" pitchFamily="66" charset="0"/>
              </a:rPr>
              <a:t>Змагання </a:t>
            </a:r>
          </a:p>
          <a:p>
            <a:pPr>
              <a:buFont typeface="Wingdings" pitchFamily="2" charset="2"/>
              <a:buChar char="ü"/>
            </a:pPr>
            <a:r>
              <a:rPr lang="en-US" sz="4000" dirty="0" smtClean="0">
                <a:solidFill>
                  <a:srgbClr val="0070C0"/>
                </a:solidFill>
                <a:latin typeface="Monotype Corsiva" pitchFamily="66" charset="0"/>
              </a:rPr>
              <a:t>  </a:t>
            </a:r>
            <a:r>
              <a:rPr lang="uk-UA" sz="4000" dirty="0" smtClean="0">
                <a:solidFill>
                  <a:srgbClr val="0070C0"/>
                </a:solidFill>
                <a:latin typeface="Monotype Corsiva" pitchFamily="66" charset="0"/>
              </a:rPr>
              <a:t>Конкурси</a:t>
            </a:r>
          </a:p>
          <a:p>
            <a:pPr>
              <a:buFont typeface="Wingdings" pitchFamily="2" charset="2"/>
              <a:buChar char="ü"/>
            </a:pPr>
            <a:r>
              <a:rPr lang="en-US" sz="4000" dirty="0" smtClean="0">
                <a:solidFill>
                  <a:srgbClr val="0070C0"/>
                </a:solidFill>
                <a:latin typeface="Monotype Corsiva" pitchFamily="66" charset="0"/>
              </a:rPr>
              <a:t>  </a:t>
            </a:r>
            <a:r>
              <a:rPr lang="uk-UA" sz="4000" dirty="0" smtClean="0">
                <a:solidFill>
                  <a:srgbClr val="0070C0"/>
                </a:solidFill>
                <a:latin typeface="Monotype Corsiva" pitchFamily="66" charset="0"/>
              </a:rPr>
              <a:t>Вікторини</a:t>
            </a:r>
          </a:p>
          <a:p>
            <a:endParaRPr lang="ru-RU" dirty="0"/>
          </a:p>
        </p:txBody>
      </p:sp>
      <p:pic>
        <p:nvPicPr>
          <p:cNvPr id="14" name="Рисунок 13" descr="depositphotos_9855858-Three-english-flag-butterflies-isolated-on-whit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95396" y="980728"/>
            <a:ext cx="2348604" cy="1981737"/>
          </a:xfrm>
          <a:prstGeom prst="rect">
            <a:avLst/>
          </a:prstGeom>
        </p:spPr>
      </p:pic>
      <p:pic>
        <p:nvPicPr>
          <p:cNvPr id="15" name="Рисунок 14" descr="images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1"/>
            <a:ext cx="2051720" cy="149854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4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6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FON-LETO-PREV`YU-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547664" y="260648"/>
            <a:ext cx="705678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008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1-й день </a:t>
            </a:r>
            <a:r>
              <a:rPr lang="uk-UA" sz="4000" b="1" dirty="0" smtClean="0">
                <a:solidFill>
                  <a:srgbClr val="008000"/>
                </a:solidFill>
                <a:latin typeface="Monotype Corsiva" pitchFamily="66" charset="0"/>
                <a:ea typeface="Calibri"/>
                <a:cs typeface="Times New Roman"/>
              </a:rPr>
              <a:t> </a:t>
            </a:r>
            <a:r>
              <a:rPr lang="uk-UA" sz="4000" b="1" dirty="0" err="1" smtClean="0">
                <a:solidFill>
                  <a:srgbClr val="008000"/>
                </a:solidFill>
                <a:latin typeface="Monotype Corsiva" pitchFamily="66" charset="0"/>
                <a:ea typeface="Calibri"/>
                <a:cs typeface="Times New Roman"/>
              </a:rPr>
              <a:t>“День</a:t>
            </a:r>
            <a:r>
              <a:rPr lang="uk-UA" sz="4000" b="1" dirty="0" smtClean="0">
                <a:solidFill>
                  <a:srgbClr val="008000"/>
                </a:solidFill>
                <a:latin typeface="Monotype Corsiva" pitchFamily="66" charset="0"/>
                <a:ea typeface="Calibri"/>
                <a:cs typeface="Times New Roman"/>
              </a:rPr>
              <a:t> знайомств “</a:t>
            </a:r>
            <a:r>
              <a:rPr lang="ru-RU" sz="4000" b="1" dirty="0" smtClean="0">
                <a:solidFill>
                  <a:srgbClr val="008000"/>
                </a:solidFill>
                <a:latin typeface="Monotype Corsiva" pitchFamily="66" charset="0"/>
                <a:ea typeface="Calibri"/>
                <a:cs typeface="Times New Roman"/>
              </a:rPr>
              <a:t/>
            </a:r>
            <a:br>
              <a:rPr lang="ru-RU" sz="4000" b="1" dirty="0" smtClean="0">
                <a:solidFill>
                  <a:srgbClr val="008000"/>
                </a:solidFill>
                <a:latin typeface="Monotype Corsiva" pitchFamily="66" charset="0"/>
                <a:ea typeface="Calibri"/>
                <a:cs typeface="Times New Roman"/>
              </a:rPr>
            </a:br>
            <a:r>
              <a:rPr lang="en-US" sz="4000" b="1" dirty="0" smtClean="0">
                <a:solidFill>
                  <a:srgbClr val="C00000"/>
                </a:solidFill>
                <a:latin typeface="Monotype Corsiva" pitchFamily="66" charset="0"/>
                <a:ea typeface="Calibri"/>
                <a:cs typeface="Times New Roman"/>
              </a:rPr>
              <a:t>Wonderful</a:t>
            </a:r>
            <a:r>
              <a:rPr lang="uk-UA" sz="4000" b="1" dirty="0" smtClean="0">
                <a:solidFill>
                  <a:srgbClr val="C00000"/>
                </a:solidFill>
                <a:latin typeface="Monotype Corsiva" pitchFamily="66" charset="0"/>
                <a:ea typeface="Calibri"/>
                <a:cs typeface="Times New Roman"/>
              </a:rPr>
              <a:t>  а</a:t>
            </a:r>
            <a:r>
              <a:rPr lang="en-US" sz="4000" b="1" dirty="0" err="1" smtClean="0">
                <a:solidFill>
                  <a:srgbClr val="C00000"/>
                </a:solidFill>
                <a:latin typeface="Monotype Corsiva" pitchFamily="66" charset="0"/>
                <a:ea typeface="Calibri"/>
                <a:cs typeface="Times New Roman"/>
              </a:rPr>
              <a:t>cquaintances</a:t>
            </a:r>
            <a:r>
              <a:rPr lang="ru-RU" sz="4800" b="1" dirty="0" smtClean="0">
                <a:solidFill>
                  <a:srgbClr val="008000"/>
                </a:solidFill>
                <a:latin typeface="Monotype Corsiva" pitchFamily="66" charset="0"/>
                <a:ea typeface="Calibri"/>
                <a:cs typeface="Times New Roman"/>
              </a:rPr>
              <a:t/>
            </a:r>
            <a:br>
              <a:rPr lang="ru-RU" sz="4800" b="1" dirty="0" smtClean="0">
                <a:solidFill>
                  <a:srgbClr val="008000"/>
                </a:solidFill>
                <a:latin typeface="Monotype Corsiva" pitchFamily="66" charset="0"/>
                <a:ea typeface="Calibri"/>
                <a:cs typeface="Times New Roman"/>
              </a:rPr>
            </a:br>
            <a:endParaRPr lang="ru-RU" sz="4800" b="1" dirty="0">
              <a:solidFill>
                <a:srgbClr val="008000"/>
              </a:solidFill>
              <a:latin typeface="Monotype Corsiva" pitchFamily="66" charset="0"/>
            </a:endParaRPr>
          </a:p>
        </p:txBody>
      </p:sp>
      <p:pic>
        <p:nvPicPr>
          <p:cNvPr id="8" name="Рисунок 7" descr="IMG_036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6876256" y="4221088"/>
            <a:ext cx="2304256" cy="18722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 descr="IMG_035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4365104"/>
            <a:ext cx="2232248" cy="1800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Содержимое 3" descr="C:\Users\Acer\Desktop\лагерь wonderland\IMG_0378.JPG"/>
          <p:cNvPicPr>
            <a:picLocks noGrp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t="13027"/>
          <a:stretch>
            <a:fillRect/>
          </a:stretch>
        </p:blipFill>
        <p:spPr bwMode="auto">
          <a:xfrm>
            <a:off x="5652120" y="1556792"/>
            <a:ext cx="3240360" cy="25202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5796136" y="3429000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rgbClr val="002060"/>
                </a:solidFill>
                <a:latin typeface="Monotype Corsiva" pitchFamily="66" charset="0"/>
              </a:rPr>
              <a:t>Тематична  рухлива гра з </a:t>
            </a:r>
            <a:r>
              <a:rPr lang="uk-UA" sz="2000" dirty="0" err="1" smtClean="0">
                <a:solidFill>
                  <a:srgbClr val="002060"/>
                </a:solidFill>
                <a:latin typeface="Monotype Corsiva" pitchFamily="66" charset="0"/>
              </a:rPr>
              <a:t>м’</a:t>
            </a:r>
            <a:r>
              <a:rPr lang="ru-RU" sz="2000" dirty="0" err="1" smtClean="0">
                <a:solidFill>
                  <a:srgbClr val="002060"/>
                </a:solidFill>
                <a:latin typeface="Monotype Corsiva" pitchFamily="66" charset="0"/>
              </a:rPr>
              <a:t>ячем</a:t>
            </a:r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  <a:t> «</a:t>
            </a:r>
            <a:r>
              <a:rPr lang="ru-RU" sz="2000" dirty="0" err="1" smtClean="0">
                <a:solidFill>
                  <a:srgbClr val="002060"/>
                </a:solidFill>
                <a:latin typeface="Monotype Corsiva" pitchFamily="66" charset="0"/>
              </a:rPr>
              <a:t>Будьмо</a:t>
            </a:r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Monotype Corsiva" pitchFamily="66" charset="0"/>
              </a:rPr>
              <a:t>знайом</a:t>
            </a:r>
            <a:r>
              <a:rPr lang="uk-UA" sz="2000" dirty="0" smtClean="0">
                <a:solidFill>
                  <a:srgbClr val="002060"/>
                </a:solidFill>
                <a:latin typeface="Monotype Corsiva" pitchFamily="66" charset="0"/>
              </a:rPr>
              <a:t>і</a:t>
            </a:r>
            <a:r>
              <a:rPr lang="uk-UA" sz="2000" dirty="0" smtClean="0">
                <a:solidFill>
                  <a:srgbClr val="002060"/>
                </a:solidFill>
                <a:latin typeface="Monotype Corsiva" pitchFamily="66" charset="0"/>
              </a:rPr>
              <a:t>»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1484784"/>
            <a:ext cx="525658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sz="2800" dirty="0" smtClean="0">
                <a:solidFill>
                  <a:srgbClr val="002060"/>
                </a:solidFill>
                <a:latin typeface="Monotype Corsiva" pitchFamily="66" charset="0"/>
              </a:rPr>
              <a:t>Святкова лінійка, присвячена відкриттю мовного табору</a:t>
            </a:r>
            <a:endParaRPr lang="ru-RU" sz="28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uk-UA" sz="2800" dirty="0" smtClean="0">
                <a:solidFill>
                  <a:srgbClr val="002060"/>
                </a:solidFill>
                <a:latin typeface="Monotype Corsiva" pitchFamily="66" charset="0"/>
              </a:rPr>
              <a:t>Знайомство</a:t>
            </a:r>
            <a:r>
              <a:rPr lang="en-US" sz="28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uk-UA" sz="2800" dirty="0" smtClean="0">
                <a:solidFill>
                  <a:srgbClr val="002060"/>
                </a:solidFill>
                <a:latin typeface="Monotype Corsiva" pitchFamily="66" charset="0"/>
              </a:rPr>
              <a:t>(інтерактивна гра «Павутинка дружби»)</a:t>
            </a:r>
            <a:endParaRPr lang="ru-RU" sz="28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uk-UA" sz="2800" dirty="0" smtClean="0">
                <a:solidFill>
                  <a:srgbClr val="002060"/>
                </a:solidFill>
                <a:latin typeface="Monotype Corsiva" pitchFamily="66" charset="0"/>
              </a:rPr>
              <a:t>Оформлення  назви та девізу загону /  “</a:t>
            </a:r>
            <a:r>
              <a:rPr lang="en-US" sz="2800" dirty="0" smtClean="0">
                <a:solidFill>
                  <a:srgbClr val="002060"/>
                </a:solidFill>
                <a:latin typeface="Monotype Corsiva" pitchFamily="66" charset="0"/>
              </a:rPr>
              <a:t>Teambuilding</a:t>
            </a:r>
            <a:r>
              <a:rPr lang="uk-UA" sz="2800" dirty="0" smtClean="0">
                <a:solidFill>
                  <a:srgbClr val="002060"/>
                </a:solidFill>
                <a:latin typeface="Monotype Corsiva" pitchFamily="66" charset="0"/>
              </a:rPr>
              <a:t>”</a:t>
            </a:r>
            <a:endParaRPr lang="ru-RU" sz="28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uk-UA" sz="2800" dirty="0" smtClean="0">
                <a:solidFill>
                  <a:srgbClr val="002060"/>
                </a:solidFill>
                <a:latin typeface="Monotype Corsiva" pitchFamily="66" charset="0"/>
              </a:rPr>
              <a:t>Вивчення девізу, пісні</a:t>
            </a:r>
            <a:endParaRPr lang="ru-RU" sz="28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uk-UA" sz="2800" dirty="0" smtClean="0">
                <a:solidFill>
                  <a:srgbClr val="002060"/>
                </a:solidFill>
                <a:latin typeface="Monotype Corsiva" pitchFamily="66" charset="0"/>
              </a:rPr>
              <a:t>Тематична  рухлива гра з </a:t>
            </a:r>
            <a:r>
              <a:rPr lang="uk-UA" sz="2800" dirty="0" err="1" smtClean="0">
                <a:solidFill>
                  <a:srgbClr val="002060"/>
                </a:solidFill>
                <a:latin typeface="Monotype Corsiva" pitchFamily="66" charset="0"/>
              </a:rPr>
              <a:t>м’</a:t>
            </a:r>
            <a:r>
              <a:rPr lang="ru-RU" sz="2800" dirty="0" err="1" smtClean="0">
                <a:solidFill>
                  <a:srgbClr val="002060"/>
                </a:solidFill>
                <a:latin typeface="Monotype Corsiva" pitchFamily="66" charset="0"/>
              </a:rPr>
              <a:t>ячем</a:t>
            </a:r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 «</a:t>
            </a:r>
            <a:r>
              <a:rPr lang="ru-RU" sz="2800" dirty="0" err="1" smtClean="0">
                <a:solidFill>
                  <a:srgbClr val="002060"/>
                </a:solidFill>
                <a:latin typeface="Monotype Corsiva" pitchFamily="66" charset="0"/>
              </a:rPr>
              <a:t>Будьмо</a:t>
            </a:r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Monotype Corsiva" pitchFamily="66" charset="0"/>
              </a:rPr>
              <a:t>знайом</a:t>
            </a:r>
            <a:r>
              <a:rPr lang="uk-UA" sz="2800" dirty="0" smtClean="0">
                <a:solidFill>
                  <a:srgbClr val="002060"/>
                </a:solidFill>
                <a:latin typeface="Monotype Corsiva" pitchFamily="66" charset="0"/>
              </a:rPr>
              <a:t>і»</a:t>
            </a:r>
            <a:endParaRPr lang="ru-RU" sz="28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uk-UA" sz="2800" dirty="0" smtClean="0">
                <a:solidFill>
                  <a:srgbClr val="002060"/>
                </a:solidFill>
                <a:latin typeface="Monotype Corsiva" pitchFamily="66" charset="0"/>
              </a:rPr>
              <a:t>Підведення підсумків </a:t>
            </a:r>
            <a:endParaRPr lang="ru-RU" sz="2800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ON-LETO-PREV`YU-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27168" cy="1412776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8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rgbClr val="008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008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uk-UA" b="1" dirty="0" smtClean="0">
                <a:solidFill>
                  <a:srgbClr val="008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-й день </a:t>
            </a:r>
            <a:r>
              <a:rPr lang="uk-UA" b="1" dirty="0" smtClean="0">
                <a:solidFill>
                  <a:srgbClr val="008000"/>
                </a:solidFill>
                <a:latin typeface="Monotype Corsiva" pitchFamily="66" charset="0"/>
                <a:ea typeface="Calibri"/>
                <a:cs typeface="Times New Roman"/>
              </a:rPr>
              <a:t> </a:t>
            </a:r>
            <a:r>
              <a:rPr lang="uk-UA" b="1" dirty="0" err="1" smtClean="0">
                <a:solidFill>
                  <a:srgbClr val="008000"/>
                </a:solidFill>
                <a:latin typeface="Monotype Corsiva" pitchFamily="66" charset="0"/>
                <a:ea typeface="Calibri"/>
                <a:cs typeface="Times New Roman"/>
              </a:rPr>
              <a:t>“День</a:t>
            </a:r>
            <a:r>
              <a:rPr lang="en-US" b="1" dirty="0" smtClean="0">
                <a:solidFill>
                  <a:srgbClr val="008000"/>
                </a:solidFill>
                <a:latin typeface="Monotype Corsiva" pitchFamily="66" charset="0"/>
                <a:ea typeface="Calibri"/>
                <a:cs typeface="Times New Roman"/>
              </a:rPr>
              <a:t>  </a:t>
            </a:r>
            <a:r>
              <a:rPr lang="uk-UA" b="1" dirty="0" smtClean="0">
                <a:solidFill>
                  <a:srgbClr val="008000"/>
                </a:solidFill>
                <a:latin typeface="Monotype Corsiva" pitchFamily="66" charset="0"/>
                <a:ea typeface="Calibri"/>
                <a:cs typeface="Times New Roman"/>
              </a:rPr>
              <a:t>здоров</a:t>
            </a:r>
            <a:r>
              <a:rPr lang="en-US" b="1" dirty="0" smtClean="0">
                <a:solidFill>
                  <a:srgbClr val="008000"/>
                </a:solidFill>
                <a:latin typeface="Monotype Corsiva" pitchFamily="66" charset="0"/>
                <a:ea typeface="Calibri"/>
                <a:cs typeface="Times New Roman"/>
              </a:rPr>
              <a:t>’</a:t>
            </a:r>
            <a:r>
              <a:rPr lang="uk-UA" b="1" dirty="0" smtClean="0">
                <a:solidFill>
                  <a:srgbClr val="008000"/>
                </a:solidFill>
                <a:latin typeface="Monotype Corsiva" pitchFamily="66" charset="0"/>
                <a:ea typeface="Calibri"/>
                <a:cs typeface="Times New Roman"/>
              </a:rPr>
              <a:t>я</a:t>
            </a:r>
            <a:r>
              <a:rPr lang="en-US" b="1" dirty="0" smtClean="0">
                <a:solidFill>
                  <a:srgbClr val="008000"/>
                </a:solidFill>
                <a:latin typeface="Monotype Corsiva" pitchFamily="66" charset="0"/>
                <a:ea typeface="Calibri"/>
                <a:cs typeface="Times New Roman"/>
              </a:rPr>
              <a:t>”</a:t>
            </a:r>
            <a:br>
              <a:rPr lang="en-US" b="1" dirty="0" smtClean="0">
                <a:solidFill>
                  <a:srgbClr val="008000"/>
                </a:solidFill>
                <a:latin typeface="Monotype Corsiva" pitchFamily="66" charset="0"/>
                <a:ea typeface="Calibri"/>
                <a:cs typeface="Times New Roman"/>
              </a:rPr>
            </a:br>
            <a:r>
              <a:rPr lang="en-US" b="1" dirty="0" smtClean="0">
                <a:solidFill>
                  <a:srgbClr val="C00000"/>
                </a:solidFill>
                <a:latin typeface="Monotype Corsiva" pitchFamily="66" charset="0"/>
              </a:rPr>
              <a:t> It’s wonderful to be healthy</a:t>
            </a:r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</a:br>
            <a:endParaRPr lang="ru-RU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5122912" cy="4176465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rgbClr val="002060"/>
                </a:solidFill>
                <a:latin typeface="Monotype Corsiva" pitchFamily="66" charset="0"/>
              </a:rPr>
              <a:t>Ранкова зарядка</a:t>
            </a:r>
            <a:endParaRPr lang="en-US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uk-UA" dirty="0" smtClean="0">
                <a:solidFill>
                  <a:srgbClr val="002060"/>
                </a:solidFill>
                <a:latin typeface="Monotype Corsiva" pitchFamily="66" charset="0"/>
              </a:rPr>
              <a:t>Тренінг «Здоровим бути модно»</a:t>
            </a:r>
            <a:endParaRPr lang="ru-RU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r>
              <a:rPr lang="uk-UA" dirty="0" smtClean="0">
                <a:solidFill>
                  <a:srgbClr val="002060"/>
                </a:solidFill>
                <a:latin typeface="Monotype Corsiva" pitchFamily="66" charset="0"/>
              </a:rPr>
              <a:t>  Естафета «</a:t>
            </a:r>
            <a:r>
              <a:rPr lang="en-US" dirty="0" smtClean="0">
                <a:solidFill>
                  <a:srgbClr val="002060"/>
                </a:solidFill>
                <a:latin typeface="Monotype Corsiva" pitchFamily="66" charset="0"/>
              </a:rPr>
              <a:t>Word racing</a:t>
            </a:r>
            <a:r>
              <a:rPr lang="uk-UA" dirty="0" smtClean="0">
                <a:solidFill>
                  <a:srgbClr val="002060"/>
                </a:solidFill>
                <a:latin typeface="Monotype Corsiva" pitchFamily="66" charset="0"/>
              </a:rPr>
              <a:t>”</a:t>
            </a:r>
            <a:endParaRPr lang="ru-RU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r>
              <a:rPr lang="uk-UA" dirty="0" smtClean="0">
                <a:solidFill>
                  <a:srgbClr val="002060"/>
                </a:solidFill>
                <a:latin typeface="Monotype Corsiva" pitchFamily="66" charset="0"/>
              </a:rPr>
              <a:t>   Перегляд  мультфільму  “</a:t>
            </a:r>
            <a:r>
              <a:rPr lang="en-US" dirty="0" smtClean="0">
                <a:solidFill>
                  <a:srgbClr val="002060"/>
                </a:solidFill>
                <a:latin typeface="Monotype Corsiva" pitchFamily="66" charset="0"/>
              </a:rPr>
              <a:t>Wallace and </a:t>
            </a:r>
            <a:r>
              <a:rPr lang="en-US" dirty="0" err="1" smtClean="0">
                <a:solidFill>
                  <a:srgbClr val="002060"/>
                </a:solidFill>
                <a:latin typeface="Monotype Corsiva" pitchFamily="66" charset="0"/>
              </a:rPr>
              <a:t>Gromit</a:t>
            </a:r>
            <a:r>
              <a:rPr lang="en-US" dirty="0" smtClean="0">
                <a:solidFill>
                  <a:srgbClr val="002060"/>
                </a:solidFill>
                <a:latin typeface="Monotype Corsiva" pitchFamily="66" charset="0"/>
              </a:rPr>
              <a:t>”</a:t>
            </a:r>
            <a:endParaRPr lang="ru-RU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r>
              <a:rPr lang="uk-UA" dirty="0" smtClean="0">
                <a:solidFill>
                  <a:srgbClr val="002060"/>
                </a:solidFill>
                <a:latin typeface="Monotype Corsiva" pitchFamily="66" charset="0"/>
              </a:rPr>
              <a:t>   Підведення підсумків  </a:t>
            </a:r>
            <a:endParaRPr lang="ru-RU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437112"/>
            <a:ext cx="3491880" cy="21892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IMG_037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1484784"/>
            <a:ext cx="3419872" cy="255434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FON-LETO-PREV`YU-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2736" y="332656"/>
            <a:ext cx="8291264" cy="116205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Monotype Corsiva" pitchFamily="66" charset="0"/>
              </a:rPr>
              <a:t/>
            </a:r>
            <a:br>
              <a:rPr lang="ru-RU" b="1" dirty="0" smtClean="0">
                <a:latin typeface="Monotype Corsiva" pitchFamily="66" charset="0"/>
              </a:rPr>
            </a:br>
            <a:r>
              <a:rPr lang="en-US" sz="4400" b="1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br>
              <a:rPr lang="en-US" sz="44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en-US" sz="4400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en-US" sz="44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en-US" sz="4400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en-US" sz="44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en-US" sz="4400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en-US" sz="44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en-US" sz="4400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en-US" sz="44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en-US" sz="4400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en-US" sz="44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uk-UA" sz="4400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uk-UA" sz="44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uk-UA" sz="4400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uk-UA" sz="44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uk-UA" sz="4400" dirty="0" smtClean="0">
                <a:solidFill>
                  <a:srgbClr val="008000"/>
                </a:solidFill>
                <a:latin typeface="Monotype Corsiva" pitchFamily="66" charset="0"/>
                <a:cs typeface="Times New Roman" pitchFamily="18" charset="0"/>
              </a:rPr>
              <a:t>3</a:t>
            </a:r>
            <a:r>
              <a:rPr lang="uk-UA" sz="4400" dirty="0" smtClean="0">
                <a:solidFill>
                  <a:srgbClr val="008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-й день </a:t>
            </a:r>
            <a:r>
              <a:rPr lang="uk-UA" sz="4400" dirty="0" smtClean="0">
                <a:solidFill>
                  <a:srgbClr val="008000"/>
                </a:solidFill>
                <a:latin typeface="Monotype Corsiva" pitchFamily="66" charset="0"/>
                <a:ea typeface="Calibri"/>
                <a:cs typeface="Times New Roman"/>
              </a:rPr>
              <a:t> “У світі </a:t>
            </a:r>
            <a:r>
              <a:rPr lang="en-US" sz="4400" dirty="0" smtClean="0">
                <a:solidFill>
                  <a:srgbClr val="008000"/>
                </a:solidFill>
                <a:latin typeface="Monotype Corsiva" pitchFamily="66" charset="0"/>
                <a:ea typeface="Calibri"/>
                <a:cs typeface="Times New Roman"/>
              </a:rPr>
              <a:t> </a:t>
            </a:r>
            <a:r>
              <a:rPr lang="uk-UA" sz="4400" dirty="0" smtClean="0">
                <a:solidFill>
                  <a:srgbClr val="008000"/>
                </a:solidFill>
                <a:latin typeface="Monotype Corsiva" pitchFamily="66" charset="0"/>
                <a:ea typeface="Calibri"/>
                <a:cs typeface="Times New Roman"/>
              </a:rPr>
              <a:t>природи</a:t>
            </a:r>
            <a:r>
              <a:rPr lang="en-US" sz="4400" dirty="0" smtClean="0">
                <a:solidFill>
                  <a:srgbClr val="008000"/>
                </a:solidFill>
                <a:latin typeface="Monotype Corsiva" pitchFamily="66" charset="0"/>
                <a:ea typeface="Calibri"/>
                <a:cs typeface="Times New Roman"/>
              </a:rPr>
              <a:t>”</a:t>
            </a:r>
            <a:br>
              <a:rPr lang="en-US" sz="4400" dirty="0" smtClean="0">
                <a:solidFill>
                  <a:srgbClr val="008000"/>
                </a:solidFill>
                <a:latin typeface="Monotype Corsiva" pitchFamily="66" charset="0"/>
                <a:ea typeface="Calibri"/>
                <a:cs typeface="Times New Roman"/>
              </a:rPr>
            </a:br>
            <a:r>
              <a:rPr lang="en-US" sz="4400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uk-UA" sz="4400" dirty="0" smtClean="0">
                <a:solidFill>
                  <a:srgbClr val="C00000"/>
                </a:solidFill>
                <a:latin typeface="Monotype Corsiva" pitchFamily="66" charset="0"/>
              </a:rPr>
              <a:t>       </a:t>
            </a:r>
            <a:r>
              <a:rPr lang="en-US" sz="4400" dirty="0" smtClean="0">
                <a:solidFill>
                  <a:srgbClr val="C00000"/>
                </a:solidFill>
                <a:latin typeface="Monotype Corsiva" pitchFamily="66" charset="0"/>
              </a:rPr>
              <a:t>In the wonderful  world of nature </a:t>
            </a:r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half" idx="2"/>
          </p:nvPr>
        </p:nvSpPr>
        <p:spPr>
          <a:xfrm>
            <a:off x="251520" y="1435100"/>
            <a:ext cx="4608512" cy="4691063"/>
          </a:xfrm>
        </p:spPr>
        <p:txBody>
          <a:bodyPr/>
          <a:lstStyle/>
          <a:p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  <p:pic>
        <p:nvPicPr>
          <p:cNvPr id="8" name="Рисунок 7" descr="8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979712" cy="197971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51520" y="1225689"/>
            <a:ext cx="5400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8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        </a:t>
            </a:r>
            <a:endParaRPr lang="en-US" sz="4000" b="1" dirty="0" smtClean="0">
              <a:solidFill>
                <a:srgbClr val="008000"/>
              </a:solidFill>
              <a:latin typeface="Monotype Corsiva" pitchFamily="66" charset="0"/>
              <a:ea typeface="Calibri"/>
              <a:cs typeface="Times New Roman"/>
            </a:endParaRPr>
          </a:p>
          <a:p>
            <a:endParaRPr lang="en-US" sz="4000" b="1" dirty="0" smtClean="0">
              <a:solidFill>
                <a:srgbClr val="008000"/>
              </a:solidFill>
              <a:latin typeface="Monotype Corsiva" pitchFamily="66" charset="0"/>
              <a:ea typeface="Calibri"/>
              <a:cs typeface="Times New Roman"/>
            </a:endParaRPr>
          </a:p>
          <a:p>
            <a:endParaRPr lang="en-US" sz="4000" b="1" dirty="0" smtClean="0">
              <a:solidFill>
                <a:srgbClr val="008000"/>
              </a:solidFill>
              <a:latin typeface="Monotype Corsiva" pitchFamily="66" charset="0"/>
              <a:ea typeface="Calibri"/>
              <a:cs typeface="Times New Roman"/>
            </a:endParaRPr>
          </a:p>
          <a:p>
            <a:endParaRPr lang="en-US" sz="4000" b="1" dirty="0" smtClean="0">
              <a:solidFill>
                <a:srgbClr val="008000"/>
              </a:solidFill>
              <a:latin typeface="Monotype Corsiva" pitchFamily="66" charset="0"/>
              <a:ea typeface="Calibri"/>
              <a:cs typeface="Times New Roman"/>
            </a:endParaRPr>
          </a:p>
          <a:p>
            <a:endParaRPr lang="en-US" sz="4000" b="1" dirty="0" smtClean="0">
              <a:solidFill>
                <a:srgbClr val="008000"/>
              </a:solidFill>
              <a:latin typeface="Monotype Corsiva" pitchFamily="66" charset="0"/>
              <a:ea typeface="Calibri"/>
              <a:cs typeface="Times New Roman"/>
            </a:endParaRPr>
          </a:p>
          <a:p>
            <a:endParaRPr lang="en-US" sz="4000" b="1" dirty="0" smtClean="0">
              <a:solidFill>
                <a:srgbClr val="008000"/>
              </a:solidFill>
              <a:latin typeface="Monotype Corsiva" pitchFamily="66" charset="0"/>
              <a:ea typeface="Calibri"/>
              <a:cs typeface="Times New Roman"/>
            </a:endParaRPr>
          </a:p>
          <a:p>
            <a:r>
              <a:rPr lang="en-US" sz="4000" b="1" dirty="0" smtClean="0">
                <a:solidFill>
                  <a:srgbClr val="008000"/>
                </a:solidFill>
                <a:latin typeface="Monotype Corsiva" pitchFamily="66" charset="0"/>
                <a:ea typeface="Calibri"/>
                <a:cs typeface="Times New Roman"/>
              </a:rPr>
              <a:t/>
            </a:r>
            <a:br>
              <a:rPr lang="en-US" sz="4000" b="1" dirty="0" smtClean="0">
                <a:solidFill>
                  <a:srgbClr val="008000"/>
                </a:solidFill>
                <a:latin typeface="Monotype Corsiva" pitchFamily="66" charset="0"/>
                <a:ea typeface="Calibri"/>
                <a:cs typeface="Times New Roman"/>
              </a:rPr>
            </a:br>
            <a:r>
              <a:rPr lang="en-US" sz="4000" b="1" dirty="0" smtClean="0">
                <a:solidFill>
                  <a:srgbClr val="C00000"/>
                </a:solidFill>
                <a:latin typeface="Monotype Corsiva" pitchFamily="66" charset="0"/>
              </a:rPr>
              <a:t>                                                       </a:t>
            </a:r>
            <a:r>
              <a:rPr lang="ru-RU" sz="4000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4000" dirty="0" smtClean="0">
                <a:solidFill>
                  <a:srgbClr val="C00000"/>
                </a:solidFill>
                <a:latin typeface="Monotype Corsiva" pitchFamily="66" charset="0"/>
              </a:rPr>
            </a:br>
            <a:endParaRPr lang="ru-RU" sz="4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28657" y="1844824"/>
            <a:ext cx="5015343" cy="37460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" name="Прямоугольник 18"/>
          <p:cNvSpPr/>
          <p:nvPr/>
        </p:nvSpPr>
        <p:spPr>
          <a:xfrm>
            <a:off x="216024" y="1700808"/>
            <a:ext cx="421196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sz="2800" dirty="0" smtClean="0">
                <a:solidFill>
                  <a:srgbClr val="002060"/>
                </a:solidFill>
                <a:latin typeface="Monotype Corsiva" pitchFamily="66" charset="0"/>
              </a:rPr>
              <a:t>Ранкова зарядка</a:t>
            </a:r>
            <a:endParaRPr lang="ru-RU" sz="28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uk-UA" sz="2800" dirty="0" smtClean="0">
                <a:solidFill>
                  <a:srgbClr val="002060"/>
                </a:solidFill>
                <a:latin typeface="Monotype Corsiva" pitchFamily="66" charset="0"/>
              </a:rPr>
              <a:t>Мозковий штурм «Хто більше знає про квіти»</a:t>
            </a:r>
            <a:endParaRPr lang="ru-RU" sz="28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uk-UA" sz="2800" dirty="0" smtClean="0">
                <a:solidFill>
                  <a:srgbClr val="002060"/>
                </a:solidFill>
                <a:latin typeface="Monotype Corsiva" pitchFamily="66" charset="0"/>
              </a:rPr>
              <a:t>Перегляд відеороликів про чудеса природи</a:t>
            </a:r>
          </a:p>
          <a:p>
            <a:pPr>
              <a:buFont typeface="Arial" pitchFamily="34" charset="0"/>
              <a:buChar char="•"/>
            </a:pPr>
            <a:r>
              <a:rPr lang="uk-UA" sz="2800" dirty="0" err="1" smtClean="0">
                <a:solidFill>
                  <a:srgbClr val="002060"/>
                </a:solidFill>
                <a:latin typeface="Monotype Corsiva" pitchFamily="66" charset="0"/>
              </a:rPr>
              <a:t>Пр</a:t>
            </a:r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о</a:t>
            </a:r>
            <a:r>
              <a:rPr lang="uk-UA" sz="2800" dirty="0" err="1" smtClean="0">
                <a:solidFill>
                  <a:srgbClr val="002060"/>
                </a:solidFill>
                <a:latin typeface="Monotype Corsiva" pitchFamily="66" charset="0"/>
              </a:rPr>
              <a:t>ектна</a:t>
            </a:r>
            <a:r>
              <a:rPr lang="uk-UA" sz="2800" dirty="0" smtClean="0">
                <a:solidFill>
                  <a:srgbClr val="002060"/>
                </a:solidFill>
                <a:latin typeface="Monotype Corsiva" pitchFamily="66" charset="0"/>
              </a:rPr>
              <a:t> робота “</a:t>
            </a:r>
            <a:r>
              <a:rPr lang="en-US" sz="2800" dirty="0" smtClean="0">
                <a:solidFill>
                  <a:srgbClr val="002060"/>
                </a:solidFill>
                <a:latin typeface="Monotype Corsiva" pitchFamily="66" charset="0"/>
              </a:rPr>
              <a:t>The most useful herbs”</a:t>
            </a:r>
            <a:endParaRPr lang="ru-RU" sz="28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uk-UA" sz="2800" dirty="0" smtClean="0">
                <a:solidFill>
                  <a:srgbClr val="002060"/>
                </a:solidFill>
                <a:latin typeface="Monotype Corsiva" pitchFamily="66" charset="0"/>
              </a:rPr>
              <a:t>Перегляд  мультфільму  англійською мовою</a:t>
            </a:r>
            <a:endParaRPr lang="ru-RU" sz="28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uk-UA" sz="2800" dirty="0" smtClean="0">
                <a:solidFill>
                  <a:srgbClr val="002060"/>
                </a:solidFill>
                <a:latin typeface="Monotype Corsiva" pitchFamily="66" charset="0"/>
              </a:rPr>
              <a:t>Підведення підсумків </a:t>
            </a:r>
            <a:endParaRPr lang="ru-RU" sz="28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endParaRPr lang="ru-RU" sz="2800" dirty="0" smtClean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ON-LETO-PREV`YU-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267744" y="273050"/>
            <a:ext cx="6876256" cy="116205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rgbClr val="008000"/>
                </a:solidFill>
                <a:latin typeface="Monotype Corsiva" pitchFamily="66" charset="0"/>
                <a:cs typeface="Times New Roman" pitchFamily="18" charset="0"/>
              </a:rPr>
              <a:t>4</a:t>
            </a:r>
            <a:r>
              <a:rPr lang="uk-UA" sz="3600" dirty="0" smtClean="0">
                <a:solidFill>
                  <a:srgbClr val="008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-й день </a:t>
            </a:r>
            <a:r>
              <a:rPr lang="uk-UA" sz="3600" dirty="0" smtClean="0">
                <a:solidFill>
                  <a:srgbClr val="008000"/>
                </a:solidFill>
                <a:latin typeface="Monotype Corsiva" pitchFamily="66" charset="0"/>
                <a:ea typeface="Calibri"/>
                <a:cs typeface="Times New Roman"/>
              </a:rPr>
              <a:t> </a:t>
            </a:r>
            <a:r>
              <a:rPr lang="uk-UA" sz="3600" dirty="0" err="1" smtClean="0">
                <a:solidFill>
                  <a:srgbClr val="008000"/>
                </a:solidFill>
                <a:latin typeface="Monotype Corsiva" pitchFamily="66" charset="0"/>
                <a:ea typeface="Calibri"/>
                <a:cs typeface="Times New Roman"/>
              </a:rPr>
              <a:t>“Світ</a:t>
            </a:r>
            <a:r>
              <a:rPr lang="uk-UA" sz="3600" dirty="0" smtClean="0">
                <a:solidFill>
                  <a:srgbClr val="008000"/>
                </a:solidFill>
                <a:latin typeface="Monotype Corsiva" pitchFamily="66" charset="0"/>
                <a:ea typeface="Calibri"/>
                <a:cs typeface="Times New Roman"/>
              </a:rPr>
              <a:t> захоплень</a:t>
            </a:r>
            <a:r>
              <a:rPr lang="en-US" sz="3600" dirty="0" smtClean="0">
                <a:solidFill>
                  <a:srgbClr val="008000"/>
                </a:solidFill>
                <a:latin typeface="Monotype Corsiva" pitchFamily="66" charset="0"/>
                <a:ea typeface="Calibri"/>
                <a:cs typeface="Times New Roman"/>
              </a:rPr>
              <a:t> ”</a:t>
            </a:r>
            <a:r>
              <a:rPr lang="en-US" sz="3600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uk-UA" sz="3600" dirty="0" smtClean="0">
                <a:solidFill>
                  <a:srgbClr val="C00000"/>
                </a:solidFill>
                <a:latin typeface="Monotype Corsiva" pitchFamily="66" charset="0"/>
              </a:rPr>
              <a:t>     </a:t>
            </a:r>
            <a:br>
              <a:rPr lang="uk-UA" sz="36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uk-UA" sz="3600" dirty="0" smtClean="0">
                <a:solidFill>
                  <a:srgbClr val="C00000"/>
                </a:solidFill>
                <a:latin typeface="Monotype Corsiva" pitchFamily="66" charset="0"/>
              </a:rPr>
              <a:t>  </a:t>
            </a:r>
            <a:r>
              <a:rPr lang="en-US" sz="3600" dirty="0" smtClean="0">
                <a:solidFill>
                  <a:srgbClr val="C00000"/>
                </a:solidFill>
                <a:latin typeface="Monotype Corsiva" pitchFamily="66" charset="0"/>
              </a:rPr>
              <a:t>In the wonderful  world of hobbies</a:t>
            </a:r>
            <a:endParaRPr lang="ru-RU" sz="3600" dirty="0"/>
          </a:p>
        </p:txBody>
      </p:sp>
      <p:pic>
        <p:nvPicPr>
          <p:cNvPr id="9" name="Содержимое 8" descr="4887505546_1be3d58b4b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7504" y="116632"/>
            <a:ext cx="2195736" cy="1563364"/>
          </a:xfrm>
          <a:prstGeom prst="rect">
            <a:avLst/>
          </a:prstGeom>
        </p:spPr>
      </p:pic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467544" y="1628799"/>
            <a:ext cx="7139136" cy="1224137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uk-UA" sz="3200" dirty="0" smtClean="0">
                <a:solidFill>
                  <a:srgbClr val="002060"/>
                </a:solidFill>
                <a:latin typeface="Monotype Corsiva" pitchFamily="66" charset="0"/>
              </a:rPr>
              <a:t>Ранкова зарядка</a:t>
            </a:r>
            <a:endParaRPr lang="ru-RU" sz="32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uk-UA" sz="3200" dirty="0" smtClean="0">
                <a:solidFill>
                  <a:srgbClr val="002060"/>
                </a:solidFill>
                <a:latin typeface="Monotype Corsiva" pitchFamily="66" charset="0"/>
              </a:rPr>
              <a:t>Розгадування кросвордів і </a:t>
            </a:r>
            <a:r>
              <a:rPr lang="uk-UA" sz="3200" dirty="0" err="1" smtClean="0">
                <a:solidFill>
                  <a:srgbClr val="002060"/>
                </a:solidFill>
                <a:latin typeface="Monotype Corsiva" pitchFamily="66" charset="0"/>
              </a:rPr>
              <a:t>пазлів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88024" y="1772816"/>
            <a:ext cx="4032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Monotype Corsiva" pitchFamily="66" charset="0"/>
              </a:rPr>
              <a:t> </a:t>
            </a:r>
            <a:endParaRPr lang="ru-RU" dirty="0"/>
          </a:p>
        </p:txBody>
      </p:sp>
      <p:pic>
        <p:nvPicPr>
          <p:cNvPr id="1026" name="Picture 2" descr="E:\лагерь wonderland\IMG_05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996952"/>
            <a:ext cx="4937760" cy="3688080"/>
          </a:xfrm>
          <a:prstGeom prst="rect">
            <a:avLst/>
          </a:prstGeom>
          <a:ln w="88900" cap="sq" cmpd="thickThin">
            <a:solidFill>
              <a:srgbClr val="00CC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5292080" y="2492896"/>
            <a:ext cx="367240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endParaRPr lang="ru-RU" sz="32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uk-UA" sz="3200" dirty="0" smtClean="0">
                <a:solidFill>
                  <a:srgbClr val="002060"/>
                </a:solidFill>
                <a:latin typeface="Monotype Corsiva" pitchFamily="66" charset="0"/>
              </a:rPr>
              <a:t>Перегляд відеороликів </a:t>
            </a:r>
            <a:r>
              <a:rPr lang="en-US" sz="3200" dirty="0" smtClean="0">
                <a:solidFill>
                  <a:srgbClr val="002060"/>
                </a:solidFill>
                <a:latin typeface="Monotype Corsiva" pitchFamily="66" charset="0"/>
              </a:rPr>
              <a:t>“Talking about hobby”</a:t>
            </a:r>
            <a:endParaRPr lang="uk-UA" sz="32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uk-UA" sz="3200" dirty="0" smtClean="0">
                <a:solidFill>
                  <a:srgbClr val="002060"/>
                </a:solidFill>
                <a:latin typeface="Monotype Corsiva" pitchFamily="66" charset="0"/>
              </a:rPr>
              <a:t>Майстер – клас “ Я і моє хобі</a:t>
            </a:r>
            <a:r>
              <a:rPr lang="en-US" sz="3200" dirty="0" smtClean="0">
                <a:solidFill>
                  <a:srgbClr val="002060"/>
                </a:solidFill>
                <a:latin typeface="Monotype Corsiva" pitchFamily="66" charset="0"/>
              </a:rPr>
              <a:t>”</a:t>
            </a:r>
            <a:endParaRPr lang="ru-RU" sz="32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uk-UA" sz="3200" dirty="0" smtClean="0">
                <a:solidFill>
                  <a:srgbClr val="002060"/>
                </a:solidFill>
                <a:latin typeface="Monotype Corsiva" pitchFamily="66" charset="0"/>
              </a:rPr>
              <a:t> Підведення підсумків</a:t>
            </a:r>
            <a:endParaRPr lang="ru-RU" sz="32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endParaRPr lang="ru-RU" sz="3200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build="p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ON-LETO-PREV`YU-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2204720" algn="l"/>
              </a:tabLst>
            </a:pPr>
            <a:r>
              <a:rPr lang="uk-UA" dirty="0" smtClean="0">
                <a:solidFill>
                  <a:srgbClr val="00800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uk-UA" dirty="0" smtClean="0">
                <a:solidFill>
                  <a:srgbClr val="008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uk-UA" dirty="0" smtClean="0">
                <a:solidFill>
                  <a:srgbClr val="008000"/>
                </a:solidFill>
                <a:latin typeface="Monotype Corsiva" pitchFamily="66" charset="0"/>
                <a:cs typeface="Times New Roman" pitchFamily="18" charset="0"/>
              </a:rPr>
              <a:t>5</a:t>
            </a:r>
            <a:r>
              <a:rPr lang="uk-UA" dirty="0" smtClean="0">
                <a:solidFill>
                  <a:srgbClr val="008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-й день </a:t>
            </a:r>
            <a:r>
              <a:rPr lang="uk-UA" dirty="0" smtClean="0">
                <a:solidFill>
                  <a:srgbClr val="008000"/>
                </a:solidFill>
                <a:latin typeface="Monotype Corsiva" pitchFamily="66" charset="0"/>
                <a:ea typeface="Calibri"/>
                <a:cs typeface="Times New Roman"/>
              </a:rPr>
              <a:t> </a:t>
            </a:r>
            <a:r>
              <a:rPr lang="uk-UA" dirty="0" err="1" smtClean="0">
                <a:solidFill>
                  <a:srgbClr val="008000"/>
                </a:solidFill>
                <a:latin typeface="Monotype Corsiva" pitchFamily="66" charset="0"/>
                <a:ea typeface="Calibri"/>
                <a:cs typeface="Times New Roman"/>
              </a:rPr>
              <a:t>“День</a:t>
            </a:r>
            <a:r>
              <a:rPr lang="uk-UA" dirty="0" smtClean="0">
                <a:solidFill>
                  <a:srgbClr val="008000"/>
                </a:solidFill>
                <a:latin typeface="Monotype Corsiva" pitchFamily="66" charset="0"/>
                <a:ea typeface="Calibri"/>
                <a:cs typeface="Times New Roman"/>
              </a:rPr>
              <a:t> дружби</a:t>
            </a:r>
            <a:r>
              <a:rPr lang="en-US" dirty="0" smtClean="0">
                <a:solidFill>
                  <a:srgbClr val="008000"/>
                </a:solidFill>
                <a:latin typeface="Monotype Corsiva" pitchFamily="66" charset="0"/>
                <a:ea typeface="Calibri"/>
                <a:cs typeface="Times New Roman"/>
              </a:rPr>
              <a:t> ”</a:t>
            </a:r>
            <a:r>
              <a:rPr lang="en-US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uk-UA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uk-UA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en-US" dirty="0" smtClean="0">
                <a:solidFill>
                  <a:srgbClr val="C00000"/>
                </a:solidFill>
                <a:latin typeface="Monotype Corsiva" pitchFamily="66" charset="0"/>
              </a:rPr>
              <a:t>In the wonderful  world of  friendship</a:t>
            </a:r>
            <a:r>
              <a:rPr lang="en-US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en-US" b="1" dirty="0" smtClean="0">
                <a:latin typeface="Times New Roman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13" name="Содержимое 1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26768" cy="4525963"/>
          </a:xfrm>
        </p:spPr>
        <p:txBody>
          <a:bodyPr>
            <a:normAutofit lnSpcReduction="10000"/>
          </a:bodyPr>
          <a:lstStyle/>
          <a:p>
            <a:r>
              <a:rPr lang="uk-UA" dirty="0" smtClean="0">
                <a:solidFill>
                  <a:srgbClr val="002060"/>
                </a:solidFill>
                <a:latin typeface="Monotype Corsiva" pitchFamily="66" charset="0"/>
              </a:rPr>
              <a:t>Ранкова зарядка</a:t>
            </a:r>
            <a:endParaRPr lang="ru-RU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r>
              <a:rPr lang="uk-UA" dirty="0" smtClean="0">
                <a:solidFill>
                  <a:srgbClr val="002060"/>
                </a:solidFill>
                <a:latin typeface="Monotype Corsiva" pitchFamily="66" charset="0"/>
              </a:rPr>
              <a:t>Мовна розминка </a:t>
            </a:r>
            <a:r>
              <a:rPr lang="en-US" dirty="0" smtClean="0">
                <a:solidFill>
                  <a:srgbClr val="002060"/>
                </a:solidFill>
                <a:latin typeface="Monotype Corsiva" pitchFamily="66" charset="0"/>
              </a:rPr>
              <a:t>“Talking about friends”</a:t>
            </a:r>
            <a:endParaRPr lang="ru-RU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r>
              <a:rPr lang="uk-UA" dirty="0" smtClean="0">
                <a:solidFill>
                  <a:srgbClr val="002060"/>
                </a:solidFill>
                <a:latin typeface="Monotype Corsiva" pitchFamily="66" charset="0"/>
              </a:rPr>
              <a:t>Робота над </a:t>
            </a:r>
            <a:r>
              <a:rPr lang="uk-UA" dirty="0" err="1" smtClean="0">
                <a:solidFill>
                  <a:srgbClr val="002060"/>
                </a:solidFill>
                <a:latin typeface="Monotype Corsiva" pitchFamily="66" charset="0"/>
              </a:rPr>
              <a:t>відеопроектом</a:t>
            </a:r>
            <a:r>
              <a:rPr lang="uk-UA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Monotype Corsiva" pitchFamily="66" charset="0"/>
              </a:rPr>
              <a:t>“</a:t>
            </a:r>
            <a:r>
              <a:rPr lang="uk-UA" dirty="0" smtClean="0">
                <a:solidFill>
                  <a:srgbClr val="002060"/>
                </a:solidFill>
                <a:latin typeface="Monotype Corsiva" pitchFamily="66" charset="0"/>
              </a:rPr>
              <a:t>Я презентую свого друга</a:t>
            </a:r>
            <a:r>
              <a:rPr lang="en-US" dirty="0" smtClean="0">
                <a:solidFill>
                  <a:srgbClr val="002060"/>
                </a:solidFill>
                <a:latin typeface="Monotype Corsiva" pitchFamily="66" charset="0"/>
              </a:rPr>
              <a:t>”</a:t>
            </a:r>
            <a:endParaRPr lang="uk-UA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r>
              <a:rPr lang="uk-UA" dirty="0" smtClean="0">
                <a:solidFill>
                  <a:srgbClr val="002060"/>
                </a:solidFill>
                <a:latin typeface="Monotype Corsiva" pitchFamily="66" charset="0"/>
              </a:rPr>
              <a:t>Година </a:t>
            </a:r>
            <a:r>
              <a:rPr lang="uk-UA" dirty="0" err="1" smtClean="0">
                <a:solidFill>
                  <a:srgbClr val="002060"/>
                </a:solidFill>
                <a:latin typeface="Monotype Corsiva" pitchFamily="66" charset="0"/>
              </a:rPr>
              <a:t>спілкуання</a:t>
            </a:r>
            <a:r>
              <a:rPr lang="uk-UA" dirty="0" smtClean="0">
                <a:solidFill>
                  <a:srgbClr val="002060"/>
                </a:solidFill>
                <a:latin typeface="Monotype Corsiva" pitchFamily="66" charset="0"/>
              </a:rPr>
              <a:t> “ Зустріч з друзями у кафе</a:t>
            </a:r>
            <a:r>
              <a:rPr lang="en-US" dirty="0" smtClean="0">
                <a:solidFill>
                  <a:srgbClr val="002060"/>
                </a:solidFill>
                <a:latin typeface="Monotype Corsiva" pitchFamily="66" charset="0"/>
              </a:rPr>
              <a:t>”</a:t>
            </a:r>
            <a:endParaRPr lang="ru-RU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r>
              <a:rPr lang="uk-UA" dirty="0" smtClean="0">
                <a:solidFill>
                  <a:srgbClr val="002060"/>
                </a:solidFill>
                <a:latin typeface="Monotype Corsiva" pitchFamily="66" charset="0"/>
              </a:rPr>
              <a:t> Підведення </a:t>
            </a:r>
            <a:r>
              <a:rPr lang="uk-UA" smtClean="0">
                <a:solidFill>
                  <a:srgbClr val="002060"/>
                </a:solidFill>
                <a:latin typeface="Monotype Corsiva" pitchFamily="66" charset="0"/>
              </a:rPr>
              <a:t>підсумків 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340768"/>
            <a:ext cx="2808312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IMG_04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6439" y="3919727"/>
            <a:ext cx="2697561" cy="2938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IMG_041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74128" y="3993296"/>
            <a:ext cx="2864704" cy="2864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735</TotalTime>
  <Words>386</Words>
  <Application>Microsoft Office PowerPoint</Application>
  <PresentationFormat>Экран (4:3)</PresentationFormat>
  <Paragraphs>101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      </vt:lpstr>
      <vt:lpstr>      </vt:lpstr>
      <vt:lpstr>      </vt:lpstr>
      <vt:lpstr>Слайд 5</vt:lpstr>
      <vt:lpstr> 2-й день  “День  здоров’я”  It’s wonderful to be healthy </vt:lpstr>
      <vt:lpstr>          3-й день  “У світі  природи”         In the wonderful  world of nature </vt:lpstr>
      <vt:lpstr>4-й день  “Світ захоплень ”         In the wonderful  world of hobbies</vt:lpstr>
      <vt:lpstr> 5-й день  “День дружби ”  In the wonderful  world of  friendship </vt:lpstr>
      <vt:lpstr> 6-й день  “Світ музики ”  In the wonderful  world of  music </vt:lpstr>
      <vt:lpstr> 7-й день  “Світ винаходів ”  In the wonderful  world of  inventions </vt:lpstr>
      <vt:lpstr>8-й день  “Світ довкілля”  In the wonderful  world of  environment</vt:lpstr>
      <vt:lpstr>9-й день  “Світ жартів”  In the wonderful  world of  jokes</vt:lpstr>
      <vt:lpstr> </vt:lpstr>
      <vt:lpstr>Дякуємо за увагу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Admin</cp:lastModifiedBy>
  <cp:revision>83</cp:revision>
  <dcterms:created xsi:type="dcterms:W3CDTF">2016-06-16T07:44:48Z</dcterms:created>
  <dcterms:modified xsi:type="dcterms:W3CDTF">2016-08-22T08:36:32Z</dcterms:modified>
</cp:coreProperties>
</file>