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9" r:id="rId2"/>
    <p:sldId id="260" r:id="rId3"/>
    <p:sldId id="261" r:id="rId4"/>
    <p:sldId id="257" r:id="rId5"/>
    <p:sldId id="266" r:id="rId6"/>
    <p:sldId id="265" r:id="rId7"/>
    <p:sldId id="258" r:id="rId8"/>
    <p:sldId id="25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E98C7-8487-4E79-8B08-947C33737979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02A9C-6C4F-4A79-81DB-CABFF76E6C6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6F8069-12B6-4886-BE59-0DCE46D3F0D8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6F8069-12B6-4886-BE59-0DCE46D3F0D8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08.12.2016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>
            <a:grpSpLocks/>
          </p:cNvGrpSpPr>
          <p:nvPr/>
        </p:nvGrpSpPr>
        <p:grpSpPr bwMode="auto">
          <a:xfrm>
            <a:off x="101492" y="110869"/>
            <a:ext cx="1201219" cy="6747131"/>
            <a:chOff x="0" y="1"/>
            <a:chExt cx="2063864" cy="7561262"/>
          </a:xfrm>
        </p:grpSpPr>
        <p:pic>
          <p:nvPicPr>
            <p:cNvPr id="3080" name="Picture 6" descr="1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"/>
              <a:ext cx="2063864" cy="1494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Rectangle 7"/>
            <p:cNvSpPr>
              <a:spLocks noChangeArrowheads="1"/>
            </p:cNvSpPr>
            <p:nvPr/>
          </p:nvSpPr>
          <p:spPr bwMode="auto">
            <a:xfrm>
              <a:off x="724694" y="1494631"/>
              <a:ext cx="228600" cy="6066632"/>
            </a:xfrm>
            <a:prstGeom prst="rect">
              <a:avLst/>
            </a:prstGeom>
            <a:solidFill>
              <a:srgbClr val="FF2929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4917" tIns="52459" rIns="104917" bIns="52459" anchor="ctr"/>
            <a:lstStyle/>
            <a:p>
              <a:endParaRPr lang="ru-RU"/>
            </a:p>
          </p:txBody>
        </p:sp>
      </p:grpSp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1142976" y="274638"/>
            <a:ext cx="754382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Тема:Убережи себе від ВІЛ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спид 2"/>
          <p:cNvPicPr>
            <a:picLocks noChangeAspect="1" noChangeArrowheads="1"/>
          </p:cNvPicPr>
          <p:nvPr/>
        </p:nvPicPr>
        <p:blipFill>
          <a:blip r:embed="rId3"/>
          <a:srcRect l="27115" t="26795" r="27093" b="27416"/>
          <a:stretch>
            <a:fillRect/>
          </a:stretch>
        </p:blipFill>
        <p:spPr bwMode="auto">
          <a:xfrm>
            <a:off x="2928926" y="3500438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9615" y="0"/>
            <a:ext cx="284438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Я можу розповісти рідним (друзям) про ВІЛ і СНІД…….</a:t>
            </a:r>
          </a:p>
          <a:p>
            <a:pPr>
              <a:buFont typeface="Arial" charset="0"/>
              <a:buChar char="•"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Сьогодні на уроці я дізнався…….</a:t>
            </a:r>
          </a:p>
          <a:p>
            <a:pPr>
              <a:buFont typeface="Arial" charset="0"/>
              <a:buChar char="•"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Найбільше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мене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вразило……..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Продовж фразу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9402469">
            <a:off x="65413" y="494082"/>
            <a:ext cx="2835725" cy="2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285992"/>
            <a:ext cx="497163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>
            <a:grpSpLocks/>
          </p:cNvGrpSpPr>
          <p:nvPr/>
        </p:nvGrpSpPr>
        <p:grpSpPr bwMode="auto">
          <a:xfrm>
            <a:off x="101492" y="110869"/>
            <a:ext cx="1201219" cy="6747131"/>
            <a:chOff x="0" y="1"/>
            <a:chExt cx="2063864" cy="7561262"/>
          </a:xfrm>
        </p:grpSpPr>
        <p:pic>
          <p:nvPicPr>
            <p:cNvPr id="3080" name="Picture 6" descr="1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"/>
              <a:ext cx="2063864" cy="1494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Rectangle 7"/>
            <p:cNvSpPr>
              <a:spLocks noChangeArrowheads="1"/>
            </p:cNvSpPr>
            <p:nvPr/>
          </p:nvSpPr>
          <p:spPr bwMode="auto">
            <a:xfrm>
              <a:off x="724694" y="1494631"/>
              <a:ext cx="228600" cy="6066632"/>
            </a:xfrm>
            <a:prstGeom prst="rect">
              <a:avLst/>
            </a:prstGeom>
            <a:solidFill>
              <a:srgbClr val="FF2929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4917" tIns="52459" rIns="104917" bIns="52459" anchor="ctr"/>
            <a:lstStyle/>
            <a:p>
              <a:endParaRPr lang="ru-RU"/>
            </a:p>
          </p:txBody>
        </p:sp>
      </p:grp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Мета уроку: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1571612"/>
            <a:ext cx="83407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*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акріпити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знання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 ВІЛ/СНІД,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історію виникнення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та шляхи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передачі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інфекції.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формувати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прагнення займати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активну життєву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позицію, вести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здоровий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спосіб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життя, толерантне ставлення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до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ВІЛ-інфікованих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*виховувати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відповідальне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ставлення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до власного життя.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                                         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Найдорожче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дається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один раз –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прожити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так,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нестерпно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боляче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безцільно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прожиті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роки</a:t>
            </a:r>
          </a:p>
          <a:p>
            <a:pPr algn="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Микола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Островський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Епіграф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уроку: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35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857652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Раптом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Звідки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візьмися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Вірус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з’явився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ВІЛ –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крах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надій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Найстрашніший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лиходій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підступний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нахабний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Лютий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хитрий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нещадний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" name="Picture 4" descr="спид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857628"/>
            <a:ext cx="3741612" cy="270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Результат пошуку зображень за запитом &quot;картинки снід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429132"/>
            <a:ext cx="2576745" cy="2071702"/>
          </a:xfrm>
          <a:prstGeom prst="rect">
            <a:avLst/>
          </a:prstGeom>
          <a:noFill/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14282" y="285728"/>
            <a:ext cx="7572428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ВІЛ </a:t>
            </a:r>
            <a:r>
              <a:rPr lang="uk-UA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–це</a:t>
            </a:r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збудник захворювання на  інфекцію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Місце для вмісту 1"/>
          <p:cNvSpPr>
            <a:spLocks noGrp="1"/>
          </p:cNvSpPr>
          <p:nvPr>
            <p:ph sz="quarter" idx="4294967295"/>
          </p:nvPr>
        </p:nvSpPr>
        <p:spPr>
          <a:xfrm>
            <a:off x="1500166" y="1857364"/>
            <a:ext cx="7000924" cy="50006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80000">
              <a:spcBef>
                <a:spcPts val="0"/>
              </a:spcBef>
              <a:buNone/>
            </a:pPr>
            <a:r>
              <a:rPr lang="uk-UA" sz="4800" b="1" dirty="0" smtClean="0">
                <a:solidFill>
                  <a:srgbClr val="FF0000"/>
                </a:solidFill>
              </a:rPr>
              <a:t>  </a:t>
            </a:r>
            <a:r>
              <a:rPr lang="uk-UA" sz="4400" b="1" dirty="0" smtClean="0">
                <a:solidFill>
                  <a:srgbClr val="FF0000"/>
                </a:solidFill>
              </a:rPr>
              <a:t>В</a:t>
            </a:r>
            <a:r>
              <a:rPr lang="uk-UA" sz="4400" b="1" dirty="0" smtClean="0"/>
              <a:t>ірус</a:t>
            </a:r>
          </a:p>
          <a:p>
            <a:pPr marL="180000">
              <a:spcBef>
                <a:spcPts val="0"/>
              </a:spcBef>
              <a:buNone/>
            </a:pP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 </a:t>
            </a:r>
            <a:r>
              <a:rPr lang="uk-UA" sz="4400" b="1" dirty="0" smtClean="0">
                <a:solidFill>
                  <a:srgbClr val="FF0000"/>
                </a:solidFill>
              </a:rPr>
              <a:t>І</a:t>
            </a:r>
            <a:r>
              <a:rPr lang="uk-UA" sz="4400" b="1" dirty="0" smtClean="0"/>
              <a:t>мунодефіциту </a:t>
            </a:r>
          </a:p>
          <a:p>
            <a:pPr marL="180000">
              <a:spcBef>
                <a:spcPts val="0"/>
              </a:spcBef>
              <a:buNone/>
            </a:pPr>
            <a:r>
              <a:rPr lang="uk-UA" sz="4400" b="1" dirty="0" smtClean="0"/>
              <a:t> 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 </a:t>
            </a:r>
            <a:r>
              <a:rPr lang="uk-UA" sz="4400" b="1" dirty="0" smtClean="0">
                <a:solidFill>
                  <a:srgbClr val="FF0000"/>
                </a:solidFill>
              </a:rPr>
              <a:t>Л</a:t>
            </a:r>
            <a:r>
              <a:rPr lang="uk-UA" sz="4400" b="1" dirty="0" smtClean="0"/>
              <a:t>юдини</a:t>
            </a:r>
            <a:endParaRPr lang="ru-RU" sz="4400" b="1" dirty="0"/>
          </a:p>
        </p:txBody>
      </p:sp>
      <p:sp>
        <p:nvSpPr>
          <p:cNvPr id="22532" name="AutoShape 4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sz="quarter" idx="2"/>
          </p:nvPr>
        </p:nvSpPr>
        <p:spPr>
          <a:xfrm>
            <a:off x="500034" y="1428736"/>
            <a:ext cx="7858180" cy="492922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  <a:spcBef>
                <a:spcPts val="0"/>
              </a:spcBef>
              <a:buNone/>
            </a:pPr>
            <a:r>
              <a:rPr lang="uk-UA" sz="4800" b="1" dirty="0" smtClean="0">
                <a:solidFill>
                  <a:srgbClr val="FF0000"/>
                </a:solidFill>
              </a:rPr>
              <a:t>  </a:t>
            </a:r>
            <a:r>
              <a:rPr lang="uk-UA" sz="4800" b="1" dirty="0" smtClean="0">
                <a:solidFill>
                  <a:srgbClr val="FF0000"/>
                </a:solidFill>
              </a:rPr>
              <a:t>       </a:t>
            </a:r>
            <a:r>
              <a:rPr lang="uk-UA" sz="4400" b="1" dirty="0" smtClean="0">
                <a:solidFill>
                  <a:srgbClr val="FF0000"/>
                </a:solidFill>
              </a:rPr>
              <a:t>С</a:t>
            </a:r>
            <a:r>
              <a:rPr lang="uk-UA" sz="4400" b="1" dirty="0" smtClean="0"/>
              <a:t>индром 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 </a:t>
            </a:r>
            <a:r>
              <a:rPr lang="uk-UA" sz="4400" b="1" dirty="0" smtClean="0"/>
              <a:t>       </a:t>
            </a:r>
            <a:r>
              <a:rPr lang="uk-UA" sz="4400" b="1" dirty="0" smtClean="0">
                <a:solidFill>
                  <a:srgbClr val="FF0000"/>
                </a:solidFill>
              </a:rPr>
              <a:t>Н</a:t>
            </a:r>
            <a:r>
              <a:rPr lang="uk-UA" sz="4400" b="1" dirty="0" smtClean="0"/>
              <a:t>абутого  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 </a:t>
            </a:r>
            <a:r>
              <a:rPr lang="uk-UA" sz="4400" b="1" dirty="0" smtClean="0"/>
              <a:t>       </a:t>
            </a:r>
            <a:r>
              <a:rPr lang="uk-UA" sz="4400" b="1" dirty="0" smtClean="0">
                <a:solidFill>
                  <a:srgbClr val="FF0000"/>
                </a:solidFill>
              </a:rPr>
              <a:t>І</a:t>
            </a:r>
            <a:r>
              <a:rPr lang="uk-UA" sz="4400" b="1" dirty="0" smtClean="0"/>
              <a:t>мунного </a:t>
            </a:r>
          </a:p>
          <a:p>
            <a:pPr>
              <a:lnSpc>
                <a:spcPct val="200000"/>
              </a:lnSpc>
              <a:spcBef>
                <a:spcPts val="0"/>
              </a:spcBef>
              <a:buNone/>
            </a:pPr>
            <a:r>
              <a:rPr lang="uk-UA" sz="4400" b="1" dirty="0" smtClean="0">
                <a:solidFill>
                  <a:srgbClr val="FF0000"/>
                </a:solidFill>
              </a:rPr>
              <a:t>         Д</a:t>
            </a:r>
            <a:r>
              <a:rPr lang="uk-UA" sz="4400" b="1" dirty="0" smtClean="0"/>
              <a:t>ефіциту</a:t>
            </a:r>
            <a:endParaRPr lang="ru-RU" sz="4400" dirty="0"/>
          </a:p>
        </p:txBody>
      </p:sp>
      <p:grpSp>
        <p:nvGrpSpPr>
          <p:cNvPr id="11" name="Группа 5"/>
          <p:cNvGrpSpPr>
            <a:grpSpLocks/>
          </p:cNvGrpSpPr>
          <p:nvPr/>
        </p:nvGrpSpPr>
        <p:grpSpPr bwMode="auto">
          <a:xfrm>
            <a:off x="101492" y="110869"/>
            <a:ext cx="1201219" cy="6747131"/>
            <a:chOff x="0" y="1"/>
            <a:chExt cx="2063864" cy="7561262"/>
          </a:xfrm>
        </p:grpSpPr>
        <p:pic>
          <p:nvPicPr>
            <p:cNvPr id="12" name="Picture 6" descr="1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"/>
              <a:ext cx="2063864" cy="1494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724694" y="1494631"/>
              <a:ext cx="228600" cy="6066632"/>
            </a:xfrm>
            <a:prstGeom prst="rect">
              <a:avLst/>
            </a:prstGeom>
            <a:solidFill>
              <a:srgbClr val="FF2929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4917" tIns="52459" rIns="104917" bIns="52459" anchor="ctr"/>
            <a:lstStyle/>
            <a:p>
              <a:endParaRPr lang="ru-RU"/>
            </a:p>
          </p:txBody>
        </p:sp>
      </p:grpSp>
      <p:sp>
        <p:nvSpPr>
          <p:cNvPr id="14" name="Місце для вмісту 8"/>
          <p:cNvSpPr txBox="1">
            <a:spLocks/>
          </p:cNvSpPr>
          <p:nvPr/>
        </p:nvSpPr>
        <p:spPr>
          <a:xfrm>
            <a:off x="3571868" y="3357562"/>
            <a:ext cx="5572132" cy="1071570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Місце для вмісту 8"/>
          <p:cNvSpPr txBox="1">
            <a:spLocks/>
          </p:cNvSpPr>
          <p:nvPr/>
        </p:nvSpPr>
        <p:spPr>
          <a:xfrm>
            <a:off x="3571868" y="4357694"/>
            <a:ext cx="5572132" cy="1071570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Місце для вмісту 8"/>
          <p:cNvSpPr txBox="1">
            <a:spLocks/>
          </p:cNvSpPr>
          <p:nvPr/>
        </p:nvSpPr>
        <p:spPr>
          <a:xfrm>
            <a:off x="3571868" y="5286388"/>
            <a:ext cx="5572132" cy="1071570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marL="365760" lvl="0" indent="-256032">
              <a:lnSpc>
                <a:spcPct val="150000"/>
              </a:lnSpc>
              <a:buClr>
                <a:schemeClr val="accent1"/>
              </a:buClr>
              <a:buSzPct val="68000"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Заголовок 2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572428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СНІД </a:t>
            </a:r>
            <a:r>
              <a:rPr lang="uk-UA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–це</a:t>
            </a:r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остання стадія захворювання на ВІЛ інфекцію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921658"/>
            <a:ext cx="4038603" cy="141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4" presetClass="entr" presetSubtype="1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4" presetClass="entr" presetSubtype="1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4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AutoShape 12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Результат пошуку зображень за запитом &quot;картинки снід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5213355" cy="346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71472" y="357166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Обговорення  ситуації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Вправа  “ Серце </a:t>
            </a:r>
            <a:r>
              <a:rPr lang="uk-UA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друга”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482" name="AutoShape 2" descr="Результат пошуку зображень за запитом &quot;хвора дитин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Результат пошуку зображень за запитом &quot;хвора дитин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Результат пошуку зображень за запитом &quot;хвора дитин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71612"/>
            <a:ext cx="428628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Вправа “ Рожева </a:t>
            </a:r>
            <a:r>
              <a:rPr lang="uk-UA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стрічка”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507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1323" y="4087214"/>
            <a:ext cx="2782677" cy="277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357298"/>
            <a:ext cx="5264960" cy="350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190</TotalTime>
  <Words>143</Words>
  <PresentationFormat>Екран (4:3)</PresentationFormat>
  <Paragraphs>34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Вестибюль</vt:lpstr>
      <vt:lpstr>Тема:Убережи себе від ВІЛ</vt:lpstr>
      <vt:lpstr>              Мета уроку:</vt:lpstr>
      <vt:lpstr>Епіграф уроку:</vt:lpstr>
      <vt:lpstr>           Раптом. Звідки не візьмися, Вірус ще один з’явився ВІЛ – це крах усіх надій, Найстрашніший лиходій. Він підступний, злий, нахабний, Лютий, хитрий і нещадний. </vt:lpstr>
      <vt:lpstr>ВІЛ –це збудник захворювання на  інфекцію</vt:lpstr>
      <vt:lpstr>СНІД –це остання стадія захворювання на ВІЛ інфекцію</vt:lpstr>
      <vt:lpstr>Слайд 7</vt:lpstr>
      <vt:lpstr>Вправа  “ Серце друга”</vt:lpstr>
      <vt:lpstr>Вправа “ Рожева стрічка”</vt:lpstr>
      <vt:lpstr>Продовж фразу</vt:lpstr>
      <vt:lpstr>Дякую за увагу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Elli 4Free</cp:lastModifiedBy>
  <cp:revision>23</cp:revision>
  <dcterms:modified xsi:type="dcterms:W3CDTF">2016-12-08T13:28:25Z</dcterms:modified>
</cp:coreProperties>
</file>