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2" r:id="rId4"/>
    <p:sldId id="265" r:id="rId5"/>
    <p:sldId id="258" r:id="rId6"/>
    <p:sldId id="261" r:id="rId7"/>
    <p:sldId id="260" r:id="rId8"/>
    <p:sldId id="259" r:id="rId9"/>
    <p:sldId id="267" r:id="rId10"/>
    <p:sldId id="268" r:id="rId11"/>
    <p:sldId id="269" r:id="rId12"/>
    <p:sldId id="270" r:id="rId13"/>
    <p:sldId id="264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725428"/>
    <a:srgbClr val="66FF33"/>
    <a:srgbClr val="FF3300"/>
    <a:srgbClr val="F46C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8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6252C9-617D-4CC0-9ECA-D8FEFAA3353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7696671-97A4-43B6-AC51-D26734BDE2E7}">
      <dgm:prSet phldrT="[Текст]" custT="1"/>
      <dgm:spPr/>
      <dgm:t>
        <a:bodyPr/>
        <a:lstStyle/>
        <a:p>
          <a:r>
            <a:rPr lang="uk-UA" sz="2800" dirty="0" smtClean="0">
              <a:latin typeface="Arial" pitchFamily="34" charset="0"/>
              <a:cs typeface="Arial" pitchFamily="34" charset="0"/>
            </a:rPr>
            <a:t>якісні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5FA2D01F-8C13-4D6E-A3E3-9F1D9E0ECA8D}" type="parTrans" cxnId="{D661EA0B-129B-4FC4-AC0F-6BF09124C486}">
      <dgm:prSet/>
      <dgm:spPr/>
      <dgm:t>
        <a:bodyPr/>
        <a:lstStyle/>
        <a:p>
          <a:endParaRPr lang="ru-RU"/>
        </a:p>
      </dgm:t>
    </dgm:pt>
    <dgm:pt modelId="{2D07090D-E962-448D-B459-3495748A4B15}" type="sibTrans" cxnId="{D661EA0B-129B-4FC4-AC0F-6BF09124C486}">
      <dgm:prSet/>
      <dgm:spPr/>
      <dgm:t>
        <a:bodyPr/>
        <a:lstStyle/>
        <a:p>
          <a:endParaRPr lang="ru-RU"/>
        </a:p>
      </dgm:t>
    </dgm:pt>
    <dgm:pt modelId="{7D992509-F895-4D94-BF6D-76B534E88470}">
      <dgm:prSet phldrT="[Текст]" custT="1"/>
      <dgm:spPr/>
      <dgm:t>
        <a:bodyPr/>
        <a:lstStyle/>
        <a:p>
          <a:r>
            <a:rPr lang="uk-UA" sz="2800" dirty="0" smtClean="0">
              <a:latin typeface="Arial" pitchFamily="34" charset="0"/>
              <a:cs typeface="Arial" pitchFamily="34" charset="0"/>
            </a:rPr>
            <a:t>відносні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530307C7-77FD-4C5F-87E1-9F0AF3A8B022}" type="parTrans" cxnId="{B10136B8-501B-48DC-8FD8-09B6957D301E}">
      <dgm:prSet/>
      <dgm:spPr/>
      <dgm:t>
        <a:bodyPr/>
        <a:lstStyle/>
        <a:p>
          <a:endParaRPr lang="ru-RU"/>
        </a:p>
      </dgm:t>
    </dgm:pt>
    <dgm:pt modelId="{82B28245-3261-4199-A8AF-4BFE6E8041B5}" type="sibTrans" cxnId="{B10136B8-501B-48DC-8FD8-09B6957D301E}">
      <dgm:prSet/>
      <dgm:spPr/>
      <dgm:t>
        <a:bodyPr/>
        <a:lstStyle/>
        <a:p>
          <a:endParaRPr lang="ru-RU"/>
        </a:p>
      </dgm:t>
    </dgm:pt>
    <dgm:pt modelId="{15810D1A-32BA-464C-8BE3-19F30493E743}">
      <dgm:prSet phldrT="[Текст]" custT="1"/>
      <dgm:spPr/>
      <dgm:t>
        <a:bodyPr/>
        <a:lstStyle/>
        <a:p>
          <a:r>
            <a:rPr lang="uk-UA" sz="2800" dirty="0" smtClean="0">
              <a:latin typeface="Arial" pitchFamily="34" charset="0"/>
              <a:cs typeface="Arial" pitchFamily="34" charset="0"/>
            </a:rPr>
            <a:t>присвійні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5790FE1D-A637-428D-9012-E1B8090F4740}" type="parTrans" cxnId="{9A3C9E54-E281-4D46-B26E-B599BA4EAFC2}">
      <dgm:prSet/>
      <dgm:spPr/>
      <dgm:t>
        <a:bodyPr/>
        <a:lstStyle/>
        <a:p>
          <a:endParaRPr lang="ru-RU"/>
        </a:p>
      </dgm:t>
    </dgm:pt>
    <dgm:pt modelId="{9D018062-3EA0-4299-9FC8-9EC2048AD9EE}" type="sibTrans" cxnId="{9A3C9E54-E281-4D46-B26E-B599BA4EAFC2}">
      <dgm:prSet/>
      <dgm:spPr/>
      <dgm:t>
        <a:bodyPr/>
        <a:lstStyle/>
        <a:p>
          <a:endParaRPr lang="ru-RU"/>
        </a:p>
      </dgm:t>
    </dgm:pt>
    <dgm:pt modelId="{D2857D50-4690-4158-8942-E6345C5B3932}" type="pres">
      <dgm:prSet presAssocID="{FB6252C9-617D-4CC0-9ECA-D8FEFAA33533}" presName="compositeShape" presStyleCnt="0">
        <dgm:presLayoutVars>
          <dgm:dir/>
          <dgm:resizeHandles/>
        </dgm:presLayoutVars>
      </dgm:prSet>
      <dgm:spPr/>
    </dgm:pt>
    <dgm:pt modelId="{95FC2A77-5D6C-4446-9A64-732040069827}" type="pres">
      <dgm:prSet presAssocID="{FB6252C9-617D-4CC0-9ECA-D8FEFAA33533}" presName="pyramid" presStyleLbl="node1" presStyleIdx="0" presStyleCnt="1" custLinFactNeighborX="14603"/>
      <dgm:spPr/>
    </dgm:pt>
    <dgm:pt modelId="{FE615F3D-812E-407B-9798-48CF104214F0}" type="pres">
      <dgm:prSet presAssocID="{FB6252C9-617D-4CC0-9ECA-D8FEFAA33533}" presName="theList" presStyleCnt="0"/>
      <dgm:spPr/>
    </dgm:pt>
    <dgm:pt modelId="{15C9866E-8D37-433E-BBF2-10B4338FDE92}" type="pres">
      <dgm:prSet presAssocID="{87696671-97A4-43B6-AC51-D26734BDE2E7}" presName="aNode" presStyleLbl="fgAcc1" presStyleIdx="0" presStyleCnt="3" custScaleX="56368" custScaleY="13670" custLinFactY="22816" custLinFactNeighborX="-258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70C08-FC53-4CF3-AC67-C03B7228F16C}" type="pres">
      <dgm:prSet presAssocID="{87696671-97A4-43B6-AC51-D26734BDE2E7}" presName="aSpace" presStyleCnt="0"/>
      <dgm:spPr/>
    </dgm:pt>
    <dgm:pt modelId="{13EFC7AE-0A3F-4AB9-AA0A-F6080EA0F43F}" type="pres">
      <dgm:prSet presAssocID="{7D992509-F895-4D94-BF6D-76B534E88470}" presName="aNode" presStyleLbl="fgAcc1" presStyleIdx="1" presStyleCnt="3" custScaleX="74780" custScaleY="15025" custLinFactY="15089" custLinFactNeighborX="-2671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B33AD-B674-422B-A34E-ED9345568E37}" type="pres">
      <dgm:prSet presAssocID="{7D992509-F895-4D94-BF6D-76B534E88470}" presName="aSpace" presStyleCnt="0"/>
      <dgm:spPr/>
    </dgm:pt>
    <dgm:pt modelId="{46B8ABFA-A257-4B70-AEA3-55B352766221}" type="pres">
      <dgm:prSet presAssocID="{15810D1A-32BA-464C-8BE3-19F30493E743}" presName="aNode" presStyleLbl="fgAcc1" presStyleIdx="2" presStyleCnt="3" custScaleX="89911" custScaleY="18782" custLinFactY="6007" custLinFactNeighborX="-2671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05C8F-C844-4E5A-9B57-8A0D6C57DBB6}" type="pres">
      <dgm:prSet presAssocID="{15810D1A-32BA-464C-8BE3-19F30493E743}" presName="aSpace" presStyleCnt="0"/>
      <dgm:spPr/>
    </dgm:pt>
  </dgm:ptLst>
  <dgm:cxnLst>
    <dgm:cxn modelId="{84C51E31-0F90-4C79-9F2F-AEFCC3039FF9}" type="presOf" srcId="{15810D1A-32BA-464C-8BE3-19F30493E743}" destId="{46B8ABFA-A257-4B70-AEA3-55B352766221}" srcOrd="0" destOrd="0" presId="urn:microsoft.com/office/officeart/2005/8/layout/pyramid2"/>
    <dgm:cxn modelId="{D661EA0B-129B-4FC4-AC0F-6BF09124C486}" srcId="{FB6252C9-617D-4CC0-9ECA-D8FEFAA33533}" destId="{87696671-97A4-43B6-AC51-D26734BDE2E7}" srcOrd="0" destOrd="0" parTransId="{5FA2D01F-8C13-4D6E-A3E3-9F1D9E0ECA8D}" sibTransId="{2D07090D-E962-448D-B459-3495748A4B15}"/>
    <dgm:cxn modelId="{B10136B8-501B-48DC-8FD8-09B6957D301E}" srcId="{FB6252C9-617D-4CC0-9ECA-D8FEFAA33533}" destId="{7D992509-F895-4D94-BF6D-76B534E88470}" srcOrd="1" destOrd="0" parTransId="{530307C7-77FD-4C5F-87E1-9F0AF3A8B022}" sibTransId="{82B28245-3261-4199-A8AF-4BFE6E8041B5}"/>
    <dgm:cxn modelId="{E3EAD92C-1E13-48B8-B1EC-0550F78F7A5F}" type="presOf" srcId="{87696671-97A4-43B6-AC51-D26734BDE2E7}" destId="{15C9866E-8D37-433E-BBF2-10B4338FDE92}" srcOrd="0" destOrd="0" presId="urn:microsoft.com/office/officeart/2005/8/layout/pyramid2"/>
    <dgm:cxn modelId="{9A3C9E54-E281-4D46-B26E-B599BA4EAFC2}" srcId="{FB6252C9-617D-4CC0-9ECA-D8FEFAA33533}" destId="{15810D1A-32BA-464C-8BE3-19F30493E743}" srcOrd="2" destOrd="0" parTransId="{5790FE1D-A637-428D-9012-E1B8090F4740}" sibTransId="{9D018062-3EA0-4299-9FC8-9EC2048AD9EE}"/>
    <dgm:cxn modelId="{8801892A-CC09-4C18-B4C7-C6A1F1B8A524}" type="presOf" srcId="{7D992509-F895-4D94-BF6D-76B534E88470}" destId="{13EFC7AE-0A3F-4AB9-AA0A-F6080EA0F43F}" srcOrd="0" destOrd="0" presId="urn:microsoft.com/office/officeart/2005/8/layout/pyramid2"/>
    <dgm:cxn modelId="{9DC740D9-CE75-4E60-862A-5203C93AC513}" type="presOf" srcId="{FB6252C9-617D-4CC0-9ECA-D8FEFAA33533}" destId="{D2857D50-4690-4158-8942-E6345C5B3932}" srcOrd="0" destOrd="0" presId="urn:microsoft.com/office/officeart/2005/8/layout/pyramid2"/>
    <dgm:cxn modelId="{DBB10D2C-AE9F-427E-AC89-58EB012C3E27}" type="presParOf" srcId="{D2857D50-4690-4158-8942-E6345C5B3932}" destId="{95FC2A77-5D6C-4446-9A64-732040069827}" srcOrd="0" destOrd="0" presId="urn:microsoft.com/office/officeart/2005/8/layout/pyramid2"/>
    <dgm:cxn modelId="{FB666AEC-6B74-49EA-9AB8-8E722D102548}" type="presParOf" srcId="{D2857D50-4690-4158-8942-E6345C5B3932}" destId="{FE615F3D-812E-407B-9798-48CF104214F0}" srcOrd="1" destOrd="0" presId="urn:microsoft.com/office/officeart/2005/8/layout/pyramid2"/>
    <dgm:cxn modelId="{734F48AB-297E-43C9-B3EA-A1CF2BA1F59C}" type="presParOf" srcId="{FE615F3D-812E-407B-9798-48CF104214F0}" destId="{15C9866E-8D37-433E-BBF2-10B4338FDE92}" srcOrd="0" destOrd="0" presId="urn:microsoft.com/office/officeart/2005/8/layout/pyramid2"/>
    <dgm:cxn modelId="{27F2929D-95A6-495F-9BE3-235EFE7D8310}" type="presParOf" srcId="{FE615F3D-812E-407B-9798-48CF104214F0}" destId="{A8070C08-FC53-4CF3-AC67-C03B7228F16C}" srcOrd="1" destOrd="0" presId="urn:microsoft.com/office/officeart/2005/8/layout/pyramid2"/>
    <dgm:cxn modelId="{0035F09D-4A18-4817-9903-B12133ABAAE6}" type="presParOf" srcId="{FE615F3D-812E-407B-9798-48CF104214F0}" destId="{13EFC7AE-0A3F-4AB9-AA0A-F6080EA0F43F}" srcOrd="2" destOrd="0" presId="urn:microsoft.com/office/officeart/2005/8/layout/pyramid2"/>
    <dgm:cxn modelId="{35078ABA-9F66-43B7-892C-31C26EF91A4E}" type="presParOf" srcId="{FE615F3D-812E-407B-9798-48CF104214F0}" destId="{DFAB33AD-B674-422B-A34E-ED9345568E37}" srcOrd="3" destOrd="0" presId="urn:microsoft.com/office/officeart/2005/8/layout/pyramid2"/>
    <dgm:cxn modelId="{CEE87998-8CF1-4D65-A7B3-2ED06CC3B3ED}" type="presParOf" srcId="{FE615F3D-812E-407B-9798-48CF104214F0}" destId="{46B8ABFA-A257-4B70-AEA3-55B352766221}" srcOrd="4" destOrd="0" presId="urn:microsoft.com/office/officeart/2005/8/layout/pyramid2"/>
    <dgm:cxn modelId="{431FC958-6B90-4A23-B290-F6777DB0519E}" type="presParOf" srcId="{FE615F3D-812E-407B-9798-48CF104214F0}" destId="{F4F05C8F-C844-4E5A-9B57-8A0D6C57DBB6}" srcOrd="5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3A4EB5-E5C6-4399-A41B-CBE0B705C397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95FEAF-BE55-4615-A878-9D303FD4D846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8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Вищий</a:t>
          </a:r>
          <a:endParaRPr lang="ru-RU" sz="2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F419D12-50D4-4C99-85EE-FDCD174B3DB7}" type="parTrans" cxnId="{A0DC90E8-587C-4448-8E83-7A8E5DFBC97C}">
      <dgm:prSet/>
      <dgm:spPr/>
      <dgm:t>
        <a:bodyPr/>
        <a:lstStyle/>
        <a:p>
          <a:endParaRPr lang="ru-RU"/>
        </a:p>
      </dgm:t>
    </dgm:pt>
    <dgm:pt modelId="{87F399CC-4248-4730-A6A6-229E839996FC}" type="sibTrans" cxnId="{A0DC90E8-587C-4448-8E83-7A8E5DFBC97C}">
      <dgm:prSet/>
      <dgm:spPr/>
      <dgm:t>
        <a:bodyPr/>
        <a:lstStyle/>
        <a:p>
          <a:endParaRPr lang="ru-RU"/>
        </a:p>
      </dgm:t>
    </dgm:pt>
    <dgm:pt modelId="{F8611B6B-25D6-47B2-9465-6DF5FD6B8564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Проста</a:t>
          </a:r>
          <a:endParaRPr lang="ru-RU" sz="2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C9C4C13-54B7-48B0-8AAC-6BAACEE2AE60}" type="parTrans" cxnId="{F0473BFB-02BD-45E8-B638-9ED186C88AD2}">
      <dgm:prSet/>
      <dgm:spPr/>
      <dgm:t>
        <a:bodyPr/>
        <a:lstStyle/>
        <a:p>
          <a:endParaRPr lang="ru-RU"/>
        </a:p>
      </dgm:t>
    </dgm:pt>
    <dgm:pt modelId="{3C3A5811-6458-4791-9EE4-A2F620C2CA2B}" type="sibTrans" cxnId="{F0473BFB-02BD-45E8-B638-9ED186C88AD2}">
      <dgm:prSet/>
      <dgm:spPr/>
      <dgm:t>
        <a:bodyPr/>
        <a:lstStyle/>
        <a:p>
          <a:endParaRPr lang="ru-RU"/>
        </a:p>
      </dgm:t>
    </dgm:pt>
    <dgm:pt modelId="{6BA144EB-94D6-4FBF-9846-5D51C65BA290}">
      <dgm:prSet phldrT="[Текст]" custT="1"/>
      <dgm:spPr/>
      <dgm:t>
        <a:bodyPr/>
        <a:lstStyle/>
        <a:p>
          <a:pPr algn="l"/>
          <a:r>
            <a:rPr lang="uk-UA" sz="2400" b="0" i="0" noProof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За допомогою </a:t>
          </a:r>
          <a:r>
            <a:rPr lang="uk-UA" sz="2400" b="0" i="0" noProof="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-іш-</a:t>
          </a:r>
          <a:r>
            <a:rPr lang="uk-UA" sz="2400" b="0" i="0" noProof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,- ш-</a:t>
          </a:r>
          <a:endParaRPr lang="uk-UA" sz="2400" noProof="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algn="l"/>
          <a:r>
            <a:rPr lang="uk-UA" sz="2400" noProof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від інших основ</a:t>
          </a:r>
          <a:endParaRPr lang="uk-UA" sz="2400" noProof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F58738B-ED45-4240-95C8-C5CD63D7377B}" type="parTrans" cxnId="{F7489C0A-B8D3-496D-B5CB-9586C765186A}">
      <dgm:prSet/>
      <dgm:spPr/>
      <dgm:t>
        <a:bodyPr/>
        <a:lstStyle/>
        <a:p>
          <a:endParaRPr lang="ru-RU"/>
        </a:p>
      </dgm:t>
    </dgm:pt>
    <dgm:pt modelId="{251B4334-BDAB-4AC4-9CA8-118AF26994F2}" type="sibTrans" cxnId="{F7489C0A-B8D3-496D-B5CB-9586C765186A}">
      <dgm:prSet/>
      <dgm:spPr/>
      <dgm:t>
        <a:bodyPr/>
        <a:lstStyle/>
        <a:p>
          <a:endParaRPr lang="ru-RU"/>
        </a:p>
      </dgm:t>
    </dgm:pt>
    <dgm:pt modelId="{89CC76E3-3A8B-44B2-BA17-54C1D843C286}">
      <dgm:prSet phldrT="[Текст]" custT="1"/>
      <dgm:spPr/>
      <dgm:t>
        <a:bodyPr/>
        <a:lstStyle/>
        <a:p>
          <a:r>
            <a:rPr lang="ru-RU" sz="28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Складена</a:t>
          </a:r>
          <a:endParaRPr lang="ru-RU" sz="2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6E1ADA0-249F-4734-A148-169BCFEA9AA6}" type="parTrans" cxnId="{17C592E1-E37F-446C-ADEE-0E521CF9CF79}">
      <dgm:prSet/>
      <dgm:spPr/>
      <dgm:t>
        <a:bodyPr/>
        <a:lstStyle/>
        <a:p>
          <a:endParaRPr lang="ru-RU"/>
        </a:p>
      </dgm:t>
    </dgm:pt>
    <dgm:pt modelId="{48EB05F9-22D4-4B40-BF32-4DED3105867E}" type="sibTrans" cxnId="{17C592E1-E37F-446C-ADEE-0E521CF9CF79}">
      <dgm:prSet/>
      <dgm:spPr/>
      <dgm:t>
        <a:bodyPr/>
        <a:lstStyle/>
        <a:p>
          <a:endParaRPr lang="ru-RU"/>
        </a:p>
      </dgm:t>
    </dgm:pt>
    <dgm:pt modelId="{E9985DAA-F3F7-4BAA-8F87-9654BB4C06F1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000" dirty="0" smtClean="0">
              <a:latin typeface="Arial" pitchFamily="34" charset="0"/>
              <a:cs typeface="Arial" pitchFamily="34" charset="0"/>
            </a:rPr>
            <a:t>Ступ</a:t>
          </a:r>
          <a:r>
            <a:rPr lang="uk-UA" sz="3000" dirty="0" err="1" smtClean="0">
              <a:latin typeface="Arial" pitchFamily="34" charset="0"/>
              <a:cs typeface="Arial" pitchFamily="34" charset="0"/>
            </a:rPr>
            <a:t>інь</a:t>
          </a:r>
          <a:endParaRPr lang="ru-RU" sz="3000" dirty="0">
            <a:latin typeface="Arial" pitchFamily="34" charset="0"/>
            <a:cs typeface="Arial" pitchFamily="34" charset="0"/>
          </a:endParaRPr>
        </a:p>
      </dgm:t>
    </dgm:pt>
    <dgm:pt modelId="{51A82BF2-C091-4DD5-A320-D5E3D8D8809C}" type="parTrans" cxnId="{DFA4194C-3A84-4ED2-9856-53FDE0DEDCC1}">
      <dgm:prSet/>
      <dgm:spPr/>
      <dgm:t>
        <a:bodyPr/>
        <a:lstStyle/>
        <a:p>
          <a:endParaRPr lang="ru-RU"/>
        </a:p>
      </dgm:t>
    </dgm:pt>
    <dgm:pt modelId="{BBCCCE64-4136-4E87-A49E-CDAB6B1C5F69}" type="sibTrans" cxnId="{DFA4194C-3A84-4ED2-9856-53FDE0DEDCC1}">
      <dgm:prSet/>
      <dgm:spPr/>
      <dgm:t>
        <a:bodyPr/>
        <a:lstStyle/>
        <a:p>
          <a:endParaRPr lang="ru-RU"/>
        </a:p>
      </dgm:t>
    </dgm:pt>
    <dgm:pt modelId="{77E29745-A492-4EDE-BEEF-54604AC4DDC0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000" dirty="0" smtClean="0">
              <a:latin typeface="Arial" pitchFamily="34" charset="0"/>
              <a:cs typeface="Arial" pitchFamily="34" charset="0"/>
            </a:rPr>
            <a:t>Форма</a:t>
          </a:r>
          <a:endParaRPr lang="ru-RU" sz="3000" dirty="0">
            <a:latin typeface="Arial" pitchFamily="34" charset="0"/>
            <a:cs typeface="Arial" pitchFamily="34" charset="0"/>
          </a:endParaRPr>
        </a:p>
      </dgm:t>
    </dgm:pt>
    <dgm:pt modelId="{669EFCBF-B245-4654-A150-7C817007FB27}" type="parTrans" cxnId="{11200E6B-E605-4699-8A2D-A49C9594B44B}">
      <dgm:prSet/>
      <dgm:spPr/>
      <dgm:t>
        <a:bodyPr/>
        <a:lstStyle/>
        <a:p>
          <a:endParaRPr lang="ru-RU"/>
        </a:p>
      </dgm:t>
    </dgm:pt>
    <dgm:pt modelId="{BD8037DA-96D6-44D3-A599-E8176C213CD7}" type="sibTrans" cxnId="{11200E6B-E605-4699-8A2D-A49C9594B44B}">
      <dgm:prSet/>
      <dgm:spPr/>
      <dgm:t>
        <a:bodyPr/>
        <a:lstStyle/>
        <a:p>
          <a:endParaRPr lang="ru-RU"/>
        </a:p>
      </dgm:t>
    </dgm:pt>
    <dgm:pt modelId="{F887DCBA-02EC-4ABF-9421-631753EE5BB5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000" dirty="0" smtClean="0">
              <a:latin typeface="Arial" pitchFamily="34" charset="0"/>
              <a:cs typeface="Arial" pitchFamily="34" charset="0"/>
            </a:rPr>
            <a:t>Спосіб творення</a:t>
          </a:r>
          <a:endParaRPr lang="ru-RU" sz="3000" dirty="0">
            <a:latin typeface="Arial" pitchFamily="34" charset="0"/>
            <a:cs typeface="Arial" pitchFamily="34" charset="0"/>
          </a:endParaRPr>
        </a:p>
      </dgm:t>
    </dgm:pt>
    <dgm:pt modelId="{82E87CC3-0913-45E0-95FA-5F7B36CB595D}" type="parTrans" cxnId="{29E42844-908B-453D-97FD-70714110FE01}">
      <dgm:prSet/>
      <dgm:spPr/>
      <dgm:t>
        <a:bodyPr/>
        <a:lstStyle/>
        <a:p>
          <a:endParaRPr lang="ru-RU"/>
        </a:p>
      </dgm:t>
    </dgm:pt>
    <dgm:pt modelId="{128CA4B7-19F2-4EDC-8D3C-E17399E9E37F}" type="sibTrans" cxnId="{29E42844-908B-453D-97FD-70714110FE01}">
      <dgm:prSet/>
      <dgm:spPr/>
      <dgm:t>
        <a:bodyPr/>
        <a:lstStyle/>
        <a:p>
          <a:endParaRPr lang="ru-RU"/>
        </a:p>
      </dgm:t>
    </dgm:pt>
    <dgm:pt modelId="{DF100B2C-61AA-4B81-BC45-766FCCD6DE31}">
      <dgm:prSet custT="1"/>
      <dgm:spPr/>
      <dgm:t>
        <a:bodyPr/>
        <a:lstStyle/>
        <a:p>
          <a:pPr algn="l"/>
          <a:r>
            <a:rPr lang="uk-UA" sz="2800" b="0" i="0" noProof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За допомогою слів </a:t>
          </a:r>
          <a:r>
            <a:rPr lang="uk-UA" sz="2800" u="sng" noProof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більш менш</a:t>
          </a:r>
          <a:endParaRPr lang="uk-UA" sz="2800" noProof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8E984D9-E04B-4796-8470-4007EFE8DCDC}" type="parTrans" cxnId="{AD4F46F2-3DA9-4827-866B-7ECBBB5B14C1}">
      <dgm:prSet/>
      <dgm:spPr/>
      <dgm:t>
        <a:bodyPr/>
        <a:lstStyle/>
        <a:p>
          <a:endParaRPr lang="ru-RU"/>
        </a:p>
      </dgm:t>
    </dgm:pt>
    <dgm:pt modelId="{B44C2A2C-5350-4F53-9217-7E3CB38B6B6F}" type="sibTrans" cxnId="{AD4F46F2-3DA9-4827-866B-7ECBBB5B14C1}">
      <dgm:prSet/>
      <dgm:spPr/>
      <dgm:t>
        <a:bodyPr/>
        <a:lstStyle/>
        <a:p>
          <a:endParaRPr lang="ru-RU"/>
        </a:p>
      </dgm:t>
    </dgm:pt>
    <dgm:pt modelId="{58E75D80-E815-4B34-99E6-B76937701A4E}" type="pres">
      <dgm:prSet presAssocID="{CA3A4EB5-E5C6-4399-A41B-CBE0B705C39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61F162-8E22-41BC-9E93-FD502D703097}" type="pres">
      <dgm:prSet presAssocID="{CA3A4EB5-E5C6-4399-A41B-CBE0B705C397}" presName="hierFlow" presStyleCnt="0"/>
      <dgm:spPr/>
    </dgm:pt>
    <dgm:pt modelId="{F9C58C1A-CB13-4936-8F00-1D1FB0B11F98}" type="pres">
      <dgm:prSet presAssocID="{CA3A4EB5-E5C6-4399-A41B-CBE0B705C397}" presName="firstBuf" presStyleCnt="0"/>
      <dgm:spPr/>
    </dgm:pt>
    <dgm:pt modelId="{6A4AD16A-B2D1-4531-8621-FFFC878ED553}" type="pres">
      <dgm:prSet presAssocID="{CA3A4EB5-E5C6-4399-A41B-CBE0B705C39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D29CAE7-B618-4F38-983F-78EE222105E9}" type="pres">
      <dgm:prSet presAssocID="{8395FEAF-BE55-4615-A878-9D303FD4D846}" presName="Name17" presStyleCnt="0"/>
      <dgm:spPr/>
    </dgm:pt>
    <dgm:pt modelId="{99B60F42-826F-4099-9E01-D30C6FA9D447}" type="pres">
      <dgm:prSet presAssocID="{8395FEAF-BE55-4615-A878-9D303FD4D846}" presName="level1Shape" presStyleLbl="node0" presStyleIdx="0" presStyleCnt="1" custScaleX="138707" custScaleY="151609" custLinFactNeighborX="-68061" custLinFactNeighborY="-108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CA8A92-9D8C-4DC3-AFF5-2F67BA5B7EDB}" type="pres">
      <dgm:prSet presAssocID="{8395FEAF-BE55-4615-A878-9D303FD4D846}" presName="hierChild2" presStyleCnt="0"/>
      <dgm:spPr/>
    </dgm:pt>
    <dgm:pt modelId="{FDD439FD-3DF3-4BE1-9FB0-ACA0CC9CD106}" type="pres">
      <dgm:prSet presAssocID="{DC9C4C13-54B7-48B0-8AAC-6BAACEE2AE60}" presName="Name25" presStyleLbl="parChTrans1D2" presStyleIdx="0" presStyleCnt="2"/>
      <dgm:spPr/>
      <dgm:t>
        <a:bodyPr/>
        <a:lstStyle/>
        <a:p>
          <a:endParaRPr lang="ru-RU"/>
        </a:p>
      </dgm:t>
    </dgm:pt>
    <dgm:pt modelId="{D7EBF356-7877-4210-8F4E-AEE7CEC1A5FD}" type="pres">
      <dgm:prSet presAssocID="{DC9C4C13-54B7-48B0-8AAC-6BAACEE2AE60}" presName="connTx" presStyleLbl="parChTrans1D2" presStyleIdx="0" presStyleCnt="2"/>
      <dgm:spPr/>
      <dgm:t>
        <a:bodyPr/>
        <a:lstStyle/>
        <a:p>
          <a:endParaRPr lang="ru-RU"/>
        </a:p>
      </dgm:t>
    </dgm:pt>
    <dgm:pt modelId="{33FBE1D2-23D5-49C0-9D9E-4A2904BDD3D8}" type="pres">
      <dgm:prSet presAssocID="{F8611B6B-25D6-47B2-9465-6DF5FD6B8564}" presName="Name30" presStyleCnt="0"/>
      <dgm:spPr/>
    </dgm:pt>
    <dgm:pt modelId="{52BF4B87-2D80-4F13-891B-451B5045153D}" type="pres">
      <dgm:prSet presAssocID="{F8611B6B-25D6-47B2-9465-6DF5FD6B8564}" presName="level2Shape" presStyleLbl="node2" presStyleIdx="0" presStyleCnt="2" custScaleX="145147" custLinFactNeighborX="-2237" custLinFactNeighborY="-4405"/>
      <dgm:spPr/>
      <dgm:t>
        <a:bodyPr/>
        <a:lstStyle/>
        <a:p>
          <a:endParaRPr lang="ru-RU"/>
        </a:p>
      </dgm:t>
    </dgm:pt>
    <dgm:pt modelId="{8652BF59-B6B5-4124-9221-B246923D913C}" type="pres">
      <dgm:prSet presAssocID="{F8611B6B-25D6-47B2-9465-6DF5FD6B8564}" presName="hierChild3" presStyleCnt="0"/>
      <dgm:spPr/>
    </dgm:pt>
    <dgm:pt modelId="{9EF4589D-3F78-46E1-B831-0F808F52C978}" type="pres">
      <dgm:prSet presAssocID="{AF58738B-ED45-4240-95C8-C5CD63D7377B}" presName="Name25" presStyleLbl="parChTrans1D3" presStyleIdx="0" presStyleCnt="2"/>
      <dgm:spPr/>
      <dgm:t>
        <a:bodyPr/>
        <a:lstStyle/>
        <a:p>
          <a:endParaRPr lang="ru-RU"/>
        </a:p>
      </dgm:t>
    </dgm:pt>
    <dgm:pt modelId="{58280C1D-5973-405D-83A8-99AF33BE0596}" type="pres">
      <dgm:prSet presAssocID="{AF58738B-ED45-4240-95C8-C5CD63D7377B}" presName="connTx" presStyleLbl="parChTrans1D3" presStyleIdx="0" presStyleCnt="2"/>
      <dgm:spPr/>
      <dgm:t>
        <a:bodyPr/>
        <a:lstStyle/>
        <a:p>
          <a:endParaRPr lang="ru-RU"/>
        </a:p>
      </dgm:t>
    </dgm:pt>
    <dgm:pt modelId="{06900A91-55DA-4D9A-898A-FD500C847F8A}" type="pres">
      <dgm:prSet presAssocID="{6BA144EB-94D6-4FBF-9846-5D51C65BA290}" presName="Name30" presStyleCnt="0"/>
      <dgm:spPr/>
    </dgm:pt>
    <dgm:pt modelId="{E1EE19DC-2F35-4ADF-8F8C-30DF9B241F72}" type="pres">
      <dgm:prSet presAssocID="{6BA144EB-94D6-4FBF-9846-5D51C65BA290}" presName="level2Shape" presStyleLbl="node3" presStyleIdx="0" presStyleCnt="2" custScaleX="194133" custScaleY="309955" custLinFactNeighborX="44859" custLinFactNeighborY="-15549"/>
      <dgm:spPr/>
      <dgm:t>
        <a:bodyPr/>
        <a:lstStyle/>
        <a:p>
          <a:endParaRPr lang="ru-RU"/>
        </a:p>
      </dgm:t>
    </dgm:pt>
    <dgm:pt modelId="{B2913168-39AA-497C-B725-607D3A170CE9}" type="pres">
      <dgm:prSet presAssocID="{6BA144EB-94D6-4FBF-9846-5D51C65BA290}" presName="hierChild3" presStyleCnt="0"/>
      <dgm:spPr/>
    </dgm:pt>
    <dgm:pt modelId="{A0F67FBC-A936-4B59-9EEB-CDB68A3D0C15}" type="pres">
      <dgm:prSet presAssocID="{56E1ADA0-249F-4734-A148-169BCFEA9AA6}" presName="Name25" presStyleLbl="parChTrans1D2" presStyleIdx="1" presStyleCnt="2"/>
      <dgm:spPr/>
      <dgm:t>
        <a:bodyPr/>
        <a:lstStyle/>
        <a:p>
          <a:endParaRPr lang="ru-RU"/>
        </a:p>
      </dgm:t>
    </dgm:pt>
    <dgm:pt modelId="{C3E928FC-3182-402E-B324-302B552C7347}" type="pres">
      <dgm:prSet presAssocID="{56E1ADA0-249F-4734-A148-169BCFEA9AA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A9D883FA-BACE-446D-BEAD-4C450BC762D3}" type="pres">
      <dgm:prSet presAssocID="{89CC76E3-3A8B-44B2-BA17-54C1D843C286}" presName="Name30" presStyleCnt="0"/>
      <dgm:spPr/>
    </dgm:pt>
    <dgm:pt modelId="{1B7010AC-0FDB-4F99-8605-47A7C19FE40D}" type="pres">
      <dgm:prSet presAssocID="{89CC76E3-3A8B-44B2-BA17-54C1D843C286}" presName="level2Shape" presStyleLbl="node2" presStyleIdx="1" presStyleCnt="2" custScaleX="166673" custScaleY="123533" custLinFactNeighborX="-2237" custLinFactNeighborY="20314"/>
      <dgm:spPr/>
      <dgm:t>
        <a:bodyPr/>
        <a:lstStyle/>
        <a:p>
          <a:endParaRPr lang="ru-RU"/>
        </a:p>
      </dgm:t>
    </dgm:pt>
    <dgm:pt modelId="{92B94FB7-C133-4855-85C9-629C7953350B}" type="pres">
      <dgm:prSet presAssocID="{89CC76E3-3A8B-44B2-BA17-54C1D843C286}" presName="hierChild3" presStyleCnt="0"/>
      <dgm:spPr/>
    </dgm:pt>
    <dgm:pt modelId="{1C0490C8-C4DF-44FD-809D-19AAC28F1ABE}" type="pres">
      <dgm:prSet presAssocID="{58E984D9-E04B-4796-8470-4007EFE8DCDC}" presName="Name25" presStyleLbl="parChTrans1D3" presStyleIdx="1" presStyleCnt="2"/>
      <dgm:spPr/>
      <dgm:t>
        <a:bodyPr/>
        <a:lstStyle/>
        <a:p>
          <a:endParaRPr lang="ru-RU"/>
        </a:p>
      </dgm:t>
    </dgm:pt>
    <dgm:pt modelId="{55EF6F7E-704D-4A30-B04E-D9B411B6EA96}" type="pres">
      <dgm:prSet presAssocID="{58E984D9-E04B-4796-8470-4007EFE8DCDC}" presName="connTx" presStyleLbl="parChTrans1D3" presStyleIdx="1" presStyleCnt="2"/>
      <dgm:spPr/>
      <dgm:t>
        <a:bodyPr/>
        <a:lstStyle/>
        <a:p>
          <a:endParaRPr lang="ru-RU"/>
        </a:p>
      </dgm:t>
    </dgm:pt>
    <dgm:pt modelId="{106FFE67-57F6-4615-B05F-AFF3B0C8C6CD}" type="pres">
      <dgm:prSet presAssocID="{DF100B2C-61AA-4B81-BC45-766FCCD6DE31}" presName="Name30" presStyleCnt="0"/>
      <dgm:spPr/>
    </dgm:pt>
    <dgm:pt modelId="{EE875A28-109A-4241-8573-6B27CE7E79F0}" type="pres">
      <dgm:prSet presAssocID="{DF100B2C-61AA-4B81-BC45-766FCCD6DE31}" presName="level2Shape" presStyleLbl="node3" presStyleIdx="1" presStyleCnt="2" custScaleX="177424" custScaleY="305067" custLinFactNeighborX="23333" custLinFactNeighborY="20764"/>
      <dgm:spPr/>
      <dgm:t>
        <a:bodyPr/>
        <a:lstStyle/>
        <a:p>
          <a:endParaRPr lang="ru-RU"/>
        </a:p>
      </dgm:t>
    </dgm:pt>
    <dgm:pt modelId="{5AF4FFAC-D68E-409B-BFA4-B1109668D844}" type="pres">
      <dgm:prSet presAssocID="{DF100B2C-61AA-4B81-BC45-766FCCD6DE31}" presName="hierChild3" presStyleCnt="0"/>
      <dgm:spPr/>
    </dgm:pt>
    <dgm:pt modelId="{B4DAD810-96AC-4AF8-B2B4-E8791F3ADD65}" type="pres">
      <dgm:prSet presAssocID="{CA3A4EB5-E5C6-4399-A41B-CBE0B705C397}" presName="bgShapesFlow" presStyleCnt="0"/>
      <dgm:spPr/>
    </dgm:pt>
    <dgm:pt modelId="{71853C86-E710-4C3E-9E90-FC4203E70E92}" type="pres">
      <dgm:prSet presAssocID="{E9985DAA-F3F7-4BAA-8F87-9654BB4C06F1}" presName="rectComp" presStyleCnt="0"/>
      <dgm:spPr/>
    </dgm:pt>
    <dgm:pt modelId="{CE00D552-54ED-4CEA-B1AC-C46AC6C2380D}" type="pres">
      <dgm:prSet presAssocID="{E9985DAA-F3F7-4BAA-8F87-9654BB4C06F1}" presName="bgRect" presStyleLbl="bgShp" presStyleIdx="0" presStyleCnt="3" custScaleX="144101" custLinFactNeighborX="-59649" custLinFactNeighborY="1351"/>
      <dgm:spPr/>
      <dgm:t>
        <a:bodyPr/>
        <a:lstStyle/>
        <a:p>
          <a:endParaRPr lang="ru-RU"/>
        </a:p>
      </dgm:t>
    </dgm:pt>
    <dgm:pt modelId="{34C9CCA4-63E9-4740-ABB0-33BEDC7D8CB2}" type="pres">
      <dgm:prSet presAssocID="{E9985DAA-F3F7-4BAA-8F87-9654BB4C06F1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242F5-FCFB-422D-ACA1-1AF5B0276CB7}" type="pres">
      <dgm:prSet presAssocID="{E9985DAA-F3F7-4BAA-8F87-9654BB4C06F1}" presName="spComp" presStyleCnt="0"/>
      <dgm:spPr/>
    </dgm:pt>
    <dgm:pt modelId="{F711579C-1D67-4112-B0F6-FF30AD55E30D}" type="pres">
      <dgm:prSet presAssocID="{E9985DAA-F3F7-4BAA-8F87-9654BB4C06F1}" presName="hSp" presStyleCnt="0"/>
      <dgm:spPr/>
    </dgm:pt>
    <dgm:pt modelId="{B9F9CAF5-DE53-4E97-BC26-FEF7554A7105}" type="pres">
      <dgm:prSet presAssocID="{77E29745-A492-4EDE-BEEF-54604AC4DDC0}" presName="rectComp" presStyleCnt="0"/>
      <dgm:spPr/>
    </dgm:pt>
    <dgm:pt modelId="{BFFF81F9-ED60-490F-81DF-83F9DBE5B037}" type="pres">
      <dgm:prSet presAssocID="{77E29745-A492-4EDE-BEEF-54604AC4DDC0}" presName="bgRect" presStyleLbl="bgShp" presStyleIdx="1" presStyleCnt="3" custScaleX="152734" custLinFactNeighborX="-10752" custLinFactNeighborY="-1351"/>
      <dgm:spPr/>
      <dgm:t>
        <a:bodyPr/>
        <a:lstStyle/>
        <a:p>
          <a:endParaRPr lang="ru-RU"/>
        </a:p>
      </dgm:t>
    </dgm:pt>
    <dgm:pt modelId="{9010DA2F-0400-4B81-8058-AA9135A0868D}" type="pres">
      <dgm:prSet presAssocID="{77E29745-A492-4EDE-BEEF-54604AC4DDC0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93AD0-FECD-4461-B38D-B4F11152E3F3}" type="pres">
      <dgm:prSet presAssocID="{77E29745-A492-4EDE-BEEF-54604AC4DDC0}" presName="spComp" presStyleCnt="0"/>
      <dgm:spPr/>
    </dgm:pt>
    <dgm:pt modelId="{53526596-A2E4-4CB3-B217-00AB7072BAE6}" type="pres">
      <dgm:prSet presAssocID="{77E29745-A492-4EDE-BEEF-54604AC4DDC0}" presName="hSp" presStyleCnt="0"/>
      <dgm:spPr/>
    </dgm:pt>
    <dgm:pt modelId="{EF25C650-628E-43D5-ABD7-33BD6F66E964}" type="pres">
      <dgm:prSet presAssocID="{F887DCBA-02EC-4ABF-9421-631753EE5BB5}" presName="rectComp" presStyleCnt="0"/>
      <dgm:spPr/>
    </dgm:pt>
    <dgm:pt modelId="{8C79C20D-BBD9-46B6-A26D-AA996CF6840E}" type="pres">
      <dgm:prSet presAssocID="{F887DCBA-02EC-4ABF-9421-631753EE5BB5}" presName="bgRect" presStyleLbl="bgShp" presStyleIdx="2" presStyleCnt="3" custScaleX="190276" custScaleY="100000" custLinFactNeighborX="13383"/>
      <dgm:spPr/>
      <dgm:t>
        <a:bodyPr/>
        <a:lstStyle/>
        <a:p>
          <a:endParaRPr lang="ru-RU"/>
        </a:p>
      </dgm:t>
    </dgm:pt>
    <dgm:pt modelId="{8928460F-6180-46FA-B2D0-91F9F746306B}" type="pres">
      <dgm:prSet presAssocID="{F887DCBA-02EC-4ABF-9421-631753EE5BB5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640993-7C9F-4CD0-B9A6-08B84989B902}" type="presOf" srcId="{F887DCBA-02EC-4ABF-9421-631753EE5BB5}" destId="{8928460F-6180-46FA-B2D0-91F9F746306B}" srcOrd="1" destOrd="0" presId="urn:microsoft.com/office/officeart/2005/8/layout/hierarchy5"/>
    <dgm:cxn modelId="{0CAA9FA3-6575-4D9C-8E79-791D560E0378}" type="presOf" srcId="{AF58738B-ED45-4240-95C8-C5CD63D7377B}" destId="{9EF4589D-3F78-46E1-B831-0F808F52C978}" srcOrd="0" destOrd="0" presId="urn:microsoft.com/office/officeart/2005/8/layout/hierarchy5"/>
    <dgm:cxn modelId="{4C1A8625-94B8-4FB7-80E6-3E94B128C853}" type="presOf" srcId="{E9985DAA-F3F7-4BAA-8F87-9654BB4C06F1}" destId="{34C9CCA4-63E9-4740-ABB0-33BEDC7D8CB2}" srcOrd="1" destOrd="0" presId="urn:microsoft.com/office/officeart/2005/8/layout/hierarchy5"/>
    <dgm:cxn modelId="{A2E52D75-BB1B-4AD4-BB6C-97030577D88E}" type="presOf" srcId="{E9985DAA-F3F7-4BAA-8F87-9654BB4C06F1}" destId="{CE00D552-54ED-4CEA-B1AC-C46AC6C2380D}" srcOrd="0" destOrd="0" presId="urn:microsoft.com/office/officeart/2005/8/layout/hierarchy5"/>
    <dgm:cxn modelId="{C1BEDD96-1A2A-48AC-8799-C78EFD584209}" type="presOf" srcId="{8395FEAF-BE55-4615-A878-9D303FD4D846}" destId="{99B60F42-826F-4099-9E01-D30C6FA9D447}" srcOrd="0" destOrd="0" presId="urn:microsoft.com/office/officeart/2005/8/layout/hierarchy5"/>
    <dgm:cxn modelId="{29E42844-908B-453D-97FD-70714110FE01}" srcId="{CA3A4EB5-E5C6-4399-A41B-CBE0B705C397}" destId="{F887DCBA-02EC-4ABF-9421-631753EE5BB5}" srcOrd="3" destOrd="0" parTransId="{82E87CC3-0913-45E0-95FA-5F7B36CB595D}" sibTransId="{128CA4B7-19F2-4EDC-8D3C-E17399E9E37F}"/>
    <dgm:cxn modelId="{17C592E1-E37F-446C-ADEE-0E521CF9CF79}" srcId="{8395FEAF-BE55-4615-A878-9D303FD4D846}" destId="{89CC76E3-3A8B-44B2-BA17-54C1D843C286}" srcOrd="1" destOrd="0" parTransId="{56E1ADA0-249F-4734-A148-169BCFEA9AA6}" sibTransId="{48EB05F9-22D4-4B40-BF32-4DED3105867E}"/>
    <dgm:cxn modelId="{6A42DBD1-B340-4F2E-A0B0-859B3424F432}" type="presOf" srcId="{77E29745-A492-4EDE-BEEF-54604AC4DDC0}" destId="{9010DA2F-0400-4B81-8058-AA9135A0868D}" srcOrd="1" destOrd="0" presId="urn:microsoft.com/office/officeart/2005/8/layout/hierarchy5"/>
    <dgm:cxn modelId="{952285FC-7D95-4CA0-9060-35843E03D45B}" type="presOf" srcId="{DC9C4C13-54B7-48B0-8AAC-6BAACEE2AE60}" destId="{D7EBF356-7877-4210-8F4E-AEE7CEC1A5FD}" srcOrd="1" destOrd="0" presId="urn:microsoft.com/office/officeart/2005/8/layout/hierarchy5"/>
    <dgm:cxn modelId="{BB729A6B-85F3-4B89-84B9-1F22AE5C5987}" type="presOf" srcId="{F8611B6B-25D6-47B2-9465-6DF5FD6B8564}" destId="{52BF4B87-2D80-4F13-891B-451B5045153D}" srcOrd="0" destOrd="0" presId="urn:microsoft.com/office/officeart/2005/8/layout/hierarchy5"/>
    <dgm:cxn modelId="{39774A88-5EFB-40C5-86F5-B27B6BAFB26F}" type="presOf" srcId="{DC9C4C13-54B7-48B0-8AAC-6BAACEE2AE60}" destId="{FDD439FD-3DF3-4BE1-9FB0-ACA0CC9CD106}" srcOrd="0" destOrd="0" presId="urn:microsoft.com/office/officeart/2005/8/layout/hierarchy5"/>
    <dgm:cxn modelId="{AD4F46F2-3DA9-4827-866B-7ECBBB5B14C1}" srcId="{89CC76E3-3A8B-44B2-BA17-54C1D843C286}" destId="{DF100B2C-61AA-4B81-BC45-766FCCD6DE31}" srcOrd="0" destOrd="0" parTransId="{58E984D9-E04B-4796-8470-4007EFE8DCDC}" sibTransId="{B44C2A2C-5350-4F53-9217-7E3CB38B6B6F}"/>
    <dgm:cxn modelId="{10867FFE-29BA-43C4-8FCF-C8ACC8077A5B}" type="presOf" srcId="{F887DCBA-02EC-4ABF-9421-631753EE5BB5}" destId="{8C79C20D-BBD9-46B6-A26D-AA996CF6840E}" srcOrd="0" destOrd="0" presId="urn:microsoft.com/office/officeart/2005/8/layout/hierarchy5"/>
    <dgm:cxn modelId="{4670CD2E-4297-4B70-996B-D90F9E5EF499}" type="presOf" srcId="{56E1ADA0-249F-4734-A148-169BCFEA9AA6}" destId="{A0F67FBC-A936-4B59-9EEB-CDB68A3D0C15}" srcOrd="0" destOrd="0" presId="urn:microsoft.com/office/officeart/2005/8/layout/hierarchy5"/>
    <dgm:cxn modelId="{F0473BFB-02BD-45E8-B638-9ED186C88AD2}" srcId="{8395FEAF-BE55-4615-A878-9D303FD4D846}" destId="{F8611B6B-25D6-47B2-9465-6DF5FD6B8564}" srcOrd="0" destOrd="0" parTransId="{DC9C4C13-54B7-48B0-8AAC-6BAACEE2AE60}" sibTransId="{3C3A5811-6458-4791-9EE4-A2F620C2CA2B}"/>
    <dgm:cxn modelId="{42F54144-9A4F-4D99-BFB8-4F37657CB5F2}" type="presOf" srcId="{6BA144EB-94D6-4FBF-9846-5D51C65BA290}" destId="{E1EE19DC-2F35-4ADF-8F8C-30DF9B241F72}" srcOrd="0" destOrd="0" presId="urn:microsoft.com/office/officeart/2005/8/layout/hierarchy5"/>
    <dgm:cxn modelId="{AE9B407F-0125-45FF-A1E7-506685571614}" type="presOf" srcId="{77E29745-A492-4EDE-BEEF-54604AC4DDC0}" destId="{BFFF81F9-ED60-490F-81DF-83F9DBE5B037}" srcOrd="0" destOrd="0" presId="urn:microsoft.com/office/officeart/2005/8/layout/hierarchy5"/>
    <dgm:cxn modelId="{AC914ACD-272B-475D-9E08-F6124839C383}" type="presOf" srcId="{CA3A4EB5-E5C6-4399-A41B-CBE0B705C397}" destId="{58E75D80-E815-4B34-99E6-B76937701A4E}" srcOrd="0" destOrd="0" presId="urn:microsoft.com/office/officeart/2005/8/layout/hierarchy5"/>
    <dgm:cxn modelId="{A0DC90E8-587C-4448-8E83-7A8E5DFBC97C}" srcId="{CA3A4EB5-E5C6-4399-A41B-CBE0B705C397}" destId="{8395FEAF-BE55-4615-A878-9D303FD4D846}" srcOrd="0" destOrd="0" parTransId="{4F419D12-50D4-4C99-85EE-FDCD174B3DB7}" sibTransId="{87F399CC-4248-4730-A6A6-229E839996FC}"/>
    <dgm:cxn modelId="{F41042DE-7E4A-4B81-91BC-C904B965349C}" type="presOf" srcId="{AF58738B-ED45-4240-95C8-C5CD63D7377B}" destId="{58280C1D-5973-405D-83A8-99AF33BE0596}" srcOrd="1" destOrd="0" presId="urn:microsoft.com/office/officeart/2005/8/layout/hierarchy5"/>
    <dgm:cxn modelId="{0F9985A8-4EB8-4241-84A2-5B6EB8C0F82C}" type="presOf" srcId="{89CC76E3-3A8B-44B2-BA17-54C1D843C286}" destId="{1B7010AC-0FDB-4F99-8605-47A7C19FE40D}" srcOrd="0" destOrd="0" presId="urn:microsoft.com/office/officeart/2005/8/layout/hierarchy5"/>
    <dgm:cxn modelId="{C3B59427-16E1-48F9-A7F1-B46B537856A5}" type="presOf" srcId="{58E984D9-E04B-4796-8470-4007EFE8DCDC}" destId="{1C0490C8-C4DF-44FD-809D-19AAC28F1ABE}" srcOrd="0" destOrd="0" presId="urn:microsoft.com/office/officeart/2005/8/layout/hierarchy5"/>
    <dgm:cxn modelId="{3F05A480-5A76-430C-8C6B-402D147A11C1}" type="presOf" srcId="{DF100B2C-61AA-4B81-BC45-766FCCD6DE31}" destId="{EE875A28-109A-4241-8573-6B27CE7E79F0}" srcOrd="0" destOrd="0" presId="urn:microsoft.com/office/officeart/2005/8/layout/hierarchy5"/>
    <dgm:cxn modelId="{1B216C41-D3F8-473F-923A-393674F99D03}" type="presOf" srcId="{56E1ADA0-249F-4734-A148-169BCFEA9AA6}" destId="{C3E928FC-3182-402E-B324-302B552C7347}" srcOrd="1" destOrd="0" presId="urn:microsoft.com/office/officeart/2005/8/layout/hierarchy5"/>
    <dgm:cxn modelId="{DFA4194C-3A84-4ED2-9856-53FDE0DEDCC1}" srcId="{CA3A4EB5-E5C6-4399-A41B-CBE0B705C397}" destId="{E9985DAA-F3F7-4BAA-8F87-9654BB4C06F1}" srcOrd="1" destOrd="0" parTransId="{51A82BF2-C091-4DD5-A320-D5E3D8D8809C}" sibTransId="{BBCCCE64-4136-4E87-A49E-CDAB6B1C5F69}"/>
    <dgm:cxn modelId="{F7489C0A-B8D3-496D-B5CB-9586C765186A}" srcId="{F8611B6B-25D6-47B2-9465-6DF5FD6B8564}" destId="{6BA144EB-94D6-4FBF-9846-5D51C65BA290}" srcOrd="0" destOrd="0" parTransId="{AF58738B-ED45-4240-95C8-C5CD63D7377B}" sibTransId="{251B4334-BDAB-4AC4-9CA8-118AF26994F2}"/>
    <dgm:cxn modelId="{F7D4DB64-AA1B-4B78-A251-E3F921F361C0}" type="presOf" srcId="{58E984D9-E04B-4796-8470-4007EFE8DCDC}" destId="{55EF6F7E-704D-4A30-B04E-D9B411B6EA96}" srcOrd="1" destOrd="0" presId="urn:microsoft.com/office/officeart/2005/8/layout/hierarchy5"/>
    <dgm:cxn modelId="{11200E6B-E605-4699-8A2D-A49C9594B44B}" srcId="{CA3A4EB5-E5C6-4399-A41B-CBE0B705C397}" destId="{77E29745-A492-4EDE-BEEF-54604AC4DDC0}" srcOrd="2" destOrd="0" parTransId="{669EFCBF-B245-4654-A150-7C817007FB27}" sibTransId="{BD8037DA-96D6-44D3-A599-E8176C213CD7}"/>
    <dgm:cxn modelId="{2FBF8E84-57E8-4BD5-B7AE-AFB97C0440BC}" type="presParOf" srcId="{58E75D80-E815-4B34-99E6-B76937701A4E}" destId="{7961F162-8E22-41BC-9E93-FD502D703097}" srcOrd="0" destOrd="0" presId="urn:microsoft.com/office/officeart/2005/8/layout/hierarchy5"/>
    <dgm:cxn modelId="{288084ED-9A68-4DF4-950C-BF0183589254}" type="presParOf" srcId="{7961F162-8E22-41BC-9E93-FD502D703097}" destId="{F9C58C1A-CB13-4936-8F00-1D1FB0B11F98}" srcOrd="0" destOrd="0" presId="urn:microsoft.com/office/officeart/2005/8/layout/hierarchy5"/>
    <dgm:cxn modelId="{7608AA1A-CD23-442B-860F-A4FD7B295E53}" type="presParOf" srcId="{7961F162-8E22-41BC-9E93-FD502D703097}" destId="{6A4AD16A-B2D1-4531-8621-FFFC878ED553}" srcOrd="1" destOrd="0" presId="urn:microsoft.com/office/officeart/2005/8/layout/hierarchy5"/>
    <dgm:cxn modelId="{D4CF2C83-DB29-4C6B-AC78-2BF368F10496}" type="presParOf" srcId="{6A4AD16A-B2D1-4531-8621-FFFC878ED553}" destId="{2D29CAE7-B618-4F38-983F-78EE222105E9}" srcOrd="0" destOrd="0" presId="urn:microsoft.com/office/officeart/2005/8/layout/hierarchy5"/>
    <dgm:cxn modelId="{70E95A03-4A7C-405D-9C40-36CF232EAEFD}" type="presParOf" srcId="{2D29CAE7-B618-4F38-983F-78EE222105E9}" destId="{99B60F42-826F-4099-9E01-D30C6FA9D447}" srcOrd="0" destOrd="0" presId="urn:microsoft.com/office/officeart/2005/8/layout/hierarchy5"/>
    <dgm:cxn modelId="{9006C48F-B709-4225-B773-3BAACB7D798D}" type="presParOf" srcId="{2D29CAE7-B618-4F38-983F-78EE222105E9}" destId="{27CA8A92-9D8C-4DC3-AFF5-2F67BA5B7EDB}" srcOrd="1" destOrd="0" presId="urn:microsoft.com/office/officeart/2005/8/layout/hierarchy5"/>
    <dgm:cxn modelId="{6768D5CB-1893-4CDA-9724-BF4350A7E49C}" type="presParOf" srcId="{27CA8A92-9D8C-4DC3-AFF5-2F67BA5B7EDB}" destId="{FDD439FD-3DF3-4BE1-9FB0-ACA0CC9CD106}" srcOrd="0" destOrd="0" presId="urn:microsoft.com/office/officeart/2005/8/layout/hierarchy5"/>
    <dgm:cxn modelId="{B35A050D-8FA7-4965-88BD-8EDD0656C2AD}" type="presParOf" srcId="{FDD439FD-3DF3-4BE1-9FB0-ACA0CC9CD106}" destId="{D7EBF356-7877-4210-8F4E-AEE7CEC1A5FD}" srcOrd="0" destOrd="0" presId="urn:microsoft.com/office/officeart/2005/8/layout/hierarchy5"/>
    <dgm:cxn modelId="{E3949EBB-5D5A-4456-A14B-C05BF5D77982}" type="presParOf" srcId="{27CA8A92-9D8C-4DC3-AFF5-2F67BA5B7EDB}" destId="{33FBE1D2-23D5-49C0-9D9E-4A2904BDD3D8}" srcOrd="1" destOrd="0" presId="urn:microsoft.com/office/officeart/2005/8/layout/hierarchy5"/>
    <dgm:cxn modelId="{8C7361C9-BBF8-4888-A955-F5A64F440A44}" type="presParOf" srcId="{33FBE1D2-23D5-49C0-9D9E-4A2904BDD3D8}" destId="{52BF4B87-2D80-4F13-891B-451B5045153D}" srcOrd="0" destOrd="0" presId="urn:microsoft.com/office/officeart/2005/8/layout/hierarchy5"/>
    <dgm:cxn modelId="{FD2219A7-4DA4-45EB-A589-D206721F038E}" type="presParOf" srcId="{33FBE1D2-23D5-49C0-9D9E-4A2904BDD3D8}" destId="{8652BF59-B6B5-4124-9221-B246923D913C}" srcOrd="1" destOrd="0" presId="urn:microsoft.com/office/officeart/2005/8/layout/hierarchy5"/>
    <dgm:cxn modelId="{AA7A6D3B-D67C-4A2F-9032-033FF16924C2}" type="presParOf" srcId="{8652BF59-B6B5-4124-9221-B246923D913C}" destId="{9EF4589D-3F78-46E1-B831-0F808F52C978}" srcOrd="0" destOrd="0" presId="urn:microsoft.com/office/officeart/2005/8/layout/hierarchy5"/>
    <dgm:cxn modelId="{9C28635D-3EA3-4156-9192-20704A51279C}" type="presParOf" srcId="{9EF4589D-3F78-46E1-B831-0F808F52C978}" destId="{58280C1D-5973-405D-83A8-99AF33BE0596}" srcOrd="0" destOrd="0" presId="urn:microsoft.com/office/officeart/2005/8/layout/hierarchy5"/>
    <dgm:cxn modelId="{F5077470-7893-41CA-837C-C2539F99C34A}" type="presParOf" srcId="{8652BF59-B6B5-4124-9221-B246923D913C}" destId="{06900A91-55DA-4D9A-898A-FD500C847F8A}" srcOrd="1" destOrd="0" presId="urn:microsoft.com/office/officeart/2005/8/layout/hierarchy5"/>
    <dgm:cxn modelId="{9402F42B-EE7D-4269-8B01-45AED9B369C6}" type="presParOf" srcId="{06900A91-55DA-4D9A-898A-FD500C847F8A}" destId="{E1EE19DC-2F35-4ADF-8F8C-30DF9B241F72}" srcOrd="0" destOrd="0" presId="urn:microsoft.com/office/officeart/2005/8/layout/hierarchy5"/>
    <dgm:cxn modelId="{2E14546C-57C4-4243-AF6A-33E1AEEE0B96}" type="presParOf" srcId="{06900A91-55DA-4D9A-898A-FD500C847F8A}" destId="{B2913168-39AA-497C-B725-607D3A170CE9}" srcOrd="1" destOrd="0" presId="urn:microsoft.com/office/officeart/2005/8/layout/hierarchy5"/>
    <dgm:cxn modelId="{39405E6B-4755-4A8B-B689-D5095920D981}" type="presParOf" srcId="{27CA8A92-9D8C-4DC3-AFF5-2F67BA5B7EDB}" destId="{A0F67FBC-A936-4B59-9EEB-CDB68A3D0C15}" srcOrd="2" destOrd="0" presId="urn:microsoft.com/office/officeart/2005/8/layout/hierarchy5"/>
    <dgm:cxn modelId="{FE445060-C788-4163-8A40-6B9D07BCF97B}" type="presParOf" srcId="{A0F67FBC-A936-4B59-9EEB-CDB68A3D0C15}" destId="{C3E928FC-3182-402E-B324-302B552C7347}" srcOrd="0" destOrd="0" presId="urn:microsoft.com/office/officeart/2005/8/layout/hierarchy5"/>
    <dgm:cxn modelId="{1093DBE6-6BFE-4B8A-995D-E7CC041C8BC0}" type="presParOf" srcId="{27CA8A92-9D8C-4DC3-AFF5-2F67BA5B7EDB}" destId="{A9D883FA-BACE-446D-BEAD-4C450BC762D3}" srcOrd="3" destOrd="0" presId="urn:microsoft.com/office/officeart/2005/8/layout/hierarchy5"/>
    <dgm:cxn modelId="{006C8D3D-15E1-404A-A5BC-52947F91560F}" type="presParOf" srcId="{A9D883FA-BACE-446D-BEAD-4C450BC762D3}" destId="{1B7010AC-0FDB-4F99-8605-47A7C19FE40D}" srcOrd="0" destOrd="0" presId="urn:microsoft.com/office/officeart/2005/8/layout/hierarchy5"/>
    <dgm:cxn modelId="{26F7DF91-6B04-4FF0-80D3-30EE3975068B}" type="presParOf" srcId="{A9D883FA-BACE-446D-BEAD-4C450BC762D3}" destId="{92B94FB7-C133-4855-85C9-629C7953350B}" srcOrd="1" destOrd="0" presId="urn:microsoft.com/office/officeart/2005/8/layout/hierarchy5"/>
    <dgm:cxn modelId="{A5398456-8233-430C-8E8C-76600A611665}" type="presParOf" srcId="{92B94FB7-C133-4855-85C9-629C7953350B}" destId="{1C0490C8-C4DF-44FD-809D-19AAC28F1ABE}" srcOrd="0" destOrd="0" presId="urn:microsoft.com/office/officeart/2005/8/layout/hierarchy5"/>
    <dgm:cxn modelId="{51E00F38-FE72-4861-8FAF-304DED97B8F5}" type="presParOf" srcId="{1C0490C8-C4DF-44FD-809D-19AAC28F1ABE}" destId="{55EF6F7E-704D-4A30-B04E-D9B411B6EA96}" srcOrd="0" destOrd="0" presId="urn:microsoft.com/office/officeart/2005/8/layout/hierarchy5"/>
    <dgm:cxn modelId="{C06C69E5-8E2B-4EAC-8CF2-DAA6C6968911}" type="presParOf" srcId="{92B94FB7-C133-4855-85C9-629C7953350B}" destId="{106FFE67-57F6-4615-B05F-AFF3B0C8C6CD}" srcOrd="1" destOrd="0" presId="urn:microsoft.com/office/officeart/2005/8/layout/hierarchy5"/>
    <dgm:cxn modelId="{5D89FDC9-E555-4A15-8847-2E5FC4729401}" type="presParOf" srcId="{106FFE67-57F6-4615-B05F-AFF3B0C8C6CD}" destId="{EE875A28-109A-4241-8573-6B27CE7E79F0}" srcOrd="0" destOrd="0" presId="urn:microsoft.com/office/officeart/2005/8/layout/hierarchy5"/>
    <dgm:cxn modelId="{78B0C008-93AD-40D1-91A4-60673CA9D106}" type="presParOf" srcId="{106FFE67-57F6-4615-B05F-AFF3B0C8C6CD}" destId="{5AF4FFAC-D68E-409B-BFA4-B1109668D844}" srcOrd="1" destOrd="0" presId="urn:microsoft.com/office/officeart/2005/8/layout/hierarchy5"/>
    <dgm:cxn modelId="{5BE8E1D0-C802-4E71-9F87-783F515A8753}" type="presParOf" srcId="{58E75D80-E815-4B34-99E6-B76937701A4E}" destId="{B4DAD810-96AC-4AF8-B2B4-E8791F3ADD65}" srcOrd="1" destOrd="0" presId="urn:microsoft.com/office/officeart/2005/8/layout/hierarchy5"/>
    <dgm:cxn modelId="{8D0FD355-461D-4B7F-B569-9EF0E465E7D8}" type="presParOf" srcId="{B4DAD810-96AC-4AF8-B2B4-E8791F3ADD65}" destId="{71853C86-E710-4C3E-9E90-FC4203E70E92}" srcOrd="0" destOrd="0" presId="urn:microsoft.com/office/officeart/2005/8/layout/hierarchy5"/>
    <dgm:cxn modelId="{49F7E629-3C67-4A2B-97C3-2926DB1631B3}" type="presParOf" srcId="{71853C86-E710-4C3E-9E90-FC4203E70E92}" destId="{CE00D552-54ED-4CEA-B1AC-C46AC6C2380D}" srcOrd="0" destOrd="0" presId="urn:microsoft.com/office/officeart/2005/8/layout/hierarchy5"/>
    <dgm:cxn modelId="{8CE71612-F84B-41CD-BD52-2BC152929A04}" type="presParOf" srcId="{71853C86-E710-4C3E-9E90-FC4203E70E92}" destId="{34C9CCA4-63E9-4740-ABB0-33BEDC7D8CB2}" srcOrd="1" destOrd="0" presId="urn:microsoft.com/office/officeart/2005/8/layout/hierarchy5"/>
    <dgm:cxn modelId="{76CE89D8-5BF9-463F-B31F-443D0C79EEAF}" type="presParOf" srcId="{B4DAD810-96AC-4AF8-B2B4-E8791F3ADD65}" destId="{8B0242F5-FCFB-422D-ACA1-1AF5B0276CB7}" srcOrd="1" destOrd="0" presId="urn:microsoft.com/office/officeart/2005/8/layout/hierarchy5"/>
    <dgm:cxn modelId="{D0C7897B-BFB9-49BF-861E-D10F5C710829}" type="presParOf" srcId="{8B0242F5-FCFB-422D-ACA1-1AF5B0276CB7}" destId="{F711579C-1D67-4112-B0F6-FF30AD55E30D}" srcOrd="0" destOrd="0" presId="urn:microsoft.com/office/officeart/2005/8/layout/hierarchy5"/>
    <dgm:cxn modelId="{A4A0A5AD-84C9-4853-94E5-D7FA84E3FF3F}" type="presParOf" srcId="{B4DAD810-96AC-4AF8-B2B4-E8791F3ADD65}" destId="{B9F9CAF5-DE53-4E97-BC26-FEF7554A7105}" srcOrd="2" destOrd="0" presId="urn:microsoft.com/office/officeart/2005/8/layout/hierarchy5"/>
    <dgm:cxn modelId="{08C6BCD7-4484-4832-90E3-73D090AE5D57}" type="presParOf" srcId="{B9F9CAF5-DE53-4E97-BC26-FEF7554A7105}" destId="{BFFF81F9-ED60-490F-81DF-83F9DBE5B037}" srcOrd="0" destOrd="0" presId="urn:microsoft.com/office/officeart/2005/8/layout/hierarchy5"/>
    <dgm:cxn modelId="{692318E9-BDFB-4C52-AA1B-342AFF4B3450}" type="presParOf" srcId="{B9F9CAF5-DE53-4E97-BC26-FEF7554A7105}" destId="{9010DA2F-0400-4B81-8058-AA9135A0868D}" srcOrd="1" destOrd="0" presId="urn:microsoft.com/office/officeart/2005/8/layout/hierarchy5"/>
    <dgm:cxn modelId="{3B05738C-2622-4567-9F52-B80A3315BC2E}" type="presParOf" srcId="{B4DAD810-96AC-4AF8-B2B4-E8791F3ADD65}" destId="{C5993AD0-FECD-4461-B38D-B4F11152E3F3}" srcOrd="3" destOrd="0" presId="urn:microsoft.com/office/officeart/2005/8/layout/hierarchy5"/>
    <dgm:cxn modelId="{0A19639B-4966-4E3F-90BF-1EB15098CC5E}" type="presParOf" srcId="{C5993AD0-FECD-4461-B38D-B4F11152E3F3}" destId="{53526596-A2E4-4CB3-B217-00AB7072BAE6}" srcOrd="0" destOrd="0" presId="urn:microsoft.com/office/officeart/2005/8/layout/hierarchy5"/>
    <dgm:cxn modelId="{DAA7D01F-6DF4-4840-8CE8-24C6B914C80A}" type="presParOf" srcId="{B4DAD810-96AC-4AF8-B2B4-E8791F3ADD65}" destId="{EF25C650-628E-43D5-ABD7-33BD6F66E964}" srcOrd="4" destOrd="0" presId="urn:microsoft.com/office/officeart/2005/8/layout/hierarchy5"/>
    <dgm:cxn modelId="{ECEE97FA-AA67-4A2C-BE74-B477FCB631B8}" type="presParOf" srcId="{EF25C650-628E-43D5-ABD7-33BD6F66E964}" destId="{8C79C20D-BBD9-46B6-A26D-AA996CF6840E}" srcOrd="0" destOrd="0" presId="urn:microsoft.com/office/officeart/2005/8/layout/hierarchy5"/>
    <dgm:cxn modelId="{A70551C4-5A18-4339-B411-60A2C63FE3A9}" type="presParOf" srcId="{EF25C650-628E-43D5-ABD7-33BD6F66E964}" destId="{8928460F-6180-46FA-B2D0-91F9F746306B}" srcOrd="1" destOrd="0" presId="urn:microsoft.com/office/officeart/2005/8/layout/hierarchy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964325-31A2-48CD-8EFD-54A05F1BA929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85A44B-EC86-4C49-975E-C9AA6DD9C57D}">
      <dgm:prSet phldrT="[Текст]" custT="1"/>
      <dgm:spPr/>
      <dgm:t>
        <a:bodyPr/>
        <a:lstStyle/>
        <a:p>
          <a:r>
            <a:rPr lang="uk-UA" sz="2000" dirty="0" smtClean="0">
              <a:latin typeface="Arial" pitchFamily="34" charset="0"/>
              <a:cs typeface="Arial" pitchFamily="34" charset="0"/>
            </a:rPr>
            <a:t>Найвищий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7E20B2E1-601E-4098-A955-713FC1F6967F}" type="parTrans" cxnId="{B91DB15B-0CA5-4141-B8F5-56406971D8E1}">
      <dgm:prSet/>
      <dgm:spPr/>
      <dgm:t>
        <a:bodyPr/>
        <a:lstStyle/>
        <a:p>
          <a:endParaRPr lang="ru-RU"/>
        </a:p>
      </dgm:t>
    </dgm:pt>
    <dgm:pt modelId="{A468B622-60F4-4FC2-A5B7-39B5E55BDFF2}" type="sibTrans" cxnId="{B91DB15B-0CA5-4141-B8F5-56406971D8E1}">
      <dgm:prSet/>
      <dgm:spPr/>
      <dgm:t>
        <a:bodyPr/>
        <a:lstStyle/>
        <a:p>
          <a:endParaRPr lang="ru-RU"/>
        </a:p>
      </dgm:t>
    </dgm:pt>
    <dgm:pt modelId="{AFD1BA49-4492-4E88-B91C-0E709CBA3F8E}">
      <dgm:prSet phldrT="[Текст]" custT="1"/>
      <dgm:spPr/>
      <dgm:t>
        <a:bodyPr/>
        <a:lstStyle/>
        <a:p>
          <a:r>
            <a:rPr lang="uk-UA" sz="2000" noProof="0" dirty="0" smtClean="0">
              <a:latin typeface="Arial" pitchFamily="34" charset="0"/>
              <a:cs typeface="Arial" pitchFamily="34" charset="0"/>
            </a:rPr>
            <a:t>Проста</a:t>
          </a:r>
          <a:endParaRPr lang="uk-UA" sz="2000" noProof="0" dirty="0">
            <a:latin typeface="Arial" pitchFamily="34" charset="0"/>
            <a:cs typeface="Arial" pitchFamily="34" charset="0"/>
          </a:endParaRPr>
        </a:p>
      </dgm:t>
    </dgm:pt>
    <dgm:pt modelId="{004D6F83-3C69-486A-B83F-0C68BE5CF65F}" type="parTrans" cxnId="{11924E7F-CED7-4568-B6FF-B2B42F494BB0}">
      <dgm:prSet/>
      <dgm:spPr/>
      <dgm:t>
        <a:bodyPr/>
        <a:lstStyle/>
        <a:p>
          <a:endParaRPr lang="ru-RU"/>
        </a:p>
      </dgm:t>
    </dgm:pt>
    <dgm:pt modelId="{4AF6A675-1A41-46AF-8AD5-74FE238ACCCE}" type="sibTrans" cxnId="{11924E7F-CED7-4568-B6FF-B2B42F494BB0}">
      <dgm:prSet/>
      <dgm:spPr/>
      <dgm:t>
        <a:bodyPr/>
        <a:lstStyle/>
        <a:p>
          <a:endParaRPr lang="ru-RU"/>
        </a:p>
      </dgm:t>
    </dgm:pt>
    <dgm:pt modelId="{C008172F-8E1F-4BAD-89DD-7DC8340D97DE}">
      <dgm:prSet phldrT="[Текст]" custT="1"/>
      <dgm:spPr/>
      <dgm:t>
        <a:bodyPr/>
        <a:lstStyle/>
        <a:p>
          <a:r>
            <a:rPr lang="uk-UA" sz="2000" dirty="0" smtClean="0">
              <a:latin typeface="Arial" pitchFamily="34" charset="0"/>
              <a:cs typeface="Arial" pitchFamily="34" charset="0"/>
            </a:rPr>
            <a:t>Складена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EBBB0B55-AAA4-4819-A0C0-96C9C46902D2}" type="parTrans" cxnId="{290FA7B5-5A03-45C9-A306-19260104720D}">
      <dgm:prSet/>
      <dgm:spPr/>
      <dgm:t>
        <a:bodyPr/>
        <a:lstStyle/>
        <a:p>
          <a:endParaRPr lang="ru-RU"/>
        </a:p>
      </dgm:t>
    </dgm:pt>
    <dgm:pt modelId="{172D0B35-EBFF-4AEC-AA96-BE16D523EF01}" type="sibTrans" cxnId="{290FA7B5-5A03-45C9-A306-19260104720D}">
      <dgm:prSet/>
      <dgm:spPr/>
      <dgm:t>
        <a:bodyPr/>
        <a:lstStyle/>
        <a:p>
          <a:endParaRPr lang="ru-RU"/>
        </a:p>
      </dgm:t>
    </dgm:pt>
    <dgm:pt modelId="{5CDF53B6-A2D8-4934-9CD2-D7EE9562F9F9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000" dirty="0" smtClean="0">
              <a:latin typeface="Arial" pitchFamily="34" charset="0"/>
              <a:cs typeface="Arial" pitchFamily="34" charset="0"/>
            </a:rPr>
            <a:t>Ступінь</a:t>
          </a:r>
          <a:endParaRPr lang="ru-RU" sz="3000" dirty="0">
            <a:latin typeface="Arial" pitchFamily="34" charset="0"/>
            <a:cs typeface="Arial" pitchFamily="34" charset="0"/>
          </a:endParaRPr>
        </a:p>
      </dgm:t>
    </dgm:pt>
    <dgm:pt modelId="{AB5423E7-1C52-4411-9012-4B7E2C39FA09}" type="parTrans" cxnId="{E65902E4-485A-4FBE-9F1A-1C2249380F96}">
      <dgm:prSet/>
      <dgm:spPr/>
      <dgm:t>
        <a:bodyPr/>
        <a:lstStyle/>
        <a:p>
          <a:endParaRPr lang="ru-RU"/>
        </a:p>
      </dgm:t>
    </dgm:pt>
    <dgm:pt modelId="{9FBBA678-79BF-4C05-86AE-A9E2FB862B23}" type="sibTrans" cxnId="{E65902E4-485A-4FBE-9F1A-1C2249380F96}">
      <dgm:prSet/>
      <dgm:spPr/>
      <dgm:t>
        <a:bodyPr/>
        <a:lstStyle/>
        <a:p>
          <a:endParaRPr lang="ru-RU"/>
        </a:p>
      </dgm:t>
    </dgm:pt>
    <dgm:pt modelId="{D1BA33E0-7DF2-48D4-9AA9-512EBD82A97C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000" dirty="0" smtClean="0">
              <a:latin typeface="Arial" pitchFamily="34" charset="0"/>
              <a:cs typeface="Arial" pitchFamily="34" charset="0"/>
            </a:rPr>
            <a:t>Форма</a:t>
          </a:r>
          <a:endParaRPr lang="ru-RU" sz="3000" dirty="0">
            <a:latin typeface="Arial" pitchFamily="34" charset="0"/>
            <a:cs typeface="Arial" pitchFamily="34" charset="0"/>
          </a:endParaRPr>
        </a:p>
      </dgm:t>
    </dgm:pt>
    <dgm:pt modelId="{A633C289-F037-4655-B107-992CB5D6967C}" type="parTrans" cxnId="{BD01A608-AEDA-4D41-94A4-6F809AA0C354}">
      <dgm:prSet/>
      <dgm:spPr/>
      <dgm:t>
        <a:bodyPr/>
        <a:lstStyle/>
        <a:p>
          <a:endParaRPr lang="ru-RU"/>
        </a:p>
      </dgm:t>
    </dgm:pt>
    <dgm:pt modelId="{4F6CA0F7-C4B8-48DD-B87A-D5B429E15336}" type="sibTrans" cxnId="{BD01A608-AEDA-4D41-94A4-6F809AA0C354}">
      <dgm:prSet/>
      <dgm:spPr/>
      <dgm:t>
        <a:bodyPr/>
        <a:lstStyle/>
        <a:p>
          <a:endParaRPr lang="ru-RU"/>
        </a:p>
      </dgm:t>
    </dgm:pt>
    <dgm:pt modelId="{5A6AB7C7-709A-4D82-AAE3-2FECBF19E773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000" dirty="0" smtClean="0">
              <a:latin typeface="Arial" pitchFamily="34" charset="0"/>
              <a:cs typeface="Arial" pitchFamily="34" charset="0"/>
            </a:rPr>
            <a:t>Спосіб творення</a:t>
          </a:r>
          <a:endParaRPr lang="ru-RU" sz="3000" dirty="0">
            <a:latin typeface="Arial" pitchFamily="34" charset="0"/>
            <a:cs typeface="Arial" pitchFamily="34" charset="0"/>
          </a:endParaRPr>
        </a:p>
      </dgm:t>
    </dgm:pt>
    <dgm:pt modelId="{86DCD2EE-3D63-45D1-A6F1-E049BC50ADD6}" type="parTrans" cxnId="{6A1EF9E5-0E01-4FE6-9B23-FA65817BC1AF}">
      <dgm:prSet/>
      <dgm:spPr/>
      <dgm:t>
        <a:bodyPr/>
        <a:lstStyle/>
        <a:p>
          <a:endParaRPr lang="ru-RU"/>
        </a:p>
      </dgm:t>
    </dgm:pt>
    <dgm:pt modelId="{988385C1-79A3-40D0-A239-5BD5A7C4A753}" type="sibTrans" cxnId="{6A1EF9E5-0E01-4FE6-9B23-FA65817BC1AF}">
      <dgm:prSet/>
      <dgm:spPr/>
      <dgm:t>
        <a:bodyPr/>
        <a:lstStyle/>
        <a:p>
          <a:endParaRPr lang="ru-RU"/>
        </a:p>
      </dgm:t>
    </dgm:pt>
    <dgm:pt modelId="{5340ABE5-D9B8-491D-81AE-34C3F07A2C4D}">
      <dgm:prSet custT="1"/>
      <dgm:spPr/>
      <dgm:t>
        <a:bodyPr/>
        <a:lstStyle/>
        <a:p>
          <a:pPr algn="l"/>
          <a:r>
            <a:rPr lang="ru-RU" sz="1800" b="0" i="0" dirty="0" err="1" smtClean="0">
              <a:latin typeface="Arial" pitchFamily="34" charset="0"/>
              <a:cs typeface="Arial" pitchFamily="34" charset="0"/>
            </a:rPr>
            <a:t>додавання</a:t>
          </a:r>
          <a:r>
            <a:rPr lang="ru-RU" sz="1800" b="0" i="0" dirty="0" smtClean="0">
              <a:latin typeface="Arial" pitchFamily="34" charset="0"/>
              <a:cs typeface="Arial" pitchFamily="34" charset="0"/>
            </a:rPr>
            <a:t> до </a:t>
          </a:r>
          <a:r>
            <a:rPr lang="ru-RU" sz="1800" b="0" i="0" dirty="0" err="1" smtClean="0">
              <a:latin typeface="Arial" pitchFamily="34" charset="0"/>
              <a:cs typeface="Arial" pitchFamily="34" charset="0"/>
            </a:rPr>
            <a:t>прикметників</a:t>
          </a:r>
          <a:r>
            <a:rPr lang="ru-RU" sz="1800" b="0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800" b="0" i="0" dirty="0" err="1" smtClean="0">
              <a:latin typeface="Arial" pitchFamily="34" charset="0"/>
              <a:cs typeface="Arial" pitchFamily="34" charset="0"/>
            </a:rPr>
            <a:t>вищого</a:t>
          </a:r>
          <a:r>
            <a:rPr lang="ru-RU" sz="1800" b="0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800" b="0" i="0" dirty="0" err="1" smtClean="0">
              <a:latin typeface="Arial" pitchFamily="34" charset="0"/>
              <a:cs typeface="Arial" pitchFamily="34" charset="0"/>
            </a:rPr>
            <a:t>ступеня</a:t>
          </a:r>
          <a:r>
            <a:rPr lang="ru-RU" sz="1800" b="0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800" b="0" i="0" dirty="0" err="1" smtClean="0">
              <a:latin typeface="Arial" pitchFamily="34" charset="0"/>
              <a:cs typeface="Arial" pitchFamily="34" charset="0"/>
            </a:rPr>
            <a:t>най</a:t>
          </a:r>
          <a:r>
            <a:rPr lang="ru-RU" sz="1800" b="0" i="0" dirty="0" smtClean="0">
              <a:latin typeface="Arial" pitchFamily="34" charset="0"/>
              <a:cs typeface="Arial" pitchFamily="34" charset="0"/>
            </a:rPr>
            <a:t>-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283B61F6-C764-4E54-AC0F-B0E29DCD80E9}" type="parTrans" cxnId="{74DBFF66-6907-4AA6-8500-6CFD32FF8C32}">
      <dgm:prSet/>
      <dgm:spPr/>
      <dgm:t>
        <a:bodyPr/>
        <a:lstStyle/>
        <a:p>
          <a:endParaRPr lang="ru-RU"/>
        </a:p>
      </dgm:t>
    </dgm:pt>
    <dgm:pt modelId="{63357F7F-9AED-47C1-BA0F-650738F00309}" type="sibTrans" cxnId="{74DBFF66-6907-4AA6-8500-6CFD32FF8C32}">
      <dgm:prSet/>
      <dgm:spPr/>
      <dgm:t>
        <a:bodyPr/>
        <a:lstStyle/>
        <a:p>
          <a:endParaRPr lang="ru-RU"/>
        </a:p>
      </dgm:t>
    </dgm:pt>
    <dgm:pt modelId="{4D2C92AA-D0A2-46FF-B128-090D1216B8E6}">
      <dgm:prSet custT="1"/>
      <dgm:spPr/>
      <dgm:t>
        <a:bodyPr/>
        <a:lstStyle/>
        <a:p>
          <a:pPr algn="l"/>
          <a:r>
            <a:rPr lang="uk-UA" sz="1800" b="0" i="0" noProof="0" dirty="0" smtClean="0">
              <a:latin typeface="Arial" pitchFamily="34" charset="0"/>
              <a:cs typeface="Arial" pitchFamily="34" charset="0"/>
            </a:rPr>
            <a:t>слів найбільш, найменш</a:t>
          </a:r>
          <a:endParaRPr lang="uk-UA" sz="1800" noProof="0" dirty="0">
            <a:latin typeface="Arial" pitchFamily="34" charset="0"/>
            <a:cs typeface="Arial" pitchFamily="34" charset="0"/>
          </a:endParaRPr>
        </a:p>
      </dgm:t>
    </dgm:pt>
    <dgm:pt modelId="{9C5725F7-FE70-4FE9-A7C6-73FDA8F4B7F0}" type="parTrans" cxnId="{744FA8E8-A973-4B6B-90B5-0B1B162D9B67}">
      <dgm:prSet/>
      <dgm:spPr/>
      <dgm:t>
        <a:bodyPr/>
        <a:lstStyle/>
        <a:p>
          <a:endParaRPr lang="ru-RU"/>
        </a:p>
      </dgm:t>
    </dgm:pt>
    <dgm:pt modelId="{BD552D9D-1024-42F1-AE69-7C8A557A0E33}" type="sibTrans" cxnId="{744FA8E8-A973-4B6B-90B5-0B1B162D9B67}">
      <dgm:prSet/>
      <dgm:spPr/>
      <dgm:t>
        <a:bodyPr/>
        <a:lstStyle/>
        <a:p>
          <a:endParaRPr lang="ru-RU"/>
        </a:p>
      </dgm:t>
    </dgm:pt>
    <dgm:pt modelId="{E17780C1-B872-4064-ABC6-5091F35399B6}">
      <dgm:prSet custT="1"/>
      <dgm:spPr/>
      <dgm:t>
        <a:bodyPr/>
        <a:lstStyle/>
        <a:p>
          <a:pPr algn="l"/>
          <a:r>
            <a:rPr lang="ru-RU" sz="1800" b="0" i="0" dirty="0" err="1" smtClean="0">
              <a:latin typeface="Arial" pitchFamily="34" charset="0"/>
              <a:cs typeface="Arial" pitchFamily="34" charset="0"/>
            </a:rPr>
            <a:t>прикметників</a:t>
          </a:r>
          <a:r>
            <a:rPr lang="ru-RU" sz="1800" b="0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800" b="0" i="0" dirty="0" err="1" smtClean="0">
              <a:latin typeface="Arial" pitchFamily="34" charset="0"/>
              <a:cs typeface="Arial" pitchFamily="34" charset="0"/>
            </a:rPr>
            <a:t>вищого</a:t>
          </a:r>
          <a:r>
            <a:rPr lang="ru-RU" sz="1800" b="0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800" b="0" i="0" dirty="0" err="1" smtClean="0">
              <a:latin typeface="Arial" pitchFamily="34" charset="0"/>
              <a:cs typeface="Arial" pitchFamily="34" charset="0"/>
            </a:rPr>
            <a:t>ступення</a:t>
          </a:r>
          <a:r>
            <a:rPr lang="ru-RU" sz="1800" b="0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800" b="0" i="0" dirty="0" err="1" smtClean="0">
              <a:latin typeface="Arial" pitchFamily="34" charset="0"/>
              <a:cs typeface="Arial" pitchFamily="34" charset="0"/>
            </a:rPr>
            <a:t>і</a:t>
          </a:r>
          <a:r>
            <a:rPr lang="ru-RU" sz="1800" b="0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800" b="0" i="0" dirty="0" err="1" smtClean="0">
              <a:latin typeface="Arial" pitchFamily="34" charset="0"/>
              <a:cs typeface="Arial" pitchFamily="34" charset="0"/>
            </a:rPr>
            <a:t>слів</a:t>
          </a:r>
          <a:r>
            <a:rPr lang="ru-RU" sz="1800" b="0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800" b="0" i="0" dirty="0" err="1" smtClean="0">
              <a:latin typeface="Arial" pitchFamily="34" charset="0"/>
              <a:cs typeface="Arial" pitchFamily="34" charset="0"/>
            </a:rPr>
            <a:t>від</a:t>
          </a:r>
          <a:r>
            <a:rPr lang="ru-RU" sz="1800" b="0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800" b="0" i="0" dirty="0" err="1" smtClean="0">
              <a:latin typeface="Arial" pitchFamily="34" charset="0"/>
              <a:cs typeface="Arial" pitchFamily="34" charset="0"/>
            </a:rPr>
            <a:t>усіх</a:t>
          </a:r>
          <a:r>
            <a:rPr lang="ru-RU" sz="1800" b="0" i="0" dirty="0" smtClean="0">
              <a:latin typeface="Arial" pitchFamily="34" charset="0"/>
              <a:cs typeface="Arial" pitchFamily="34" charset="0"/>
            </a:rPr>
            <a:t>, над  усе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A81E40DB-6F49-4394-ADBB-9B3A920AF991}" type="parTrans" cxnId="{4A51A939-5026-4E67-85ED-3CEFD79A80FF}">
      <dgm:prSet/>
      <dgm:spPr/>
      <dgm:t>
        <a:bodyPr/>
        <a:lstStyle/>
        <a:p>
          <a:endParaRPr lang="ru-RU"/>
        </a:p>
      </dgm:t>
    </dgm:pt>
    <dgm:pt modelId="{9D1BBD30-5F6B-4B39-8007-27FD718E096F}" type="sibTrans" cxnId="{4A51A939-5026-4E67-85ED-3CEFD79A80FF}">
      <dgm:prSet/>
      <dgm:spPr/>
      <dgm:t>
        <a:bodyPr/>
        <a:lstStyle/>
        <a:p>
          <a:endParaRPr lang="ru-RU"/>
        </a:p>
      </dgm:t>
    </dgm:pt>
    <dgm:pt modelId="{689EF093-EEBD-400F-A1A3-7759FB801984}">
      <dgm:prSet custT="1"/>
      <dgm:spPr/>
      <dgm:t>
        <a:bodyPr/>
        <a:lstStyle/>
        <a:p>
          <a:pPr algn="l"/>
          <a:r>
            <a:rPr lang="ru-RU" sz="1800" b="0" i="0" dirty="0" err="1" smtClean="0">
              <a:latin typeface="Arial" pitchFamily="34" charset="0"/>
              <a:cs typeface="Arial" pitchFamily="34" charset="0"/>
            </a:rPr>
            <a:t>можна</a:t>
          </a:r>
          <a:r>
            <a:rPr lang="ru-RU" sz="1800" b="0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800" b="0" i="0" dirty="0" err="1" smtClean="0">
              <a:latin typeface="Arial" pitchFamily="34" charset="0"/>
              <a:cs typeface="Arial" pitchFamily="34" charset="0"/>
            </a:rPr>
            <a:t>посилити</a:t>
          </a:r>
          <a:r>
            <a:rPr lang="ru-RU" sz="1800" b="0" i="0" dirty="0" smtClean="0">
              <a:latin typeface="Arial" pitchFamily="34" charset="0"/>
              <a:cs typeface="Arial" pitchFamily="34" charset="0"/>
            </a:rPr>
            <a:t> словами як, </a:t>
          </a:r>
          <a:r>
            <a:rPr lang="ru-RU" sz="1800" b="0" i="0" dirty="0" err="1" smtClean="0">
              <a:latin typeface="Arial" pitchFamily="34" charset="0"/>
              <a:cs typeface="Arial" pitchFamily="34" charset="0"/>
            </a:rPr>
            <a:t>що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DDA897E4-D6A6-452D-AD0C-CB80FA77847C}" type="parTrans" cxnId="{19AF4B61-8417-43DD-8EFF-8AE8B5EB3D0D}">
      <dgm:prSet/>
      <dgm:spPr/>
      <dgm:t>
        <a:bodyPr/>
        <a:lstStyle/>
        <a:p>
          <a:endParaRPr lang="ru-RU"/>
        </a:p>
      </dgm:t>
    </dgm:pt>
    <dgm:pt modelId="{C7F860A4-30FB-45C0-A48D-A75D2F7171F0}" type="sibTrans" cxnId="{19AF4B61-8417-43DD-8EFF-8AE8B5EB3D0D}">
      <dgm:prSet/>
      <dgm:spPr/>
      <dgm:t>
        <a:bodyPr/>
        <a:lstStyle/>
        <a:p>
          <a:endParaRPr lang="ru-RU"/>
        </a:p>
      </dgm:t>
    </dgm:pt>
    <dgm:pt modelId="{53E86300-8028-4E81-8B32-1AB28BC8084C}" type="pres">
      <dgm:prSet presAssocID="{CB964325-31A2-48CD-8EFD-54A05F1BA92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FAB5A9-5B16-4451-9F43-ED46E3DEEE62}" type="pres">
      <dgm:prSet presAssocID="{CB964325-31A2-48CD-8EFD-54A05F1BA929}" presName="hierFlow" presStyleCnt="0"/>
      <dgm:spPr/>
    </dgm:pt>
    <dgm:pt modelId="{2D92BC41-E72C-4F33-90BF-74D415B5734F}" type="pres">
      <dgm:prSet presAssocID="{CB964325-31A2-48CD-8EFD-54A05F1BA929}" presName="firstBuf" presStyleCnt="0"/>
      <dgm:spPr/>
    </dgm:pt>
    <dgm:pt modelId="{FEBBA62A-B69D-4599-A957-24D5C1DD7FD9}" type="pres">
      <dgm:prSet presAssocID="{CB964325-31A2-48CD-8EFD-54A05F1BA92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1A3D2CF-224D-47C1-8B47-AFB06C8FFD7F}" type="pres">
      <dgm:prSet presAssocID="{2085A44B-EC86-4C49-975E-C9AA6DD9C57D}" presName="Name17" presStyleCnt="0"/>
      <dgm:spPr/>
    </dgm:pt>
    <dgm:pt modelId="{F0699E12-CED7-4E34-8C8E-06BB9F8A8B74}" type="pres">
      <dgm:prSet presAssocID="{2085A44B-EC86-4C49-975E-C9AA6DD9C57D}" presName="level1Shape" presStyleLbl="node0" presStyleIdx="0" presStyleCnt="1" custScaleX="143795" custScaleY="208687" custLinFactNeighborX="-59392" custLinFactNeighborY="-523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3F9B4B-6689-46FD-9287-DAD6AB4AE81E}" type="pres">
      <dgm:prSet presAssocID="{2085A44B-EC86-4C49-975E-C9AA6DD9C57D}" presName="hierChild2" presStyleCnt="0"/>
      <dgm:spPr/>
    </dgm:pt>
    <dgm:pt modelId="{FFF36492-2EE9-470D-8611-891178539259}" type="pres">
      <dgm:prSet presAssocID="{004D6F83-3C69-486A-B83F-0C68BE5CF65F}" presName="Name25" presStyleLbl="parChTrans1D2" presStyleIdx="0" presStyleCnt="2"/>
      <dgm:spPr/>
      <dgm:t>
        <a:bodyPr/>
        <a:lstStyle/>
        <a:p>
          <a:endParaRPr lang="ru-RU"/>
        </a:p>
      </dgm:t>
    </dgm:pt>
    <dgm:pt modelId="{FE19D03E-E94F-4CA4-8B93-748B191D3D8C}" type="pres">
      <dgm:prSet presAssocID="{004D6F83-3C69-486A-B83F-0C68BE5CF65F}" presName="connTx" presStyleLbl="parChTrans1D2" presStyleIdx="0" presStyleCnt="2"/>
      <dgm:spPr/>
      <dgm:t>
        <a:bodyPr/>
        <a:lstStyle/>
        <a:p>
          <a:endParaRPr lang="ru-RU"/>
        </a:p>
      </dgm:t>
    </dgm:pt>
    <dgm:pt modelId="{950EDA6C-0698-4330-A209-B62274E267C7}" type="pres">
      <dgm:prSet presAssocID="{AFD1BA49-4492-4E88-B91C-0E709CBA3F8E}" presName="Name30" presStyleCnt="0"/>
      <dgm:spPr/>
    </dgm:pt>
    <dgm:pt modelId="{114F7C60-59DF-40B3-9048-DD41E5D97DD2}" type="pres">
      <dgm:prSet presAssocID="{AFD1BA49-4492-4E88-B91C-0E709CBA3F8E}" presName="level2Shape" presStyleLbl="node2" presStyleIdx="0" presStyleCnt="2" custScaleX="130960" custScaleY="127171" custLinFactY="-9738" custLinFactNeighborX="7795" custLinFactNeighborY="-100000"/>
      <dgm:spPr/>
      <dgm:t>
        <a:bodyPr/>
        <a:lstStyle/>
        <a:p>
          <a:endParaRPr lang="ru-RU"/>
        </a:p>
      </dgm:t>
    </dgm:pt>
    <dgm:pt modelId="{6A0CA6DA-2F14-4D74-A2E1-1D6390C08B88}" type="pres">
      <dgm:prSet presAssocID="{AFD1BA49-4492-4E88-B91C-0E709CBA3F8E}" presName="hierChild3" presStyleCnt="0"/>
      <dgm:spPr/>
    </dgm:pt>
    <dgm:pt modelId="{2A71D135-E23B-41D5-B98C-EC3AE2014991}" type="pres">
      <dgm:prSet presAssocID="{283B61F6-C764-4E54-AC0F-B0E29DCD80E9}" presName="Name25" presStyleLbl="parChTrans1D3" presStyleIdx="0" presStyleCnt="4"/>
      <dgm:spPr/>
      <dgm:t>
        <a:bodyPr/>
        <a:lstStyle/>
        <a:p>
          <a:endParaRPr lang="ru-RU"/>
        </a:p>
      </dgm:t>
    </dgm:pt>
    <dgm:pt modelId="{713849B1-7201-4DEA-B3C6-C3D6044BD8D8}" type="pres">
      <dgm:prSet presAssocID="{283B61F6-C764-4E54-AC0F-B0E29DCD80E9}" presName="connTx" presStyleLbl="parChTrans1D3" presStyleIdx="0" presStyleCnt="4"/>
      <dgm:spPr/>
      <dgm:t>
        <a:bodyPr/>
        <a:lstStyle/>
        <a:p>
          <a:endParaRPr lang="ru-RU"/>
        </a:p>
      </dgm:t>
    </dgm:pt>
    <dgm:pt modelId="{31A859B7-A231-4A5B-9FC7-6673691B0F70}" type="pres">
      <dgm:prSet presAssocID="{5340ABE5-D9B8-491D-81AE-34C3F07A2C4D}" presName="Name30" presStyleCnt="0"/>
      <dgm:spPr/>
    </dgm:pt>
    <dgm:pt modelId="{D189027C-613C-415C-8BED-7E7879B657DA}" type="pres">
      <dgm:prSet presAssocID="{5340ABE5-D9B8-491D-81AE-34C3F07A2C4D}" presName="level2Shape" presStyleLbl="node3" presStyleIdx="0" presStyleCnt="4" custScaleX="218762" custScaleY="190534" custLinFactX="38531" custLinFactNeighborX="100000" custLinFactNeighborY="-65983"/>
      <dgm:spPr/>
      <dgm:t>
        <a:bodyPr/>
        <a:lstStyle/>
        <a:p>
          <a:endParaRPr lang="ru-RU"/>
        </a:p>
      </dgm:t>
    </dgm:pt>
    <dgm:pt modelId="{6241F1D7-3C50-494F-A50E-EACF4A5DD412}" type="pres">
      <dgm:prSet presAssocID="{5340ABE5-D9B8-491D-81AE-34C3F07A2C4D}" presName="hierChild3" presStyleCnt="0"/>
      <dgm:spPr/>
    </dgm:pt>
    <dgm:pt modelId="{3A840A7E-79EF-4F73-8BCF-C62827F729C0}" type="pres">
      <dgm:prSet presAssocID="{DDA897E4-D6A6-452D-AD0C-CB80FA77847C}" presName="Name25" presStyleLbl="parChTrans1D3" presStyleIdx="1" presStyleCnt="4"/>
      <dgm:spPr/>
      <dgm:t>
        <a:bodyPr/>
        <a:lstStyle/>
        <a:p>
          <a:endParaRPr lang="ru-RU"/>
        </a:p>
      </dgm:t>
    </dgm:pt>
    <dgm:pt modelId="{CB4905DC-F58D-403D-89D0-BE8A676E5C4E}" type="pres">
      <dgm:prSet presAssocID="{DDA897E4-D6A6-452D-AD0C-CB80FA77847C}" presName="connTx" presStyleLbl="parChTrans1D3" presStyleIdx="1" presStyleCnt="4"/>
      <dgm:spPr/>
      <dgm:t>
        <a:bodyPr/>
        <a:lstStyle/>
        <a:p>
          <a:endParaRPr lang="ru-RU"/>
        </a:p>
      </dgm:t>
    </dgm:pt>
    <dgm:pt modelId="{F5CB6BE3-40BE-49A4-BCA4-2380061B3BF0}" type="pres">
      <dgm:prSet presAssocID="{689EF093-EEBD-400F-A1A3-7759FB801984}" presName="Name30" presStyleCnt="0"/>
      <dgm:spPr/>
    </dgm:pt>
    <dgm:pt modelId="{E5FD0A0C-8238-4C29-B2D2-078049B3B72A}" type="pres">
      <dgm:prSet presAssocID="{689EF093-EEBD-400F-A1A3-7759FB801984}" presName="level2Shape" presStyleLbl="node3" presStyleIdx="1" presStyleCnt="4" custScaleX="212046" custScaleY="152392" custLinFactX="38531" custLinFactNeighborX="100000" custLinFactNeighborY="-56188"/>
      <dgm:spPr/>
      <dgm:t>
        <a:bodyPr/>
        <a:lstStyle/>
        <a:p>
          <a:endParaRPr lang="ru-RU"/>
        </a:p>
      </dgm:t>
    </dgm:pt>
    <dgm:pt modelId="{809F1C03-F947-4309-8577-443189802C9B}" type="pres">
      <dgm:prSet presAssocID="{689EF093-EEBD-400F-A1A3-7759FB801984}" presName="hierChild3" presStyleCnt="0"/>
      <dgm:spPr/>
    </dgm:pt>
    <dgm:pt modelId="{A859CEF4-2EF9-4598-8FDC-57C0ACAE8298}" type="pres">
      <dgm:prSet presAssocID="{EBBB0B55-AAA4-4819-A0C0-96C9C46902D2}" presName="Name25" presStyleLbl="parChTrans1D2" presStyleIdx="1" presStyleCnt="2"/>
      <dgm:spPr/>
      <dgm:t>
        <a:bodyPr/>
        <a:lstStyle/>
        <a:p>
          <a:endParaRPr lang="ru-RU"/>
        </a:p>
      </dgm:t>
    </dgm:pt>
    <dgm:pt modelId="{8598D36A-C19C-4382-A0EC-CE5DD4574AAE}" type="pres">
      <dgm:prSet presAssocID="{EBBB0B55-AAA4-4819-A0C0-96C9C46902D2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11DB9BC-E91B-4DEE-9ECD-198D82A4FAE5}" type="pres">
      <dgm:prSet presAssocID="{C008172F-8E1F-4BAD-89DD-7DC8340D97DE}" presName="Name30" presStyleCnt="0"/>
      <dgm:spPr/>
    </dgm:pt>
    <dgm:pt modelId="{69A76041-6D67-49AC-98FE-9DAA1E4E9BDA}" type="pres">
      <dgm:prSet presAssocID="{C008172F-8E1F-4BAD-89DD-7DC8340D97DE}" presName="level2Shape" presStyleLbl="node2" presStyleIdx="1" presStyleCnt="2" custScaleX="154345" custScaleY="154343" custLinFactNeighborX="1002" custLinFactNeighborY="-25199"/>
      <dgm:spPr/>
      <dgm:t>
        <a:bodyPr/>
        <a:lstStyle/>
        <a:p>
          <a:endParaRPr lang="ru-RU"/>
        </a:p>
      </dgm:t>
    </dgm:pt>
    <dgm:pt modelId="{FEB70CA4-78D6-4E8B-BACD-561454D6B560}" type="pres">
      <dgm:prSet presAssocID="{C008172F-8E1F-4BAD-89DD-7DC8340D97DE}" presName="hierChild3" presStyleCnt="0"/>
      <dgm:spPr/>
    </dgm:pt>
    <dgm:pt modelId="{091750FD-73C6-4223-8254-7B51066E4422}" type="pres">
      <dgm:prSet presAssocID="{A81E40DB-6F49-4394-ADBB-9B3A920AF991}" presName="Name25" presStyleLbl="parChTrans1D3" presStyleIdx="2" presStyleCnt="4"/>
      <dgm:spPr/>
      <dgm:t>
        <a:bodyPr/>
        <a:lstStyle/>
        <a:p>
          <a:endParaRPr lang="ru-RU"/>
        </a:p>
      </dgm:t>
    </dgm:pt>
    <dgm:pt modelId="{142F9A41-FAE3-41FA-A05D-50242514CD4E}" type="pres">
      <dgm:prSet presAssocID="{A81E40DB-6F49-4394-ADBB-9B3A920AF991}" presName="connTx" presStyleLbl="parChTrans1D3" presStyleIdx="2" presStyleCnt="4"/>
      <dgm:spPr/>
      <dgm:t>
        <a:bodyPr/>
        <a:lstStyle/>
        <a:p>
          <a:endParaRPr lang="ru-RU"/>
        </a:p>
      </dgm:t>
    </dgm:pt>
    <dgm:pt modelId="{7D9693B5-A756-4A74-A713-7B2FCAA44AC3}" type="pres">
      <dgm:prSet presAssocID="{E17780C1-B872-4064-ABC6-5091F35399B6}" presName="Name30" presStyleCnt="0"/>
      <dgm:spPr/>
    </dgm:pt>
    <dgm:pt modelId="{187EF6D0-452F-4942-A788-D8692BB0BB31}" type="pres">
      <dgm:prSet presAssocID="{E17780C1-B872-4064-ABC6-5091F35399B6}" presName="level2Shape" presStyleLbl="node3" presStyleIdx="2" presStyleCnt="4" custScaleX="215890" custScaleY="186411" custLinFactX="16765" custLinFactNeighborX="100000" custLinFactNeighborY="-48659"/>
      <dgm:spPr/>
      <dgm:t>
        <a:bodyPr/>
        <a:lstStyle/>
        <a:p>
          <a:endParaRPr lang="ru-RU"/>
        </a:p>
      </dgm:t>
    </dgm:pt>
    <dgm:pt modelId="{C7437FF2-66E7-410B-901E-46FD9FE48412}" type="pres">
      <dgm:prSet presAssocID="{E17780C1-B872-4064-ABC6-5091F35399B6}" presName="hierChild3" presStyleCnt="0"/>
      <dgm:spPr/>
    </dgm:pt>
    <dgm:pt modelId="{34126F57-C0B6-4C1E-B2E3-2A2B1CF3B8A4}" type="pres">
      <dgm:prSet presAssocID="{9C5725F7-FE70-4FE9-A7C6-73FDA8F4B7F0}" presName="Name25" presStyleLbl="parChTrans1D3" presStyleIdx="3" presStyleCnt="4"/>
      <dgm:spPr/>
      <dgm:t>
        <a:bodyPr/>
        <a:lstStyle/>
        <a:p>
          <a:endParaRPr lang="ru-RU"/>
        </a:p>
      </dgm:t>
    </dgm:pt>
    <dgm:pt modelId="{442B9487-2188-4932-87D3-79920D311F43}" type="pres">
      <dgm:prSet presAssocID="{9C5725F7-FE70-4FE9-A7C6-73FDA8F4B7F0}" presName="connTx" presStyleLbl="parChTrans1D3" presStyleIdx="3" presStyleCnt="4"/>
      <dgm:spPr/>
      <dgm:t>
        <a:bodyPr/>
        <a:lstStyle/>
        <a:p>
          <a:endParaRPr lang="ru-RU"/>
        </a:p>
      </dgm:t>
    </dgm:pt>
    <dgm:pt modelId="{7B712F37-55B9-4782-BCA9-4BCA9A9A03AD}" type="pres">
      <dgm:prSet presAssocID="{4D2C92AA-D0A2-46FF-B128-090D1216B8E6}" presName="Name30" presStyleCnt="0"/>
      <dgm:spPr/>
    </dgm:pt>
    <dgm:pt modelId="{E8738235-4B2D-4E7A-9C26-CC250ECD9361}" type="pres">
      <dgm:prSet presAssocID="{4D2C92AA-D0A2-46FF-B128-090D1216B8E6}" presName="level2Shape" presStyleLbl="node3" presStyleIdx="3" presStyleCnt="4" custScaleX="208966" custScaleY="159841" custLinFactX="16765" custLinFactNeighborX="100000" custLinFactNeighborY="-22746"/>
      <dgm:spPr/>
      <dgm:t>
        <a:bodyPr/>
        <a:lstStyle/>
        <a:p>
          <a:endParaRPr lang="ru-RU"/>
        </a:p>
      </dgm:t>
    </dgm:pt>
    <dgm:pt modelId="{E9B16AC8-C464-42E9-9704-C70A047590ED}" type="pres">
      <dgm:prSet presAssocID="{4D2C92AA-D0A2-46FF-B128-090D1216B8E6}" presName="hierChild3" presStyleCnt="0"/>
      <dgm:spPr/>
    </dgm:pt>
    <dgm:pt modelId="{3B4E10B1-AF0A-42E5-B6A4-8479F83360D4}" type="pres">
      <dgm:prSet presAssocID="{CB964325-31A2-48CD-8EFD-54A05F1BA929}" presName="bgShapesFlow" presStyleCnt="0"/>
      <dgm:spPr/>
    </dgm:pt>
    <dgm:pt modelId="{F62B5B3F-8956-4116-94B4-87EC34A72788}" type="pres">
      <dgm:prSet presAssocID="{5CDF53B6-A2D8-4934-9CD2-D7EE9562F9F9}" presName="rectComp" presStyleCnt="0"/>
      <dgm:spPr/>
    </dgm:pt>
    <dgm:pt modelId="{50358304-0DA3-4450-B85E-3954734C8BFF}" type="pres">
      <dgm:prSet presAssocID="{5CDF53B6-A2D8-4934-9CD2-D7EE9562F9F9}" presName="bgRect" presStyleLbl="bgShp" presStyleIdx="0" presStyleCnt="3" custScaleX="156608" custLinFactNeighborX="-46493" custLinFactNeighborY="-757"/>
      <dgm:spPr/>
      <dgm:t>
        <a:bodyPr/>
        <a:lstStyle/>
        <a:p>
          <a:endParaRPr lang="ru-RU"/>
        </a:p>
      </dgm:t>
    </dgm:pt>
    <dgm:pt modelId="{2C689F34-921C-496C-8826-207967DCE277}" type="pres">
      <dgm:prSet presAssocID="{5CDF53B6-A2D8-4934-9CD2-D7EE9562F9F9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F037E-8EBB-4EFC-BF2A-BB4D59E83496}" type="pres">
      <dgm:prSet presAssocID="{5CDF53B6-A2D8-4934-9CD2-D7EE9562F9F9}" presName="spComp" presStyleCnt="0"/>
      <dgm:spPr/>
    </dgm:pt>
    <dgm:pt modelId="{712BC494-D608-4D83-A33C-8C608BC51B1A}" type="pres">
      <dgm:prSet presAssocID="{5CDF53B6-A2D8-4934-9CD2-D7EE9562F9F9}" presName="hSp" presStyleCnt="0"/>
      <dgm:spPr/>
    </dgm:pt>
    <dgm:pt modelId="{5C0CD8FD-23CB-4E69-8CC7-7266A33C3B35}" type="pres">
      <dgm:prSet presAssocID="{D1BA33E0-7DF2-48D4-9AA9-512EBD82A97C}" presName="rectComp" presStyleCnt="0"/>
      <dgm:spPr/>
    </dgm:pt>
    <dgm:pt modelId="{83726D93-3F0C-4E38-AF35-0B8C41C28BBE}" type="pres">
      <dgm:prSet presAssocID="{D1BA33E0-7DF2-48D4-9AA9-512EBD82A97C}" presName="bgRect" presStyleLbl="bgShp" presStyleIdx="1" presStyleCnt="3" custScaleX="144557" custLinFactNeighborX="-29195" custLinFactNeighborY="605"/>
      <dgm:spPr/>
      <dgm:t>
        <a:bodyPr/>
        <a:lstStyle/>
        <a:p>
          <a:endParaRPr lang="ru-RU"/>
        </a:p>
      </dgm:t>
    </dgm:pt>
    <dgm:pt modelId="{C99CA6C9-7F45-4229-8009-EB05F6E3B429}" type="pres">
      <dgm:prSet presAssocID="{D1BA33E0-7DF2-48D4-9AA9-512EBD82A97C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1F470-161E-4B6C-BFF1-B324D4620FDA}" type="pres">
      <dgm:prSet presAssocID="{D1BA33E0-7DF2-48D4-9AA9-512EBD82A97C}" presName="spComp" presStyleCnt="0"/>
      <dgm:spPr/>
    </dgm:pt>
    <dgm:pt modelId="{DAF975FA-FBDD-4109-8914-64BD078A0E6E}" type="pres">
      <dgm:prSet presAssocID="{D1BA33E0-7DF2-48D4-9AA9-512EBD82A97C}" presName="hSp" presStyleCnt="0"/>
      <dgm:spPr/>
    </dgm:pt>
    <dgm:pt modelId="{81EA3139-6117-4A47-81EB-AAF0910CC0C4}" type="pres">
      <dgm:prSet presAssocID="{5A6AB7C7-709A-4D82-AAE3-2FECBF19E773}" presName="rectComp" presStyleCnt="0"/>
      <dgm:spPr/>
    </dgm:pt>
    <dgm:pt modelId="{26A80707-7FC3-42D6-9230-611D7FC60511}" type="pres">
      <dgm:prSet presAssocID="{5A6AB7C7-709A-4D82-AAE3-2FECBF19E773}" presName="bgRect" presStyleLbl="bgShp" presStyleIdx="2" presStyleCnt="3" custScaleX="229169" custLinFactNeighborX="56034" custLinFactNeighborY="605"/>
      <dgm:spPr/>
      <dgm:t>
        <a:bodyPr/>
        <a:lstStyle/>
        <a:p>
          <a:endParaRPr lang="ru-RU"/>
        </a:p>
      </dgm:t>
    </dgm:pt>
    <dgm:pt modelId="{283C8C19-3F99-4E8F-850F-25CBBC4A89EB}" type="pres">
      <dgm:prSet presAssocID="{5A6AB7C7-709A-4D82-AAE3-2FECBF19E773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74C52B-39F1-4626-A066-D65777C529F2}" type="presOf" srcId="{C008172F-8E1F-4BAD-89DD-7DC8340D97DE}" destId="{69A76041-6D67-49AC-98FE-9DAA1E4E9BDA}" srcOrd="0" destOrd="0" presId="urn:microsoft.com/office/officeart/2005/8/layout/hierarchy5"/>
    <dgm:cxn modelId="{6A1EF9E5-0E01-4FE6-9B23-FA65817BC1AF}" srcId="{CB964325-31A2-48CD-8EFD-54A05F1BA929}" destId="{5A6AB7C7-709A-4D82-AAE3-2FECBF19E773}" srcOrd="3" destOrd="0" parTransId="{86DCD2EE-3D63-45D1-A6F1-E049BC50ADD6}" sibTransId="{988385C1-79A3-40D0-A239-5BD5A7C4A753}"/>
    <dgm:cxn modelId="{02AF24A6-9D39-4DCC-BF4A-AE78DC292DCB}" type="presOf" srcId="{EBBB0B55-AAA4-4819-A0C0-96C9C46902D2}" destId="{A859CEF4-2EF9-4598-8FDC-57C0ACAE8298}" srcOrd="0" destOrd="0" presId="urn:microsoft.com/office/officeart/2005/8/layout/hierarchy5"/>
    <dgm:cxn modelId="{BD01A608-AEDA-4D41-94A4-6F809AA0C354}" srcId="{CB964325-31A2-48CD-8EFD-54A05F1BA929}" destId="{D1BA33E0-7DF2-48D4-9AA9-512EBD82A97C}" srcOrd="2" destOrd="0" parTransId="{A633C289-F037-4655-B107-992CB5D6967C}" sibTransId="{4F6CA0F7-C4B8-48DD-B87A-D5B429E15336}"/>
    <dgm:cxn modelId="{60384D8A-7A76-48F6-BD59-0B2B8469CBE8}" type="presOf" srcId="{DDA897E4-D6A6-452D-AD0C-CB80FA77847C}" destId="{CB4905DC-F58D-403D-89D0-BE8A676E5C4E}" srcOrd="1" destOrd="0" presId="urn:microsoft.com/office/officeart/2005/8/layout/hierarchy5"/>
    <dgm:cxn modelId="{AFE1F5AA-13E6-4735-9255-79B4A12F17FE}" type="presOf" srcId="{283B61F6-C764-4E54-AC0F-B0E29DCD80E9}" destId="{2A71D135-E23B-41D5-B98C-EC3AE2014991}" srcOrd="0" destOrd="0" presId="urn:microsoft.com/office/officeart/2005/8/layout/hierarchy5"/>
    <dgm:cxn modelId="{610B85AC-AA4B-474F-B167-4487B47CFC89}" type="presOf" srcId="{5A6AB7C7-709A-4D82-AAE3-2FECBF19E773}" destId="{283C8C19-3F99-4E8F-850F-25CBBC4A89EB}" srcOrd="1" destOrd="0" presId="urn:microsoft.com/office/officeart/2005/8/layout/hierarchy5"/>
    <dgm:cxn modelId="{B7362B2E-5568-47C8-9559-34BB4F992855}" type="presOf" srcId="{5A6AB7C7-709A-4D82-AAE3-2FECBF19E773}" destId="{26A80707-7FC3-42D6-9230-611D7FC60511}" srcOrd="0" destOrd="0" presId="urn:microsoft.com/office/officeart/2005/8/layout/hierarchy5"/>
    <dgm:cxn modelId="{C873A089-9ECA-4F2E-A201-15AA00928942}" type="presOf" srcId="{2085A44B-EC86-4C49-975E-C9AA6DD9C57D}" destId="{F0699E12-CED7-4E34-8C8E-06BB9F8A8B74}" srcOrd="0" destOrd="0" presId="urn:microsoft.com/office/officeart/2005/8/layout/hierarchy5"/>
    <dgm:cxn modelId="{E65902E4-485A-4FBE-9F1A-1C2249380F96}" srcId="{CB964325-31A2-48CD-8EFD-54A05F1BA929}" destId="{5CDF53B6-A2D8-4934-9CD2-D7EE9562F9F9}" srcOrd="1" destOrd="0" parTransId="{AB5423E7-1C52-4411-9012-4B7E2C39FA09}" sibTransId="{9FBBA678-79BF-4C05-86AE-A9E2FB862B23}"/>
    <dgm:cxn modelId="{D95BB395-A247-4DEE-88E2-6B0F493CED29}" type="presOf" srcId="{004D6F83-3C69-486A-B83F-0C68BE5CF65F}" destId="{FE19D03E-E94F-4CA4-8B93-748B191D3D8C}" srcOrd="1" destOrd="0" presId="urn:microsoft.com/office/officeart/2005/8/layout/hierarchy5"/>
    <dgm:cxn modelId="{ED7D3BEB-679F-4DAB-BD6B-D98F9B358CA8}" type="presOf" srcId="{A81E40DB-6F49-4394-ADBB-9B3A920AF991}" destId="{142F9A41-FAE3-41FA-A05D-50242514CD4E}" srcOrd="1" destOrd="0" presId="urn:microsoft.com/office/officeart/2005/8/layout/hierarchy5"/>
    <dgm:cxn modelId="{4A51A939-5026-4E67-85ED-3CEFD79A80FF}" srcId="{C008172F-8E1F-4BAD-89DD-7DC8340D97DE}" destId="{E17780C1-B872-4064-ABC6-5091F35399B6}" srcOrd="0" destOrd="0" parTransId="{A81E40DB-6F49-4394-ADBB-9B3A920AF991}" sibTransId="{9D1BBD30-5F6B-4B39-8007-27FD718E096F}"/>
    <dgm:cxn modelId="{B4D70E24-305C-4225-8C35-2C6E95ABF8E2}" type="presOf" srcId="{AFD1BA49-4492-4E88-B91C-0E709CBA3F8E}" destId="{114F7C60-59DF-40B3-9048-DD41E5D97DD2}" srcOrd="0" destOrd="0" presId="urn:microsoft.com/office/officeart/2005/8/layout/hierarchy5"/>
    <dgm:cxn modelId="{5129BCFD-796F-4BB6-B911-D8DDF8741DAF}" type="presOf" srcId="{004D6F83-3C69-486A-B83F-0C68BE5CF65F}" destId="{FFF36492-2EE9-470D-8611-891178539259}" srcOrd="0" destOrd="0" presId="urn:microsoft.com/office/officeart/2005/8/layout/hierarchy5"/>
    <dgm:cxn modelId="{4B970A66-7256-4DCF-AB6C-493BA4BD298B}" type="presOf" srcId="{EBBB0B55-AAA4-4819-A0C0-96C9C46902D2}" destId="{8598D36A-C19C-4382-A0EC-CE5DD4574AAE}" srcOrd="1" destOrd="0" presId="urn:microsoft.com/office/officeart/2005/8/layout/hierarchy5"/>
    <dgm:cxn modelId="{C80DF03B-92D5-4904-9E27-B1CB01C12F0B}" type="presOf" srcId="{5340ABE5-D9B8-491D-81AE-34C3F07A2C4D}" destId="{D189027C-613C-415C-8BED-7E7879B657DA}" srcOrd="0" destOrd="0" presId="urn:microsoft.com/office/officeart/2005/8/layout/hierarchy5"/>
    <dgm:cxn modelId="{B91DB15B-0CA5-4141-B8F5-56406971D8E1}" srcId="{CB964325-31A2-48CD-8EFD-54A05F1BA929}" destId="{2085A44B-EC86-4C49-975E-C9AA6DD9C57D}" srcOrd="0" destOrd="0" parTransId="{7E20B2E1-601E-4098-A955-713FC1F6967F}" sibTransId="{A468B622-60F4-4FC2-A5B7-39B5E55BDFF2}"/>
    <dgm:cxn modelId="{69AE85EC-DC02-4659-AA33-CD8ABBACB04C}" type="presOf" srcId="{5CDF53B6-A2D8-4934-9CD2-D7EE9562F9F9}" destId="{2C689F34-921C-496C-8826-207967DCE277}" srcOrd="1" destOrd="0" presId="urn:microsoft.com/office/officeart/2005/8/layout/hierarchy5"/>
    <dgm:cxn modelId="{B6877DDB-BC55-4188-A845-02B54DAD880A}" type="presOf" srcId="{E17780C1-B872-4064-ABC6-5091F35399B6}" destId="{187EF6D0-452F-4942-A788-D8692BB0BB31}" srcOrd="0" destOrd="0" presId="urn:microsoft.com/office/officeart/2005/8/layout/hierarchy5"/>
    <dgm:cxn modelId="{19AF4B61-8417-43DD-8EFF-8AE8B5EB3D0D}" srcId="{AFD1BA49-4492-4E88-B91C-0E709CBA3F8E}" destId="{689EF093-EEBD-400F-A1A3-7759FB801984}" srcOrd="1" destOrd="0" parTransId="{DDA897E4-D6A6-452D-AD0C-CB80FA77847C}" sibTransId="{C7F860A4-30FB-45C0-A48D-A75D2F7171F0}"/>
    <dgm:cxn modelId="{11924E7F-CED7-4568-B6FF-B2B42F494BB0}" srcId="{2085A44B-EC86-4C49-975E-C9AA6DD9C57D}" destId="{AFD1BA49-4492-4E88-B91C-0E709CBA3F8E}" srcOrd="0" destOrd="0" parTransId="{004D6F83-3C69-486A-B83F-0C68BE5CF65F}" sibTransId="{4AF6A675-1A41-46AF-8AD5-74FE238ACCCE}"/>
    <dgm:cxn modelId="{1A547EED-75C1-4DA8-8C2F-207F31DF0C2A}" type="presOf" srcId="{D1BA33E0-7DF2-48D4-9AA9-512EBD82A97C}" destId="{83726D93-3F0C-4E38-AF35-0B8C41C28BBE}" srcOrd="0" destOrd="0" presId="urn:microsoft.com/office/officeart/2005/8/layout/hierarchy5"/>
    <dgm:cxn modelId="{0D4F603E-751F-49A7-954C-CFA228399CC9}" type="presOf" srcId="{283B61F6-C764-4E54-AC0F-B0E29DCD80E9}" destId="{713849B1-7201-4DEA-B3C6-C3D6044BD8D8}" srcOrd="1" destOrd="0" presId="urn:microsoft.com/office/officeart/2005/8/layout/hierarchy5"/>
    <dgm:cxn modelId="{8B32F051-CEB4-4996-A7F7-4DE5E4F1238D}" type="presOf" srcId="{A81E40DB-6F49-4394-ADBB-9B3A920AF991}" destId="{091750FD-73C6-4223-8254-7B51066E4422}" srcOrd="0" destOrd="0" presId="urn:microsoft.com/office/officeart/2005/8/layout/hierarchy5"/>
    <dgm:cxn modelId="{6B6417F5-42EE-4279-9096-E77F58D1CCA6}" type="presOf" srcId="{9C5725F7-FE70-4FE9-A7C6-73FDA8F4B7F0}" destId="{442B9487-2188-4932-87D3-79920D311F43}" srcOrd="1" destOrd="0" presId="urn:microsoft.com/office/officeart/2005/8/layout/hierarchy5"/>
    <dgm:cxn modelId="{7CB4FEF1-202C-47AB-B049-37907BF2F026}" type="presOf" srcId="{CB964325-31A2-48CD-8EFD-54A05F1BA929}" destId="{53E86300-8028-4E81-8B32-1AB28BC8084C}" srcOrd="0" destOrd="0" presId="urn:microsoft.com/office/officeart/2005/8/layout/hierarchy5"/>
    <dgm:cxn modelId="{BCF6A2E7-4590-4DD7-B511-A68E5A5B6626}" type="presOf" srcId="{D1BA33E0-7DF2-48D4-9AA9-512EBD82A97C}" destId="{C99CA6C9-7F45-4229-8009-EB05F6E3B429}" srcOrd="1" destOrd="0" presId="urn:microsoft.com/office/officeart/2005/8/layout/hierarchy5"/>
    <dgm:cxn modelId="{98180276-437E-4B2D-B888-891FDD5F3DF6}" type="presOf" srcId="{5CDF53B6-A2D8-4934-9CD2-D7EE9562F9F9}" destId="{50358304-0DA3-4450-B85E-3954734C8BFF}" srcOrd="0" destOrd="0" presId="urn:microsoft.com/office/officeart/2005/8/layout/hierarchy5"/>
    <dgm:cxn modelId="{0DA51EE0-22DE-4F03-BB37-3ED3C1A46528}" type="presOf" srcId="{4D2C92AA-D0A2-46FF-B128-090D1216B8E6}" destId="{E8738235-4B2D-4E7A-9C26-CC250ECD9361}" srcOrd="0" destOrd="0" presId="urn:microsoft.com/office/officeart/2005/8/layout/hierarchy5"/>
    <dgm:cxn modelId="{3B1B3957-26B3-46C8-85F9-B51D88E87BC6}" type="presOf" srcId="{DDA897E4-D6A6-452D-AD0C-CB80FA77847C}" destId="{3A840A7E-79EF-4F73-8BCF-C62827F729C0}" srcOrd="0" destOrd="0" presId="urn:microsoft.com/office/officeart/2005/8/layout/hierarchy5"/>
    <dgm:cxn modelId="{290FA7B5-5A03-45C9-A306-19260104720D}" srcId="{2085A44B-EC86-4C49-975E-C9AA6DD9C57D}" destId="{C008172F-8E1F-4BAD-89DD-7DC8340D97DE}" srcOrd="1" destOrd="0" parTransId="{EBBB0B55-AAA4-4819-A0C0-96C9C46902D2}" sibTransId="{172D0B35-EBFF-4AEC-AA96-BE16D523EF01}"/>
    <dgm:cxn modelId="{744FA8E8-A973-4B6B-90B5-0B1B162D9B67}" srcId="{C008172F-8E1F-4BAD-89DD-7DC8340D97DE}" destId="{4D2C92AA-D0A2-46FF-B128-090D1216B8E6}" srcOrd="1" destOrd="0" parTransId="{9C5725F7-FE70-4FE9-A7C6-73FDA8F4B7F0}" sibTransId="{BD552D9D-1024-42F1-AE69-7C8A557A0E33}"/>
    <dgm:cxn modelId="{74DBFF66-6907-4AA6-8500-6CFD32FF8C32}" srcId="{AFD1BA49-4492-4E88-B91C-0E709CBA3F8E}" destId="{5340ABE5-D9B8-491D-81AE-34C3F07A2C4D}" srcOrd="0" destOrd="0" parTransId="{283B61F6-C764-4E54-AC0F-B0E29DCD80E9}" sibTransId="{63357F7F-9AED-47C1-BA0F-650738F00309}"/>
    <dgm:cxn modelId="{3FD4FDC1-2205-4A0F-9D89-67FBEFAB34EC}" type="presOf" srcId="{689EF093-EEBD-400F-A1A3-7759FB801984}" destId="{E5FD0A0C-8238-4C29-B2D2-078049B3B72A}" srcOrd="0" destOrd="0" presId="urn:microsoft.com/office/officeart/2005/8/layout/hierarchy5"/>
    <dgm:cxn modelId="{F3D83AED-7112-4B6C-904D-63F524712994}" type="presOf" srcId="{9C5725F7-FE70-4FE9-A7C6-73FDA8F4B7F0}" destId="{34126F57-C0B6-4C1E-B2E3-2A2B1CF3B8A4}" srcOrd="0" destOrd="0" presId="urn:microsoft.com/office/officeart/2005/8/layout/hierarchy5"/>
    <dgm:cxn modelId="{4F8C1347-C231-44A1-8BA7-C8958908207E}" type="presParOf" srcId="{53E86300-8028-4E81-8B32-1AB28BC8084C}" destId="{F2FAB5A9-5B16-4451-9F43-ED46E3DEEE62}" srcOrd="0" destOrd="0" presId="urn:microsoft.com/office/officeart/2005/8/layout/hierarchy5"/>
    <dgm:cxn modelId="{C27B5029-CF54-40A2-AE45-722FA2B64F99}" type="presParOf" srcId="{F2FAB5A9-5B16-4451-9F43-ED46E3DEEE62}" destId="{2D92BC41-E72C-4F33-90BF-74D415B5734F}" srcOrd="0" destOrd="0" presId="urn:microsoft.com/office/officeart/2005/8/layout/hierarchy5"/>
    <dgm:cxn modelId="{720C2863-127D-4F86-AEFC-56C9A5C2607A}" type="presParOf" srcId="{F2FAB5A9-5B16-4451-9F43-ED46E3DEEE62}" destId="{FEBBA62A-B69D-4599-A957-24D5C1DD7FD9}" srcOrd="1" destOrd="0" presId="urn:microsoft.com/office/officeart/2005/8/layout/hierarchy5"/>
    <dgm:cxn modelId="{C7AA6C64-1482-485F-9FE8-2FBFA30195EF}" type="presParOf" srcId="{FEBBA62A-B69D-4599-A957-24D5C1DD7FD9}" destId="{71A3D2CF-224D-47C1-8B47-AFB06C8FFD7F}" srcOrd="0" destOrd="0" presId="urn:microsoft.com/office/officeart/2005/8/layout/hierarchy5"/>
    <dgm:cxn modelId="{0A73F2C3-90E9-4C29-9C47-E36C2D942377}" type="presParOf" srcId="{71A3D2CF-224D-47C1-8B47-AFB06C8FFD7F}" destId="{F0699E12-CED7-4E34-8C8E-06BB9F8A8B74}" srcOrd="0" destOrd="0" presId="urn:microsoft.com/office/officeart/2005/8/layout/hierarchy5"/>
    <dgm:cxn modelId="{813303E1-13DB-44B1-AE81-BE1068639990}" type="presParOf" srcId="{71A3D2CF-224D-47C1-8B47-AFB06C8FFD7F}" destId="{023F9B4B-6689-46FD-9287-DAD6AB4AE81E}" srcOrd="1" destOrd="0" presId="urn:microsoft.com/office/officeart/2005/8/layout/hierarchy5"/>
    <dgm:cxn modelId="{3C408D55-2FAC-4AF6-8983-CF77D3A29D29}" type="presParOf" srcId="{023F9B4B-6689-46FD-9287-DAD6AB4AE81E}" destId="{FFF36492-2EE9-470D-8611-891178539259}" srcOrd="0" destOrd="0" presId="urn:microsoft.com/office/officeart/2005/8/layout/hierarchy5"/>
    <dgm:cxn modelId="{3F61E5DA-F8E2-4136-960C-25D676333CAE}" type="presParOf" srcId="{FFF36492-2EE9-470D-8611-891178539259}" destId="{FE19D03E-E94F-4CA4-8B93-748B191D3D8C}" srcOrd="0" destOrd="0" presId="urn:microsoft.com/office/officeart/2005/8/layout/hierarchy5"/>
    <dgm:cxn modelId="{9B1E1F58-3262-4967-8663-9976C535F3B5}" type="presParOf" srcId="{023F9B4B-6689-46FD-9287-DAD6AB4AE81E}" destId="{950EDA6C-0698-4330-A209-B62274E267C7}" srcOrd="1" destOrd="0" presId="urn:microsoft.com/office/officeart/2005/8/layout/hierarchy5"/>
    <dgm:cxn modelId="{64D35685-17D9-4BBB-8A80-517579380EE7}" type="presParOf" srcId="{950EDA6C-0698-4330-A209-B62274E267C7}" destId="{114F7C60-59DF-40B3-9048-DD41E5D97DD2}" srcOrd="0" destOrd="0" presId="urn:microsoft.com/office/officeart/2005/8/layout/hierarchy5"/>
    <dgm:cxn modelId="{CC678D80-B5F0-4FB4-995D-0F6215DF0F11}" type="presParOf" srcId="{950EDA6C-0698-4330-A209-B62274E267C7}" destId="{6A0CA6DA-2F14-4D74-A2E1-1D6390C08B88}" srcOrd="1" destOrd="0" presId="urn:microsoft.com/office/officeart/2005/8/layout/hierarchy5"/>
    <dgm:cxn modelId="{5A47F74F-3C65-4C55-97A3-66EF277AD339}" type="presParOf" srcId="{6A0CA6DA-2F14-4D74-A2E1-1D6390C08B88}" destId="{2A71D135-E23B-41D5-B98C-EC3AE2014991}" srcOrd="0" destOrd="0" presId="urn:microsoft.com/office/officeart/2005/8/layout/hierarchy5"/>
    <dgm:cxn modelId="{71A50240-02A3-4267-93B6-3381C3D544D1}" type="presParOf" srcId="{2A71D135-E23B-41D5-B98C-EC3AE2014991}" destId="{713849B1-7201-4DEA-B3C6-C3D6044BD8D8}" srcOrd="0" destOrd="0" presId="urn:microsoft.com/office/officeart/2005/8/layout/hierarchy5"/>
    <dgm:cxn modelId="{33C63EAB-A5AC-4CF7-AE8A-043F75273C1F}" type="presParOf" srcId="{6A0CA6DA-2F14-4D74-A2E1-1D6390C08B88}" destId="{31A859B7-A231-4A5B-9FC7-6673691B0F70}" srcOrd="1" destOrd="0" presId="urn:microsoft.com/office/officeart/2005/8/layout/hierarchy5"/>
    <dgm:cxn modelId="{5406E875-45AD-40AB-AA10-0D59C6166BCA}" type="presParOf" srcId="{31A859B7-A231-4A5B-9FC7-6673691B0F70}" destId="{D189027C-613C-415C-8BED-7E7879B657DA}" srcOrd="0" destOrd="0" presId="urn:microsoft.com/office/officeart/2005/8/layout/hierarchy5"/>
    <dgm:cxn modelId="{61A0A90A-2346-481A-AFD4-09B59C87C487}" type="presParOf" srcId="{31A859B7-A231-4A5B-9FC7-6673691B0F70}" destId="{6241F1D7-3C50-494F-A50E-EACF4A5DD412}" srcOrd="1" destOrd="0" presId="urn:microsoft.com/office/officeart/2005/8/layout/hierarchy5"/>
    <dgm:cxn modelId="{CF41F417-B44F-43DF-9766-5FDC8E3D2321}" type="presParOf" srcId="{6A0CA6DA-2F14-4D74-A2E1-1D6390C08B88}" destId="{3A840A7E-79EF-4F73-8BCF-C62827F729C0}" srcOrd="2" destOrd="0" presId="urn:microsoft.com/office/officeart/2005/8/layout/hierarchy5"/>
    <dgm:cxn modelId="{8F3895EC-34BD-4C27-83AB-2D08BE87F2D0}" type="presParOf" srcId="{3A840A7E-79EF-4F73-8BCF-C62827F729C0}" destId="{CB4905DC-F58D-403D-89D0-BE8A676E5C4E}" srcOrd="0" destOrd="0" presId="urn:microsoft.com/office/officeart/2005/8/layout/hierarchy5"/>
    <dgm:cxn modelId="{299E5156-84A3-4B12-B77A-13FCC7988EA6}" type="presParOf" srcId="{6A0CA6DA-2F14-4D74-A2E1-1D6390C08B88}" destId="{F5CB6BE3-40BE-49A4-BCA4-2380061B3BF0}" srcOrd="3" destOrd="0" presId="urn:microsoft.com/office/officeart/2005/8/layout/hierarchy5"/>
    <dgm:cxn modelId="{BC290FA8-BDB8-41E2-A904-063732470FEE}" type="presParOf" srcId="{F5CB6BE3-40BE-49A4-BCA4-2380061B3BF0}" destId="{E5FD0A0C-8238-4C29-B2D2-078049B3B72A}" srcOrd="0" destOrd="0" presId="urn:microsoft.com/office/officeart/2005/8/layout/hierarchy5"/>
    <dgm:cxn modelId="{E9BCD5B1-FEEB-4454-8F19-87AE30250B96}" type="presParOf" srcId="{F5CB6BE3-40BE-49A4-BCA4-2380061B3BF0}" destId="{809F1C03-F947-4309-8577-443189802C9B}" srcOrd="1" destOrd="0" presId="urn:microsoft.com/office/officeart/2005/8/layout/hierarchy5"/>
    <dgm:cxn modelId="{918BB250-3488-4D43-8AA8-FFF20DE345D7}" type="presParOf" srcId="{023F9B4B-6689-46FD-9287-DAD6AB4AE81E}" destId="{A859CEF4-2EF9-4598-8FDC-57C0ACAE8298}" srcOrd="2" destOrd="0" presId="urn:microsoft.com/office/officeart/2005/8/layout/hierarchy5"/>
    <dgm:cxn modelId="{A58E2478-D79E-4CC3-A062-A33C12CB7371}" type="presParOf" srcId="{A859CEF4-2EF9-4598-8FDC-57C0ACAE8298}" destId="{8598D36A-C19C-4382-A0EC-CE5DD4574AAE}" srcOrd="0" destOrd="0" presId="urn:microsoft.com/office/officeart/2005/8/layout/hierarchy5"/>
    <dgm:cxn modelId="{BC282684-05F5-45AB-A396-4CCBFB6E2ED1}" type="presParOf" srcId="{023F9B4B-6689-46FD-9287-DAD6AB4AE81E}" destId="{911DB9BC-E91B-4DEE-9ECD-198D82A4FAE5}" srcOrd="3" destOrd="0" presId="urn:microsoft.com/office/officeart/2005/8/layout/hierarchy5"/>
    <dgm:cxn modelId="{58337C42-306E-4405-B15F-D4DF9A5A9EBC}" type="presParOf" srcId="{911DB9BC-E91B-4DEE-9ECD-198D82A4FAE5}" destId="{69A76041-6D67-49AC-98FE-9DAA1E4E9BDA}" srcOrd="0" destOrd="0" presId="urn:microsoft.com/office/officeart/2005/8/layout/hierarchy5"/>
    <dgm:cxn modelId="{9DFCB208-5313-4198-BFE9-30B19EB6DFE1}" type="presParOf" srcId="{911DB9BC-E91B-4DEE-9ECD-198D82A4FAE5}" destId="{FEB70CA4-78D6-4E8B-BACD-561454D6B560}" srcOrd="1" destOrd="0" presId="urn:microsoft.com/office/officeart/2005/8/layout/hierarchy5"/>
    <dgm:cxn modelId="{C818EEAD-3E34-4E08-A4D7-599DDF2D1952}" type="presParOf" srcId="{FEB70CA4-78D6-4E8B-BACD-561454D6B560}" destId="{091750FD-73C6-4223-8254-7B51066E4422}" srcOrd="0" destOrd="0" presId="urn:microsoft.com/office/officeart/2005/8/layout/hierarchy5"/>
    <dgm:cxn modelId="{1470F669-C3E7-4331-8706-5B61C344B13D}" type="presParOf" srcId="{091750FD-73C6-4223-8254-7B51066E4422}" destId="{142F9A41-FAE3-41FA-A05D-50242514CD4E}" srcOrd="0" destOrd="0" presId="urn:microsoft.com/office/officeart/2005/8/layout/hierarchy5"/>
    <dgm:cxn modelId="{8C87C7F3-611B-4622-8926-A98C6645218C}" type="presParOf" srcId="{FEB70CA4-78D6-4E8B-BACD-561454D6B560}" destId="{7D9693B5-A756-4A74-A713-7B2FCAA44AC3}" srcOrd="1" destOrd="0" presId="urn:microsoft.com/office/officeart/2005/8/layout/hierarchy5"/>
    <dgm:cxn modelId="{A5624786-5487-4A7F-AA89-904BD4C37801}" type="presParOf" srcId="{7D9693B5-A756-4A74-A713-7B2FCAA44AC3}" destId="{187EF6D0-452F-4942-A788-D8692BB0BB31}" srcOrd="0" destOrd="0" presId="urn:microsoft.com/office/officeart/2005/8/layout/hierarchy5"/>
    <dgm:cxn modelId="{7DAD5B55-3F1F-49CA-A1A2-2C13B5BDEE17}" type="presParOf" srcId="{7D9693B5-A756-4A74-A713-7B2FCAA44AC3}" destId="{C7437FF2-66E7-410B-901E-46FD9FE48412}" srcOrd="1" destOrd="0" presId="urn:microsoft.com/office/officeart/2005/8/layout/hierarchy5"/>
    <dgm:cxn modelId="{B7B13AE7-5852-45B6-B0E9-7AF07A3B1B3F}" type="presParOf" srcId="{FEB70CA4-78D6-4E8B-BACD-561454D6B560}" destId="{34126F57-C0B6-4C1E-B2E3-2A2B1CF3B8A4}" srcOrd="2" destOrd="0" presId="urn:microsoft.com/office/officeart/2005/8/layout/hierarchy5"/>
    <dgm:cxn modelId="{1BD234D0-7FCE-456C-A1D7-19360A216D25}" type="presParOf" srcId="{34126F57-C0B6-4C1E-B2E3-2A2B1CF3B8A4}" destId="{442B9487-2188-4932-87D3-79920D311F43}" srcOrd="0" destOrd="0" presId="urn:microsoft.com/office/officeart/2005/8/layout/hierarchy5"/>
    <dgm:cxn modelId="{AC353226-EC89-4429-BAD2-494D47C62565}" type="presParOf" srcId="{FEB70CA4-78D6-4E8B-BACD-561454D6B560}" destId="{7B712F37-55B9-4782-BCA9-4BCA9A9A03AD}" srcOrd="3" destOrd="0" presId="urn:microsoft.com/office/officeart/2005/8/layout/hierarchy5"/>
    <dgm:cxn modelId="{7390F4A4-9DBE-4A89-AC98-5E3903A0737E}" type="presParOf" srcId="{7B712F37-55B9-4782-BCA9-4BCA9A9A03AD}" destId="{E8738235-4B2D-4E7A-9C26-CC250ECD9361}" srcOrd="0" destOrd="0" presId="urn:microsoft.com/office/officeart/2005/8/layout/hierarchy5"/>
    <dgm:cxn modelId="{7673D029-99AB-4EEB-8B86-C624426DAB3C}" type="presParOf" srcId="{7B712F37-55B9-4782-BCA9-4BCA9A9A03AD}" destId="{E9B16AC8-C464-42E9-9704-C70A047590ED}" srcOrd="1" destOrd="0" presId="urn:microsoft.com/office/officeart/2005/8/layout/hierarchy5"/>
    <dgm:cxn modelId="{3E40A41A-8CE1-4F47-9873-8380C253E144}" type="presParOf" srcId="{53E86300-8028-4E81-8B32-1AB28BC8084C}" destId="{3B4E10B1-AF0A-42E5-B6A4-8479F83360D4}" srcOrd="1" destOrd="0" presId="urn:microsoft.com/office/officeart/2005/8/layout/hierarchy5"/>
    <dgm:cxn modelId="{7B9EBB1C-600D-4282-AC88-3159DEAA6D27}" type="presParOf" srcId="{3B4E10B1-AF0A-42E5-B6A4-8479F83360D4}" destId="{F62B5B3F-8956-4116-94B4-87EC34A72788}" srcOrd="0" destOrd="0" presId="urn:microsoft.com/office/officeart/2005/8/layout/hierarchy5"/>
    <dgm:cxn modelId="{5E2D0BFF-DDD3-4AC9-A731-1B69C00B7838}" type="presParOf" srcId="{F62B5B3F-8956-4116-94B4-87EC34A72788}" destId="{50358304-0DA3-4450-B85E-3954734C8BFF}" srcOrd="0" destOrd="0" presId="urn:microsoft.com/office/officeart/2005/8/layout/hierarchy5"/>
    <dgm:cxn modelId="{2F6E4606-5681-429B-ABAE-E2F1E3C0AA49}" type="presParOf" srcId="{F62B5B3F-8956-4116-94B4-87EC34A72788}" destId="{2C689F34-921C-496C-8826-207967DCE277}" srcOrd="1" destOrd="0" presId="urn:microsoft.com/office/officeart/2005/8/layout/hierarchy5"/>
    <dgm:cxn modelId="{C8BC5BB9-DB56-461A-8B3C-1BB3E399D8AF}" type="presParOf" srcId="{3B4E10B1-AF0A-42E5-B6A4-8479F83360D4}" destId="{910F037E-8EBB-4EFC-BF2A-BB4D59E83496}" srcOrd="1" destOrd="0" presId="urn:microsoft.com/office/officeart/2005/8/layout/hierarchy5"/>
    <dgm:cxn modelId="{F0F6A7C2-828E-4761-A385-CE03FBF953A1}" type="presParOf" srcId="{910F037E-8EBB-4EFC-BF2A-BB4D59E83496}" destId="{712BC494-D608-4D83-A33C-8C608BC51B1A}" srcOrd="0" destOrd="0" presId="urn:microsoft.com/office/officeart/2005/8/layout/hierarchy5"/>
    <dgm:cxn modelId="{8141A12F-35CD-45ED-ABBE-D1B540BAC63F}" type="presParOf" srcId="{3B4E10B1-AF0A-42E5-B6A4-8479F83360D4}" destId="{5C0CD8FD-23CB-4E69-8CC7-7266A33C3B35}" srcOrd="2" destOrd="0" presId="urn:microsoft.com/office/officeart/2005/8/layout/hierarchy5"/>
    <dgm:cxn modelId="{E07D4982-6D13-49C0-AC03-F32DA2FA45C2}" type="presParOf" srcId="{5C0CD8FD-23CB-4E69-8CC7-7266A33C3B35}" destId="{83726D93-3F0C-4E38-AF35-0B8C41C28BBE}" srcOrd="0" destOrd="0" presId="urn:microsoft.com/office/officeart/2005/8/layout/hierarchy5"/>
    <dgm:cxn modelId="{28558678-8DAD-4701-9F27-33062AE38AC9}" type="presParOf" srcId="{5C0CD8FD-23CB-4E69-8CC7-7266A33C3B35}" destId="{C99CA6C9-7F45-4229-8009-EB05F6E3B429}" srcOrd="1" destOrd="0" presId="urn:microsoft.com/office/officeart/2005/8/layout/hierarchy5"/>
    <dgm:cxn modelId="{65957917-118B-42F4-B5B7-08AFA09C1BE1}" type="presParOf" srcId="{3B4E10B1-AF0A-42E5-B6A4-8479F83360D4}" destId="{6C91F470-161E-4B6C-BFF1-B324D4620FDA}" srcOrd="3" destOrd="0" presId="urn:microsoft.com/office/officeart/2005/8/layout/hierarchy5"/>
    <dgm:cxn modelId="{515B1C70-AA4D-4E21-BB06-FF48A29D8E89}" type="presParOf" srcId="{6C91F470-161E-4B6C-BFF1-B324D4620FDA}" destId="{DAF975FA-FBDD-4109-8914-64BD078A0E6E}" srcOrd="0" destOrd="0" presId="urn:microsoft.com/office/officeart/2005/8/layout/hierarchy5"/>
    <dgm:cxn modelId="{F808B4BD-7E32-4E43-B8E7-EFA923D12241}" type="presParOf" srcId="{3B4E10B1-AF0A-42E5-B6A4-8479F83360D4}" destId="{81EA3139-6117-4A47-81EB-AAF0910CC0C4}" srcOrd="4" destOrd="0" presId="urn:microsoft.com/office/officeart/2005/8/layout/hierarchy5"/>
    <dgm:cxn modelId="{80B449D0-B480-4D71-ADF9-22BC33EA6F13}" type="presParOf" srcId="{81EA3139-6117-4A47-81EB-AAF0910CC0C4}" destId="{26A80707-7FC3-42D6-9230-611D7FC60511}" srcOrd="0" destOrd="0" presId="urn:microsoft.com/office/officeart/2005/8/layout/hierarchy5"/>
    <dgm:cxn modelId="{3EEF1961-0DE7-44A6-A181-AAA8A4E17B2B}" type="presParOf" srcId="{81EA3139-6117-4A47-81EB-AAF0910CC0C4}" destId="{283C8C19-3F99-4E8F-850F-25CBBC4A89EB}" srcOrd="1" destOrd="0" presId="urn:microsoft.com/office/officeart/2005/8/layout/hierarchy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FE6D-942E-44D5-8B11-B6D99F759C08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2731-58A6-424A-A63E-D2377BB19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FE6D-942E-44D5-8B11-B6D99F759C08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2731-58A6-424A-A63E-D2377BB19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FE6D-942E-44D5-8B11-B6D99F759C08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2731-58A6-424A-A63E-D2377BB19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FE6D-942E-44D5-8B11-B6D99F759C08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2731-58A6-424A-A63E-D2377BB19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FE6D-942E-44D5-8B11-B6D99F759C08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2731-58A6-424A-A63E-D2377BB19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FE6D-942E-44D5-8B11-B6D99F759C08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2731-58A6-424A-A63E-D2377BB19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FE6D-942E-44D5-8B11-B6D99F759C08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2731-58A6-424A-A63E-D2377BB19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FE6D-942E-44D5-8B11-B6D99F759C08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2731-58A6-424A-A63E-D2377BB19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FE6D-942E-44D5-8B11-B6D99F759C08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2731-58A6-424A-A63E-D2377BB19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FE6D-942E-44D5-8B11-B6D99F759C08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2731-58A6-424A-A63E-D2377BB19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FE6D-942E-44D5-8B11-B6D99F759C08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8F2731-58A6-424A-A63E-D2377BB19E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7EFE6D-942E-44D5-8B11-B6D99F759C08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8F2731-58A6-424A-A63E-D2377BB19E0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нутый угол 9"/>
          <p:cNvSpPr/>
          <p:nvPr/>
        </p:nvSpPr>
        <p:spPr>
          <a:xfrm>
            <a:off x="0" y="2643182"/>
            <a:ext cx="9144000" cy="4214818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25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1142976" y="857232"/>
            <a:ext cx="7215238" cy="1714512"/>
            <a:chOff x="1142976" y="857232"/>
            <a:chExt cx="7215238" cy="1714512"/>
          </a:xfrm>
        </p:grpSpPr>
        <p:sp>
          <p:nvSpPr>
            <p:cNvPr id="6" name="Выноска со стрелкой вниз 5"/>
            <p:cNvSpPr/>
            <p:nvPr/>
          </p:nvSpPr>
          <p:spPr>
            <a:xfrm>
              <a:off x="1142976" y="928670"/>
              <a:ext cx="7072362" cy="1643074"/>
            </a:xfrm>
            <a:prstGeom prst="downArrow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285852" y="857232"/>
              <a:ext cx="70723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28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Прикметники , від яких не творяться </a:t>
              </a:r>
            </a:p>
            <a:p>
              <a:r>
                <a:rPr lang="uk-UA" sz="28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ступені порівняння</a:t>
              </a:r>
              <a:endParaRPr lang="uk-UA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0" y="2571744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Прикметники з префіксами </a:t>
            </a:r>
            <a:r>
              <a:rPr lang="uk-UA" sz="20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пре-</a:t>
            </a:r>
            <a:r>
              <a:rPr lang="uk-UA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0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за-</a:t>
            </a:r>
            <a:r>
              <a:rPr lang="uk-UA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0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над-</a:t>
            </a:r>
            <a:r>
              <a:rPr lang="uk-UA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пра-</a:t>
            </a:r>
            <a:r>
              <a:rPr lang="uk-UA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0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архі-</a:t>
            </a:r>
            <a:r>
              <a:rPr lang="uk-UA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0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ультра-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defRPr/>
            </a:pP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defRPr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   пречудовий, завеликий, заважкий, надзвичайний,  прастарий,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архіважливий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 ультрафіолетовий.</a:t>
            </a:r>
          </a:p>
          <a:p>
            <a:pPr marL="342900" indent="-342900">
              <a:buFontTx/>
              <a:buAutoNum type="arabicPeriod"/>
              <a:defRPr/>
            </a:pP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defRPr/>
            </a:pPr>
            <a:endParaRPr lang="uk-UA" sz="20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Прикметники із суфіксами </a:t>
            </a:r>
            <a:r>
              <a:rPr lang="uk-UA" sz="20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-уват-</a:t>
            </a:r>
            <a:r>
              <a:rPr lang="uk-UA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0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-ав-</a:t>
            </a:r>
            <a:r>
              <a:rPr lang="uk-UA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виражають невелику міру якості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defRPr/>
            </a:pP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холоднуватий, білуватий, жовтавий, чорнявий;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36088 L 1.38889E-6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142844" y="1571612"/>
            <a:ext cx="8858312" cy="3929090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25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720840"/>
            <a:ext cx="8858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uk-UA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Прикметники із суфіксами: </a:t>
            </a:r>
            <a:r>
              <a:rPr lang="uk-UA" sz="20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-еньк-</a:t>
            </a:r>
            <a:r>
              <a:rPr lang="uk-UA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0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-есеньк-</a:t>
            </a:r>
            <a:r>
              <a:rPr lang="uk-UA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0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-ісіньк-</a:t>
            </a:r>
            <a:r>
              <a:rPr lang="uk-UA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0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-езн-</a:t>
            </a:r>
            <a:r>
              <a:rPr lang="uk-UA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0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-єни</a:t>
            </a:r>
            <a:r>
              <a:rPr lang="uk-UA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зменшувально-пестливі та згрубілі форми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defRPr/>
            </a:pP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глибоченький, малесенький, тонісінький.</a:t>
            </a:r>
          </a:p>
          <a:p>
            <a:pPr>
              <a:defRPr/>
            </a:pP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Прикметники, утворені складанням (і повторенням) основ: </a:t>
            </a:r>
          </a:p>
          <a:p>
            <a:pPr>
              <a:defRPr/>
            </a:pP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жовтогарячий,темно-синій, біло­сніжний, білий-білий,    високий-високий.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0" y="1357298"/>
            <a:ext cx="9001156" cy="4714908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25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1571612"/>
            <a:ext cx="87154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5.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Назви кольорів, що перейшли з розряду відносних прикметників: </a:t>
            </a:r>
          </a:p>
          <a:p>
            <a:pPr>
              <a:defRPr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кавовий, волошковий, каштановий, малиновий, салатовий, кремовий, бурштиновий;</a:t>
            </a:r>
          </a:p>
          <a:p>
            <a:pPr>
              <a:defRPr/>
            </a:pP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назви мастей тварин:</a:t>
            </a:r>
          </a:p>
          <a:p>
            <a:pPr>
              <a:defRPr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гнідий, вороний, сивий, буланий.</a:t>
            </a:r>
          </a:p>
          <a:p>
            <a:pPr>
              <a:defRPr/>
            </a:pP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uk-UA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Назви, що означають абсолютний поріг ознаки (не підлягає кількісному виміру):</a:t>
            </a:r>
          </a:p>
          <a:p>
            <a:pPr>
              <a:defRPr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німий, глухий, сліпий, кривий, босий, голий, мертвий, хворий, порожній, готовий.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відповіді"/>
          <p:cNvGrpSpPr/>
          <p:nvPr/>
        </p:nvGrpSpPr>
        <p:grpSpPr>
          <a:xfrm>
            <a:off x="1000100" y="2571744"/>
            <a:ext cx="6858048" cy="4675945"/>
            <a:chOff x="-714380" y="5286388"/>
            <a:chExt cx="7500990" cy="6011115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-714380" y="5286388"/>
              <a:ext cx="7500990" cy="5143536"/>
            </a:xfrm>
            <a:prstGeom prst="foldedCorne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52507" y="5999296"/>
              <a:ext cx="5135598" cy="5298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Щонайтемніша ніч</a:t>
              </a:r>
              <a:b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uk-UA" sz="2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Якнайсиніше</a:t>
              </a:r>
              <a: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небо</a:t>
              </a:r>
              <a:b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Щонайвеселіший струмок</a:t>
              </a:r>
              <a:b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Якнайвища  ялинка</a:t>
              </a:r>
              <a:b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Якнайгарніші іграшки</a:t>
              </a:r>
              <a:b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Щонайрідніша оселя</a:t>
              </a:r>
            </a:p>
            <a:p>
              <a: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Якнайближчий будинок</a:t>
              </a:r>
              <a:b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Щонайясніший місяць</a:t>
              </a:r>
              <a:b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uk-UA" dirty="0" smtClean="0"/>
                <a:t/>
              </a:r>
              <a:br>
                <a:rPr lang="uk-UA" dirty="0" smtClean="0"/>
              </a:br>
              <a:r>
                <a:rPr lang="uk-UA" dirty="0" smtClean="0"/>
                <a:t/>
              </a:r>
              <a:br>
                <a:rPr lang="uk-UA" dirty="0" smtClean="0"/>
              </a:br>
              <a:endParaRPr lang="ru-RU" dirty="0"/>
            </a:p>
          </p:txBody>
        </p:sp>
      </p:grpSp>
      <p:grpSp>
        <p:nvGrpSpPr>
          <p:cNvPr id="14" name="прикм"/>
          <p:cNvGrpSpPr/>
          <p:nvPr/>
        </p:nvGrpSpPr>
        <p:grpSpPr>
          <a:xfrm>
            <a:off x="928662" y="2357430"/>
            <a:ext cx="6929486" cy="4286280"/>
            <a:chOff x="2357422" y="214266"/>
            <a:chExt cx="7500990" cy="5143536"/>
          </a:xfrm>
        </p:grpSpPr>
        <p:sp>
          <p:nvSpPr>
            <p:cNvPr id="8" name="Загнутый угол 7"/>
            <p:cNvSpPr/>
            <p:nvPr/>
          </p:nvSpPr>
          <p:spPr>
            <a:xfrm>
              <a:off x="2357422" y="214266"/>
              <a:ext cx="7500990" cy="5143536"/>
            </a:xfrm>
            <a:prstGeom prst="foldedCorne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2066" y="928646"/>
              <a:ext cx="3786214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Темна ніч</a:t>
              </a:r>
              <a:b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Синє небо</a:t>
              </a:r>
              <a:b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Веселий струмок</a:t>
              </a:r>
              <a:b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Висока  ялинка</a:t>
              </a:r>
              <a:b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Гарні іграшки</a:t>
              </a:r>
              <a:b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рідна оселя</a:t>
              </a:r>
            </a:p>
            <a:p>
              <a: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Ближчий будинок</a:t>
              </a:r>
              <a:b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Ясний місяць</a:t>
              </a:r>
              <a:b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uk-UA" dirty="0" smtClean="0"/>
                <a:t/>
              </a:r>
              <a:br>
                <a:rPr lang="uk-UA" dirty="0" smtClean="0"/>
              </a:br>
              <a:r>
                <a:rPr lang="uk-UA" dirty="0" smtClean="0"/>
                <a:t/>
              </a:r>
              <a:br>
                <a:rPr lang="uk-UA" dirty="0" smtClean="0"/>
              </a:br>
              <a:endParaRPr lang="ru-RU" dirty="0"/>
            </a:p>
          </p:txBody>
        </p:sp>
      </p:grpSp>
      <p:grpSp>
        <p:nvGrpSpPr>
          <p:cNvPr id="11" name="малюнок"/>
          <p:cNvGrpSpPr/>
          <p:nvPr/>
        </p:nvGrpSpPr>
        <p:grpSpPr>
          <a:xfrm>
            <a:off x="857224" y="1928802"/>
            <a:ext cx="7215238" cy="4929198"/>
            <a:chOff x="1785918" y="1500174"/>
            <a:chExt cx="7500990" cy="5143536"/>
          </a:xfrm>
        </p:grpSpPr>
        <p:sp>
          <p:nvSpPr>
            <p:cNvPr id="9" name="Загнутый угол 8"/>
            <p:cNvSpPr/>
            <p:nvPr/>
          </p:nvSpPr>
          <p:spPr>
            <a:xfrm>
              <a:off x="1785918" y="1500174"/>
              <a:ext cx="7500990" cy="5143536"/>
            </a:xfrm>
            <a:prstGeom prst="foldedCorne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Рисунок 9" descr="55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7422" y="1857364"/>
              <a:ext cx="6143668" cy="4409569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0" y="100010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поданих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слів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утвори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запиши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прикметники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найвищого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ступеня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використавши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префікс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най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частки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як-,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-.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142984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Утвори і запиши в зошит спочатку складену форму вищого ступеня порівняння,а потім найвищого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7-конечная звезда 13"/>
          <p:cNvSpPr/>
          <p:nvPr/>
        </p:nvSpPr>
        <p:spPr>
          <a:xfrm>
            <a:off x="1928794" y="2000240"/>
            <a:ext cx="4857784" cy="450057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Найменш влучний</a:t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>  Найменш приємний</a:t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>Найбільш здібний</a:t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>Найбільш вдалий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928794" y="2000240"/>
            <a:ext cx="5786478" cy="4500570"/>
            <a:chOff x="1571604" y="3000396"/>
            <a:chExt cx="5786478" cy="450057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71604" y="3000396"/>
              <a:ext cx="5572164" cy="4500570"/>
              <a:chOff x="1571604" y="3000396"/>
              <a:chExt cx="5572164" cy="4500570"/>
            </a:xfrm>
          </p:grpSpPr>
          <p:sp>
            <p:nvSpPr>
              <p:cNvPr id="5" name="7-конечная звезда 4"/>
              <p:cNvSpPr/>
              <p:nvPr/>
            </p:nvSpPr>
            <p:spPr>
              <a:xfrm>
                <a:off x="1571604" y="3000396"/>
                <a:ext cx="4857784" cy="450057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786050" y="4714908"/>
                <a:ext cx="4357718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/>
                <a:r>
                  <a:rPr lang="ru-RU" sz="20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Більш</a:t>
                </a:r>
                <a:r>
                  <a:rPr lang="ru-RU" sz="2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влучний</a:t>
                </a:r>
                <a:endParaRPr lang="ru-RU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fontAlgn="base"/>
                <a:r>
                  <a:rPr lang="ru-RU" sz="20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Більш</a:t>
                </a:r>
                <a:r>
                  <a:rPr lang="ru-RU" sz="2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приємний</a:t>
                </a:r>
                <a:r>
                  <a:rPr lang="ru-RU" dirty="0" smtClean="0"/>
                  <a:t/>
                </a:r>
                <a:br>
                  <a:rPr lang="ru-RU" dirty="0" smtClean="0"/>
                </a:br>
                <a:endParaRPr lang="ru-RU" dirty="0"/>
              </a:p>
            </p:txBody>
          </p:sp>
        </p:grpSp>
        <p:sp>
          <p:nvSpPr>
            <p:cNvPr id="4" name="Прямоугольник 3"/>
            <p:cNvSpPr/>
            <p:nvPr/>
          </p:nvSpPr>
          <p:spPr>
            <a:xfrm>
              <a:off x="2786050" y="5357850"/>
              <a:ext cx="457203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ru-RU" sz="20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Менш</a:t>
              </a:r>
              <a:r>
                <a:rPr lang="ru-RU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здібний</a:t>
              </a:r>
              <a:endPara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base"/>
              <a:r>
                <a:rPr lang="ru-RU" sz="20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Менш</a:t>
              </a:r>
              <a:r>
                <a:rPr lang="ru-RU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вдалий</a:t>
              </a:r>
              <a:endPara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928794" y="2000240"/>
            <a:ext cx="5857916" cy="4500570"/>
            <a:chOff x="285720" y="2143116"/>
            <a:chExt cx="5857916" cy="4500570"/>
          </a:xfrm>
        </p:grpSpPr>
        <p:grpSp>
          <p:nvGrpSpPr>
            <p:cNvPr id="10" name="Группа 5"/>
            <p:cNvGrpSpPr/>
            <p:nvPr/>
          </p:nvGrpSpPr>
          <p:grpSpPr>
            <a:xfrm>
              <a:off x="285720" y="2143116"/>
              <a:ext cx="5643602" cy="4500570"/>
              <a:chOff x="285720" y="2143116"/>
              <a:chExt cx="5643602" cy="4500570"/>
            </a:xfrm>
          </p:grpSpPr>
          <p:sp>
            <p:nvSpPr>
              <p:cNvPr id="12" name="7-конечная звезда 11"/>
              <p:cNvSpPr/>
              <p:nvPr/>
            </p:nvSpPr>
            <p:spPr>
              <a:xfrm>
                <a:off x="285720" y="2143116"/>
                <a:ext cx="4857784" cy="450057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2"/>
              <p:cNvSpPr txBox="1"/>
              <p:nvPr/>
            </p:nvSpPr>
            <p:spPr>
              <a:xfrm>
                <a:off x="1571604" y="3929066"/>
                <a:ext cx="4357718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/>
                <a:r>
                  <a:rPr lang="ru-RU" sz="20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влучний</a:t>
                </a:r>
                <a:endParaRPr lang="ru-RU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fontAlgn="base"/>
                <a:r>
                  <a:rPr lang="ru-RU" sz="20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приємний</a:t>
                </a:r>
                <a:r>
                  <a:rPr lang="ru-RU" dirty="0" smtClean="0"/>
                  <a:t/>
                </a:r>
                <a:br>
                  <a:rPr lang="ru-RU" dirty="0" smtClean="0"/>
                </a:br>
                <a:endParaRPr lang="ru-RU" dirty="0"/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1571604" y="4500570"/>
              <a:ext cx="457203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ru-RU" sz="20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здібний</a:t>
              </a:r>
              <a:endPara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base"/>
              <a:r>
                <a:rPr lang="ru-RU" sz="20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вдалий</a:t>
              </a:r>
              <a:endPara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5" name="Рисунок 14" descr="sneg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5216993"/>
            <a:ext cx="1428760" cy="1641007"/>
          </a:xfrm>
          <a:prstGeom prst="rect">
            <a:avLst/>
          </a:prstGeom>
        </p:spPr>
      </p:pic>
      <p:pic>
        <p:nvPicPr>
          <p:cNvPr id="16" name="Рисунок 15" descr="sneg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14620"/>
            <a:ext cx="1428760" cy="1641007"/>
          </a:xfrm>
          <a:prstGeom prst="rect">
            <a:avLst/>
          </a:prstGeom>
        </p:spPr>
      </p:pic>
      <p:pic>
        <p:nvPicPr>
          <p:cNvPr id="17" name="Рисунок 16" descr="sneg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285992"/>
            <a:ext cx="1428760" cy="164100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0.43865 C -0.07187 -0.4368 -0.08038 -0.43078 -0.08855 -0.42477 C -0.09184 -0.42245 -0.09479 -0.41944 -0.09791 -0.41666 C -0.09895 -0.41574 -0.10105 -0.41365 -0.10105 -0.41365 C -0.10608 -0.4037 -0.09895 -0.4162 -0.10938 -0.40671 C -0.11372 -0.40301 -0.11806 -0.39861 -0.12292 -0.3956 C -0.12622 -0.39398 -0.1323 -0.38865 -0.1323 -0.38865 C -0.13525 -0.38287 -0.13959 -0.38264 -0.14375 -0.37916 C -0.14723 -0.37222 -0.1448 -0.37569 -0.15209 -0.36944 C -0.15313 -0.36852 -0.15521 -0.36643 -0.15521 -0.36643 C -0.16112 -0.3544 -0.1533 -0.36852 -0.16042 -0.36111 C -0.16146 -0.35972 -0.16164 -0.3581 -0.1625 -0.35671 C -0.16441 -0.35463 -0.16875 -0.35139 -0.16875 -0.35139 C -0.16945 -0.35 -0.1698 -0.34838 -0.17084 -0.34722 C -0.17171 -0.34629 -0.17327 -0.34652 -0.17396 -0.3456 C -0.18455 -0.33148 -0.16841 -0.34722 -0.17917 -0.3375 C -0.18403 -0.32777 -0.18785 -0.31828 -0.19167 -0.3081 C -0.19219 -0.30671 -0.19323 -0.30555 -0.19375 -0.30393 C -0.19462 -0.30139 -0.19514 -0.29838 -0.19584 -0.29583 C -0.19619 -0.29421 -0.19688 -0.29166 -0.19688 -0.29166 C -0.19636 -0.28032 -0.19792 -0.25555 -0.18855 -0.24722 C -0.18646 -0.23865 -0.18316 -0.2331 -0.17917 -0.22615 C -0.17292 -0.21527 -0.16719 -0.20208 -0.15834 -0.1956 C -0.15261 -0.19143 -0.14827 -0.18518 -0.14271 -0.18055 C -0.14063 -0.17847 -0.13646 -0.17477 -0.13646 -0.17477 C -0.13334 -0.16852 -0.12952 -0.16782 -0.125 -0.16389 C -0.12327 -0.15648 -0.11511 -0.15277 -0.11042 -0.14838 C -0.10608 -0.14444 -0.10244 -0.13842 -0.09791 -0.13472 C -0.09723 -0.13333 -0.09687 -0.13171 -0.09583 -0.13032 C -0.09496 -0.1294 -0.0934 -0.13009 -0.0927 -0.12893 C -0.08716 -0.12176 -0.09687 -0.12731 -0.08855 -0.12338 C -0.0882 -0.12199 -0.0882 -0.12037 -0.0875 -0.11921 C -0.08577 -0.1169 -0.08125 -0.11365 -0.08125 -0.11365 C -0.07743 -0.10625 -0.07118 -0.10463 -0.06667 -0.09861 C -0.05937 -0.08889 -0.06302 -0.0919 -0.05625 -0.0875 C -0.0526 -0.08032 -0.04705 -0.0743 -0.04166 -0.06944 C -0.03958 -0.06527 -0.03697 -0.06041 -0.03437 -0.05671 C -0.02812 -0.04838 -0.03368 -0.06342 -0.02499 -0.04583 C -0.02013 -0.03634 -0.02327 -0.03865 -0.0177 -0.03611 C -0.01527 -0.03102 -0.01527 -0.02801 -0.01145 -0.025 C -0.01007 -0.01944 -0.00885 -0.01713 -0.0052 -0.01365 C -0.00364 -0.00764 -0.00329 -0.0044 5E-6 -3.7037E-6 " pathEditMode="relative" ptsTypes="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63 -0.52778 C 0.15556 -0.52593 0.14619 -0.52107 0.13647 -0.51667 C 0.13334 -0.51528 0.13022 -0.51158 0.12709 -0.50973 C 0.11598 -0.50301 0.12483 -0.51042 0.11772 -0.50417 C 0.11355 -0.49607 0.11164 -0.49237 0.10938 -0.48334 C 0.10869 -0.48056 0.10799 -0.47778 0.1073 -0.475 C 0.10695 -0.47362 0.10626 -0.47084 0.10626 -0.47084 C 0.10765 -0.46042 0.10765 -0.4507 0.11459 -0.44445 C 0.1165 -0.43681 0.11685 -0.43357 0.12188 -0.42917 C 0.12362 -0.42246 0.12588 -0.41783 0.13022 -0.41389 C 0.13247 -0.4051 0.13629 -0.39769 0.13855 -0.38889 C 0.13803 -0.37616 0.14081 -0.36644 0.13334 -0.35973 C 0.13161 -0.35255 0.12935 -0.34954 0.12397 -0.34723 C 0.12032 -0.34005 0.10695 -0.33079 0.10001 -0.32778 C 0.09411 -0.31575 0.10192 -0.32987 0.0948 -0.32223 C 0.08803 -0.31505 0.0974 -0.32014 0.08959 -0.31667 C 0.08716 -0.31158 0.0849 -0.31158 0.08126 -0.30834 C 0.07987 -0.30278 0.07692 -0.30255 0.07501 -0.29723 C 0.0724 -0.29028 0.06911 -0.28357 0.06668 -0.27639 C 0.06529 -0.27246 0.06459 -0.26806 0.06355 -0.26389 C 0.0632 -0.2625 0.06251 -0.25973 0.06251 -0.25973 C 0.06181 -0.25325 0.06043 -0.24676 0.06043 -0.24028 C 0.06043 -0.21158 0.06615 -0.18102 0.07813 -0.15695 C 0.08247 -0.14838 0.07952 -0.14352 0.08647 -0.1375 C 0.08768 -0.13287 0.08942 -0.12963 0.09063 -0.125 C 0.09011 -0.11158 0.09046 -0.08565 0.08022 -0.07639 C 0.07779 -0.0669 0.08108 -0.07709 0.07605 -0.06945 C 0.06754 -0.05649 0.07588 -0.06459 0.06876 -0.05834 C 0.06286 -0.0463 0.07067 -0.06042 0.06355 -0.05278 C 0.06251 -0.05162 0.06233 -0.04977 0.06147 -0.04862 C 0.05713 -0.04352 0.05643 -0.04352 0.05209 -0.04167 C 0.0507 -0.03588 0.04602 -0.0338 0.04168 -0.03195 C 0.0389 -0.02639 0.03473 -0.02477 0.03022 -0.02084 C 0.02831 -0.01922 0.02397 -0.01806 0.02397 -0.01806 C 0.02067 -0.01135 0.0231 -0.01436 0.01563 -0.01112 C 0.01355 -0.01019 0.00938 -0.00834 0.00938 -0.00834 C 0.00574 -0.00116 0.00348 -0.00463 6.66667E-6 3.7037E-6 " pathEditMode="relative" ptsTypes="ffffffffffffffffffffffffffffffffffff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83 -0.86111 C -0.28038 -0.85694 -0.29011 -0.85324 -0.29896 -0.84722 C -0.30313 -0.84444 -0.30851 -0.84514 -0.3125 -0.84167 C -0.31649 -0.83819 -0.32066 -0.83657 -0.325 -0.83472 C -0.32622 -0.83426 -0.32691 -0.83264 -0.32813 -0.83194 C -0.33247 -0.8294 -0.33646 -0.82778 -0.34063 -0.825 C -0.34375 -0.82292 -0.35 -0.81944 -0.35 -0.81944 C -0.35365 -0.81458 -0.35608 -0.81458 -0.36042 -0.81111 C -0.36649 -0.80602 -0.37031 -0.80162 -0.37708 -0.79861 C -0.38299 -0.79606 -0.3875 -0.78889 -0.39375 -0.78611 C -0.39722 -0.78264 -0.4 -0.77963 -0.40417 -0.77778 C -0.40521 -0.77639 -0.40608 -0.77477 -0.40729 -0.77361 C -0.40816 -0.77269 -0.40955 -0.77315 -0.41042 -0.77222 C -0.42361 -0.75856 -0.41094 -0.76782 -0.42083 -0.76111 C -0.42327 -0.75648 -0.42847 -0.75185 -0.43229 -0.74861 C -0.43403 -0.74514 -0.44375 -0.73333 -0.44688 -0.73194 C -0.45052 -0.72546 -0.45504 -0.72106 -0.45938 -0.71528 C -0.46042 -0.71389 -0.46059 -0.71134 -0.46146 -0.70972 C -0.46233 -0.7081 -0.46372 -0.70718 -0.46458 -0.70556 C -0.46615 -0.70301 -0.46875 -0.69722 -0.46875 -0.69722 C -0.46979 -0.69167 -0.47118 -0.68843 -0.47292 -0.68333 C -0.47587 -0.67477 -0.47743 -0.66458 -0.47917 -0.65556 C -0.47847 -0.6338 -0.47917 -0.60556 -0.46354 -0.59167 C -0.45764 -0.57963 -0.46545 -0.59375 -0.45833 -0.58611 C -0.45729 -0.58495 -0.45712 -0.58333 -0.45625 -0.58194 C -0.45538 -0.58032 -0.45434 -0.57894 -0.45313 -0.57778 C -0.45226 -0.57685 -0.45104 -0.57708 -0.45 -0.57639 C -0.44618 -0.57384 -0.44462 -0.56991 -0.44063 -0.56806 C -0.43698 -0.56319 -0.4342 -0.56366 -0.43021 -0.55972 C -0.42899 -0.55856 -0.4283 -0.55671 -0.42708 -0.55556 C -0.42413 -0.55301 -0.42066 -0.55116 -0.41771 -0.54861 C -0.41493 -0.54606 -0.40833 -0.54306 -0.40833 -0.54306 C -0.40521 -0.53681 -0.4007 -0.53681 -0.39583 -0.53333 C -0.39236 -0.53079 -0.38368 -0.52245 -0.38021 -0.52083 C -0.3757 -0.51875 -0.37222 -0.51597 -0.36771 -0.51389 C -0.36667 -0.51343 -0.36458 -0.5125 -0.36458 -0.5125 C -0.3632 -0.51111 -0.36163 -0.50995 -0.36042 -0.50833 C -0.35955 -0.50718 -0.35938 -0.50532 -0.35833 -0.50417 C -0.35608 -0.50162 -0.35174 -0.50046 -0.34896 -0.49861 C -0.34132 -0.49352 -0.35174 -0.49653 -0.3375 -0.49028 C -0.33542 -0.48935 -0.33316 -0.48912 -0.33125 -0.4875 C -0.32899 -0.48542 -0.32743 -0.48241 -0.325 -0.48056 C -0.32309 -0.47917 -0.32066 -0.4794 -0.31875 -0.47778 C -0.3125 -0.47222 -0.3066 -0.4669 -0.3 -0.4625 C -0.29566 -0.45949 -0.29462 -0.45579 -0.28958 -0.45417 C -0.2809 -0.44653 -0.27274 -0.43657 -0.26354 -0.43056 C -0.25955 -0.42801 -0.25712 -0.42361 -0.25313 -0.42106 C -0.24879 -0.41319 -0.24827 -0.41667 -0.24375 -0.41111 C -0.24063 -0.40741 -0.2375 -0.40394 -0.23438 -0.4 C -0.22917 -0.39398 -0.22639 -0.38542 -0.22083 -0.38056 C -0.2184 -0.37593 -0.21545 -0.37338 -0.2125 -0.36944 C -0.21042 -0.36134 -0.20313 -0.35394 -0.19896 -0.34722 C -0.19097 -0.33426 -0.18264 -0.32153 -0.175 -0.30833 C -0.17101 -0.30162 -0.16771 -0.28935 -0.1625 -0.28472 C -0.16059 -0.27685 -0.15764 -0.2713 -0.15521 -0.26389 C -0.15521 -0.26389 -0.15261 -0.25347 -0.15208 -0.25139 C -0.15174 -0.25 -0.15104 -0.24722 -0.15104 -0.24722 C -0.1507 -0.23565 -0.15018 -0.22407 -0.15 -0.2125 C -0.14861 -0.14884 -0.15521 -0.11667 -0.1375 -0.06944 C -0.13472 -0.06181 -0.13247 -0.05486 -0.12708 -0.05 C -0.12552 -0.04398 -0.1217 -0.04051 -0.11771 -0.0375 C -0.1144 -0.03495 -0.11197 -0.03079 -0.10832 -0.02917 C -0.10173 -0.02616 -0.09548 -0.02176 -0.08853 -0.01944 C -0.07205 -0.00463 -0.03698 -0.00509 -0.01874 -0.00278 C 0.00365 4.07407E-6 -0.00832 4.07407E-6 6.66667E-6 4.07407E-6 " pathEditMode="relative" ptsTypes="fffffffffffffffffff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808865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051527"/>
            <a:ext cx="7540874" cy="58064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ershina-[1600x1200]-[30566753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571612"/>
            <a:ext cx="6858048" cy="51435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472" y="857232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Прикметник - це частина мови, що виражає ознаку предмета і відповідає на питання який? яка? чий? чия? чиє?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928802"/>
          <a:ext cx="583408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8596" y="857232"/>
            <a:ext cx="7929618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Якісні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прикметники називають ознаки, які можуть виявлятися більшою або меншою мірою: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теплий — тепліший</a:t>
            </a:r>
            <a:r>
              <a:rPr lang="uk-UA" sz="2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—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найтепліший;</a:t>
            </a:r>
            <a:b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солодкий — солодший — найсолодший, тонкий — тонший</a:t>
            </a:r>
            <a:r>
              <a:rPr kumimoji="0" lang="uk-UA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найтонший.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928818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3248"/>
            <a:ext cx="2777937" cy="1784405"/>
          </a:xfrm>
          <a:prstGeom prst="rect">
            <a:avLst/>
          </a:prstGeom>
        </p:spPr>
      </p:pic>
      <p:pic>
        <p:nvPicPr>
          <p:cNvPr id="8" name="Рисунок 7" descr="bb1accc7ec33fb1cf3c0197ce80132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857628"/>
            <a:ext cx="2794020" cy="1714512"/>
          </a:xfrm>
          <a:prstGeom prst="rect">
            <a:avLst/>
          </a:prstGeom>
        </p:spPr>
      </p:pic>
      <p:pic>
        <p:nvPicPr>
          <p:cNvPr id="9" name="Рисунок 8" descr="мед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357694"/>
            <a:ext cx="2428892" cy="18216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00034" y="928670"/>
          <a:ext cx="864396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2844" y="2500306"/>
            <a:ext cx="4286280" cy="4214842"/>
            <a:chOff x="142844" y="2500306"/>
            <a:chExt cx="4286280" cy="4214842"/>
          </a:xfrm>
        </p:grpSpPr>
        <p:sp>
          <p:nvSpPr>
            <p:cNvPr id="3" name="10-конечная звезда 2"/>
            <p:cNvSpPr/>
            <p:nvPr/>
          </p:nvSpPr>
          <p:spPr>
            <a:xfrm>
              <a:off x="142844" y="2500306"/>
              <a:ext cx="4286280" cy="4214842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 smtClean="0"/>
            </a:p>
            <a:p>
              <a:pPr algn="ctr"/>
              <a:endParaRPr lang="uk-UA" dirty="0" smtClean="0"/>
            </a:p>
            <a:p>
              <a:pPr algn="ctr"/>
              <a:endParaRPr lang="uk-UA" dirty="0" smtClean="0"/>
            </a:p>
            <a:p>
              <a:pPr algn="ctr"/>
              <a:endParaRPr lang="uk-UA" dirty="0" smtClean="0"/>
            </a:p>
            <a:p>
              <a:pPr algn="ctr"/>
              <a:endParaRPr lang="uk-UA" dirty="0" smtClean="0"/>
            </a:p>
            <a:p>
              <a:pPr algn="ctr"/>
              <a:endParaRPr lang="uk-UA" sz="24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uk-UA" sz="2400" dirty="0" smtClean="0">
                  <a:latin typeface="Arial" pitchFamily="34" charset="0"/>
                  <a:cs typeface="Arial" pitchFamily="34" charset="0"/>
                </a:rPr>
                <a:t>Новий</a:t>
              </a:r>
              <a:br>
                <a:rPr lang="uk-UA" sz="2400" dirty="0" smtClean="0">
                  <a:latin typeface="Arial" pitchFamily="34" charset="0"/>
                  <a:cs typeface="Arial" pitchFamily="34" charset="0"/>
                </a:rPr>
              </a:br>
              <a:r>
                <a:rPr lang="uk-UA" sz="2400" dirty="0" smtClean="0">
                  <a:latin typeface="Arial" pitchFamily="34" charset="0"/>
                  <a:cs typeface="Arial" pitchFamily="34" charset="0"/>
                </a:rPr>
                <a:t>розумний</a:t>
              </a:r>
              <a:br>
                <a:rPr lang="uk-UA" sz="2400" dirty="0" smtClean="0">
                  <a:latin typeface="Arial" pitchFamily="34" charset="0"/>
                  <a:cs typeface="Arial" pitchFamily="34" charset="0"/>
                </a:rPr>
              </a:br>
              <a:r>
                <a:rPr lang="uk-UA" sz="2400" dirty="0" smtClean="0">
                  <a:latin typeface="Arial" pitchFamily="34" charset="0"/>
                  <a:cs typeface="Arial" pitchFamily="34" charset="0"/>
                </a:rPr>
                <a:t>молодий</a:t>
              </a:r>
              <a:br>
                <a:rPr lang="uk-UA" sz="2400" dirty="0" smtClean="0">
                  <a:latin typeface="Arial" pitchFamily="34" charset="0"/>
                  <a:cs typeface="Arial" pitchFamily="34" charset="0"/>
                </a:rPr>
              </a:br>
              <a:r>
                <a:rPr lang="uk-UA" sz="2400" dirty="0" smtClean="0">
                  <a:latin typeface="Arial" pitchFamily="34" charset="0"/>
                  <a:cs typeface="Arial" pitchFamily="34" charset="0"/>
                </a:rPr>
                <a:t>дешевий</a:t>
              </a:r>
              <a:br>
                <a:rPr lang="uk-UA" sz="2400" dirty="0" smtClean="0">
                  <a:latin typeface="Arial" pitchFamily="34" charset="0"/>
                  <a:cs typeface="Arial" pitchFamily="34" charset="0"/>
                </a:rPr>
              </a:br>
              <a:r>
                <a:rPr lang="uk-UA" sz="2400" dirty="0" smtClean="0">
                  <a:latin typeface="Arial" pitchFamily="34" charset="0"/>
                  <a:cs typeface="Arial" pitchFamily="34" charset="0"/>
                </a:rPr>
                <a:t>зелений</a:t>
              </a:r>
              <a:br>
                <a:rPr lang="uk-UA" sz="2400" dirty="0" smtClean="0">
                  <a:latin typeface="Arial" pitchFamily="34" charset="0"/>
                  <a:cs typeface="Arial" pitchFamily="34" charset="0"/>
                </a:rPr>
              </a:br>
              <a:r>
                <a:rPr lang="uk-UA" sz="2400" dirty="0" smtClean="0">
                  <a:latin typeface="Arial" pitchFamily="34" charset="0"/>
                  <a:cs typeface="Arial" pitchFamily="34" charset="0"/>
                </a:rPr>
                <a:t>солодкий</a:t>
              </a:r>
            </a:p>
            <a:p>
              <a:pPr algn="ctr"/>
              <a:endParaRPr lang="uk-UA" sz="24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uk-UA" sz="24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uk-UA" sz="24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uk-UA" sz="24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uk-UA" sz="24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утвори від"/>
            <p:cNvSpPr txBox="1"/>
            <p:nvPr/>
          </p:nvSpPr>
          <p:spPr>
            <a:xfrm>
              <a:off x="1428728" y="2928934"/>
              <a:ext cx="2714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572000" y="2500306"/>
            <a:ext cx="4286280" cy="4214842"/>
            <a:chOff x="142844" y="2500306"/>
            <a:chExt cx="4286280" cy="4214842"/>
          </a:xfrm>
        </p:grpSpPr>
        <p:sp>
          <p:nvSpPr>
            <p:cNvPr id="7" name="10-конечная звезда 6"/>
            <p:cNvSpPr/>
            <p:nvPr/>
          </p:nvSpPr>
          <p:spPr>
            <a:xfrm>
              <a:off x="142844" y="2500306"/>
              <a:ext cx="4286280" cy="4214842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утвори від"/>
            <p:cNvSpPr txBox="1"/>
            <p:nvPr/>
          </p:nvSpPr>
          <p:spPr>
            <a:xfrm>
              <a:off x="1428728" y="2928934"/>
              <a:ext cx="2714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5720" y="928670"/>
            <a:ext cx="857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поданих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слів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утвори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та запиши в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зошит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прикметники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вищого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ступеня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321468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</a:t>
            </a:r>
            <a:r>
              <a:rPr lang="uk-UA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uk-UA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ий</a:t>
            </a:r>
            <a:b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розумн</a:t>
            </a:r>
            <a:r>
              <a:rPr lang="uk-UA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іш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ий</a:t>
            </a:r>
            <a:b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молод</a:t>
            </a:r>
            <a:r>
              <a:rPr lang="uk-UA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ий</a:t>
            </a:r>
            <a:b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дешев</a:t>
            </a:r>
            <a:r>
              <a:rPr lang="uk-UA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ий</a:t>
            </a:r>
            <a:b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зелен</a:t>
            </a:r>
            <a:r>
              <a:rPr lang="uk-UA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іш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ий</a:t>
            </a:r>
            <a:b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солод</a:t>
            </a:r>
            <a:r>
              <a:rPr lang="uk-UA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ий</a:t>
            </a:r>
          </a:p>
        </p:txBody>
      </p:sp>
      <p:pic>
        <p:nvPicPr>
          <p:cNvPr id="11" name="Рисунок 10" descr="sneg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1142984"/>
            <a:ext cx="1605414" cy="1843903"/>
          </a:xfrm>
          <a:prstGeom prst="rect">
            <a:avLst/>
          </a:prstGeom>
        </p:spPr>
      </p:pic>
      <p:pic>
        <p:nvPicPr>
          <p:cNvPr id="12" name="Рисунок 11" descr="sneg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785926"/>
            <a:ext cx="1145034" cy="1313932"/>
          </a:xfrm>
          <a:prstGeom prst="rect">
            <a:avLst/>
          </a:prstGeom>
        </p:spPr>
      </p:pic>
      <p:pic>
        <p:nvPicPr>
          <p:cNvPr id="13" name="Рисунок 12" descr="sneg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5857892"/>
            <a:ext cx="746358" cy="8572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1397000"/>
          <a:ext cx="8429684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071546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поданих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слів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утвори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та запиши в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зошит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прикметники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найвищого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ступеня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використавши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префікс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i="1" dirty="0" err="1" smtClean="0">
                <a:latin typeface="Arial" pitchFamily="34" charset="0"/>
                <a:cs typeface="Arial" pitchFamily="34" charset="0"/>
              </a:rPr>
              <a:t>най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  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714876" y="2500306"/>
            <a:ext cx="4286280" cy="4214842"/>
            <a:chOff x="4714876" y="2500306"/>
            <a:chExt cx="4286280" cy="4214842"/>
          </a:xfrm>
        </p:grpSpPr>
        <p:sp>
          <p:nvSpPr>
            <p:cNvPr id="6" name="10-конечная звезда 5"/>
            <p:cNvSpPr/>
            <p:nvPr/>
          </p:nvSpPr>
          <p:spPr>
            <a:xfrm>
              <a:off x="4714876" y="2500306"/>
              <a:ext cx="4286280" cy="4214842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творені"/>
            <p:cNvSpPr txBox="1"/>
            <p:nvPr/>
          </p:nvSpPr>
          <p:spPr>
            <a:xfrm>
              <a:off x="5715008" y="2857496"/>
              <a:ext cx="250033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Найвесел</a:t>
              </a:r>
              <a:r>
                <a:rPr lang="uk-UA" sz="2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іший</a:t>
              </a:r>
              <a:endPara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найкращий</a:t>
              </a:r>
            </a:p>
            <a:p>
              <a: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найрідніший</a:t>
              </a:r>
            </a:p>
            <a:p>
              <a: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найближчий</a:t>
              </a:r>
            </a:p>
            <a:p>
              <a: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найбагатший</a:t>
              </a:r>
            </a:p>
            <a:p>
              <a: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найвищий</a:t>
              </a:r>
            </a:p>
            <a:p>
              <a: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найчервоніший</a:t>
              </a:r>
            </a:p>
            <a:p>
              <a: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найясніший</a:t>
              </a:r>
            </a:p>
            <a:p>
              <a: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найскладніший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42844" y="2500306"/>
            <a:ext cx="4286280" cy="4214842"/>
            <a:chOff x="142844" y="2500306"/>
            <a:chExt cx="4286280" cy="4214842"/>
          </a:xfrm>
        </p:grpSpPr>
        <p:sp>
          <p:nvSpPr>
            <p:cNvPr id="5" name="10-конечная звезда 4"/>
            <p:cNvSpPr/>
            <p:nvPr/>
          </p:nvSpPr>
          <p:spPr>
            <a:xfrm>
              <a:off x="142844" y="2500306"/>
              <a:ext cx="4286280" cy="4214842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утвори від"/>
            <p:cNvSpPr txBox="1"/>
            <p:nvPr/>
          </p:nvSpPr>
          <p:spPr>
            <a:xfrm>
              <a:off x="1428728" y="2928934"/>
              <a:ext cx="2714644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Веселіший</a:t>
              </a:r>
              <a:endPara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2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кращий</a:t>
              </a:r>
              <a:endPara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2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рідніший</a:t>
              </a:r>
              <a:endPara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2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ближчий</a:t>
              </a:r>
              <a:endPara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2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багатший</a:t>
              </a:r>
              <a:endPara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2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вищий</a:t>
              </a:r>
              <a:endPara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2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червоніший</a:t>
              </a:r>
              <a:endPara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2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ясніший</a:t>
              </a:r>
              <a:endPara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2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складніший</a:t>
              </a:r>
              <a:r>
                <a:rPr lang="ru-RU" dirty="0" smtClean="0">
                  <a:solidFill>
                    <a:schemeClr val="bg1"/>
                  </a:solidFill>
                </a:rPr>
                <a:t>. 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Рисунок 9" descr="sneg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571744"/>
            <a:ext cx="746358" cy="857232"/>
          </a:xfrm>
          <a:prstGeom prst="rect">
            <a:avLst/>
          </a:prstGeom>
        </p:spPr>
      </p:pic>
      <p:pic>
        <p:nvPicPr>
          <p:cNvPr id="11" name="Рисунок 10" descr="sneg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5643578"/>
            <a:ext cx="960672" cy="1103383"/>
          </a:xfrm>
          <a:prstGeom prst="rect">
            <a:avLst/>
          </a:prstGeom>
        </p:spPr>
      </p:pic>
      <p:pic>
        <p:nvPicPr>
          <p:cNvPr id="12" name="Рисунок 11" descr="sneg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1857364"/>
            <a:ext cx="1605414" cy="18439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0430" y="428604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Увага</a:t>
            </a:r>
            <a:r>
              <a:rPr lang="ru-RU" sz="4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40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357298"/>
            <a:ext cx="87868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Стилістичною (граматичною) помилкою є дублювання суфіксів </a:t>
            </a:r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-ш-, </a:t>
            </a:r>
            <a:r>
              <a:rPr lang="uk-UA" sz="24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-іш-</a:t>
            </a:r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 антонімічних слів </a:t>
            </a:r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більш, менш, найбільш, найменш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або творення складеної форми найвищого ступеня за допомогою слова </a:t>
            </a:r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самий.</a:t>
            </a:r>
          </a:p>
          <a:p>
            <a:pPr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Неправильно                     Правильно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uk-UA" b="1" i="1" dirty="0" smtClean="0">
                <a:solidFill>
                  <a:srgbClr val="CC0066"/>
                </a:solidFill>
              </a:rPr>
              <a:t> 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більш добріший ,                           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добріший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 більш добрий,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 більш вищий,                                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вищий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 більш високий,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 найбільш вразливіший ,                найбільш вразливий,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                                                        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найвразливіший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,</a:t>
            </a:r>
          </a:p>
          <a:p>
            <a:pPr>
              <a:defRPr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 найменш активніший ,                   найменш активний ,</a:t>
            </a:r>
          </a:p>
          <a:p>
            <a:pPr>
              <a:defRPr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 самий відомий.                               найвідоміший, щонайвідоміший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відоміший, найбільш відомий.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558</TotalTime>
  <Words>460</Words>
  <Application>Microsoft Office PowerPoint</Application>
  <PresentationFormat>Экран (4:3)</PresentationFormat>
  <Paragraphs>109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68</cp:revision>
  <dcterms:created xsi:type="dcterms:W3CDTF">2014-10-09T14:00:51Z</dcterms:created>
  <dcterms:modified xsi:type="dcterms:W3CDTF">2014-10-15T20:00:18Z</dcterms:modified>
</cp:coreProperties>
</file>