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7" r:id="rId7"/>
    <p:sldId id="268" r:id="rId8"/>
    <p:sldId id="261" r:id="rId9"/>
    <p:sldId id="262" r:id="rId10"/>
    <p:sldId id="263" r:id="rId11"/>
    <p:sldId id="266" r:id="rId12"/>
    <p:sldId id="265" r:id="rId13"/>
    <p:sldId id="264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FF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72" y="-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DB3A5-771B-4AAC-A9D6-1AC4C7D34A85}" type="datetimeFigureOut">
              <a:rPr lang="ru-RU" smtClean="0"/>
              <a:t>19.04.2017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9B621-CEF7-4A31-A1FB-15524BFDDF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DB3A5-771B-4AAC-A9D6-1AC4C7D34A85}" type="datetimeFigureOut">
              <a:rPr lang="ru-RU" smtClean="0"/>
              <a:t>19.04.2017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9B621-CEF7-4A31-A1FB-15524BFDDF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DB3A5-771B-4AAC-A9D6-1AC4C7D34A85}" type="datetimeFigureOut">
              <a:rPr lang="ru-RU" smtClean="0"/>
              <a:t>19.04.2017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9B621-CEF7-4A31-A1FB-15524BFDDF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DB3A5-771B-4AAC-A9D6-1AC4C7D34A85}" type="datetimeFigureOut">
              <a:rPr lang="ru-RU" smtClean="0"/>
              <a:t>19.04.2017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9B621-CEF7-4A31-A1FB-15524BFDDF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DB3A5-771B-4AAC-A9D6-1AC4C7D34A85}" type="datetimeFigureOut">
              <a:rPr lang="ru-RU" smtClean="0"/>
              <a:t>19.04.2017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9B621-CEF7-4A31-A1FB-15524BFDDF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DB3A5-771B-4AAC-A9D6-1AC4C7D34A85}" type="datetimeFigureOut">
              <a:rPr lang="ru-RU" smtClean="0"/>
              <a:t>19.04.2017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9B621-CEF7-4A31-A1FB-15524BFDDF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DB3A5-771B-4AAC-A9D6-1AC4C7D34A85}" type="datetimeFigureOut">
              <a:rPr lang="ru-RU" smtClean="0"/>
              <a:t>19.04.2017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9B621-CEF7-4A31-A1FB-15524BFDDF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DB3A5-771B-4AAC-A9D6-1AC4C7D34A85}" type="datetimeFigureOut">
              <a:rPr lang="ru-RU" smtClean="0"/>
              <a:t>19.04.2017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9B621-CEF7-4A31-A1FB-15524BFDDF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DB3A5-771B-4AAC-A9D6-1AC4C7D34A85}" type="datetimeFigureOut">
              <a:rPr lang="ru-RU" smtClean="0"/>
              <a:t>19.04.2017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9B621-CEF7-4A31-A1FB-15524BFDDF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DB3A5-771B-4AAC-A9D6-1AC4C7D34A85}" type="datetimeFigureOut">
              <a:rPr lang="ru-RU" smtClean="0"/>
              <a:t>19.04.2017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9B621-CEF7-4A31-A1FB-15524BFDDF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DB3A5-771B-4AAC-A9D6-1AC4C7D34A85}" type="datetimeFigureOut">
              <a:rPr lang="ru-RU" smtClean="0"/>
              <a:t>19.04.2017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9B621-CEF7-4A31-A1FB-15524BFDDF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3DB3A5-771B-4AAC-A9D6-1AC4C7D34A85}" type="datetimeFigureOut">
              <a:rPr lang="ru-RU" smtClean="0"/>
              <a:t>19.04.2017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9B621-CEF7-4A31-A1FB-15524BFDDF5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9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5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7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admin\Мои документы\шаблон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000232" y="714356"/>
            <a:ext cx="6898042" cy="53860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3000" b="1" i="1" dirty="0" smtClean="0">
                <a:solidFill>
                  <a:srgbClr val="00CC00"/>
                </a:solidFill>
                <a:latin typeface="Arial Black" pitchFamily="34" charset="0"/>
              </a:rPr>
              <a:t>Хвойні</a:t>
            </a:r>
          </a:p>
          <a:p>
            <a:r>
              <a:rPr lang="uk-UA" sz="13000" b="1" i="1" dirty="0">
                <a:solidFill>
                  <a:srgbClr val="00CC00"/>
                </a:solidFill>
                <a:latin typeface="Arial Black" pitchFamily="34" charset="0"/>
              </a:rPr>
              <a:t>д</a:t>
            </a:r>
            <a:r>
              <a:rPr lang="uk-UA" sz="13000" b="1" i="1" dirty="0" smtClean="0">
                <a:solidFill>
                  <a:srgbClr val="00CC00"/>
                </a:solidFill>
                <a:latin typeface="Arial Black" pitchFamily="34" charset="0"/>
              </a:rPr>
              <a:t>ерева</a:t>
            </a:r>
          </a:p>
          <a:p>
            <a:endParaRPr lang="uk-UA" sz="2800" b="1" i="1" dirty="0" smtClean="0">
              <a:solidFill>
                <a:srgbClr val="00CC00"/>
              </a:solidFill>
              <a:latin typeface="Arial Black" pitchFamily="34" charset="0"/>
            </a:endParaRPr>
          </a:p>
          <a:p>
            <a:r>
              <a:rPr lang="uk-UA" sz="2800" b="1" i="1" dirty="0" smtClean="0">
                <a:solidFill>
                  <a:srgbClr val="00CC00"/>
                </a:solidFill>
                <a:latin typeface="Arial Black" pitchFamily="34" charset="0"/>
              </a:rPr>
              <a:t>       </a:t>
            </a:r>
          </a:p>
          <a:p>
            <a:r>
              <a:rPr lang="uk-UA" sz="2800" b="1" i="1" dirty="0">
                <a:solidFill>
                  <a:srgbClr val="00CC00"/>
                </a:solidFill>
                <a:latin typeface="Arial Black" pitchFamily="34" charset="0"/>
              </a:rPr>
              <a:t> </a:t>
            </a:r>
            <a:r>
              <a:rPr lang="uk-UA" sz="2800" b="1" i="1" dirty="0" smtClean="0">
                <a:solidFill>
                  <a:srgbClr val="00CC00"/>
                </a:solidFill>
                <a:latin typeface="Arial Black" pitchFamily="34" charset="0"/>
              </a:rPr>
              <a:t>     Підготувала: О. В. </a:t>
            </a:r>
            <a:r>
              <a:rPr lang="uk-UA" sz="2800" b="1" i="1" dirty="0" err="1" smtClean="0">
                <a:solidFill>
                  <a:srgbClr val="00CC00"/>
                </a:solidFill>
                <a:latin typeface="Arial Black" pitchFamily="34" charset="0"/>
              </a:rPr>
              <a:t>Мосінзова</a:t>
            </a:r>
            <a:endParaRPr lang="ru-RU" sz="2800" b="1" i="1" dirty="0">
              <a:solidFill>
                <a:srgbClr val="00CC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admin\Мои документы\шаблон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10242" name="Picture 2" descr="C:\Documents and Settings\admin\Мои документы\модрина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357166"/>
            <a:ext cx="3357586" cy="5214974"/>
          </a:xfrm>
          <a:prstGeom prst="rect">
            <a:avLst/>
          </a:prstGeom>
          <a:noFill/>
        </p:spPr>
      </p:pic>
      <p:pic>
        <p:nvPicPr>
          <p:cNvPr id="10243" name="Picture 3" descr="C:\Documents and Settings\admin\Мои документы\л модр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14480" y="357166"/>
            <a:ext cx="3629025" cy="2047875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071538" y="5288340"/>
            <a:ext cx="678262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9600" b="1" i="1" dirty="0" smtClean="0">
                <a:solidFill>
                  <a:srgbClr val="FF0000"/>
                </a:solidFill>
                <a:latin typeface="Arial Black" pitchFamily="34" charset="0"/>
              </a:rPr>
              <a:t>Модрина </a:t>
            </a:r>
            <a:endParaRPr lang="ru-RU" sz="9600" b="1" i="1" dirty="0">
              <a:solidFill>
                <a:srgbClr val="FF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admin\Мои документы\шаблон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11266" name="Picture 2" descr="C:\Documents and Settings\admin\Мои документы\ялиця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64742" y="428604"/>
            <a:ext cx="3851671" cy="5143536"/>
          </a:xfrm>
          <a:prstGeom prst="rect">
            <a:avLst/>
          </a:prstGeom>
          <a:noFill/>
        </p:spPr>
      </p:pic>
      <p:pic>
        <p:nvPicPr>
          <p:cNvPr id="11267" name="Picture 3" descr="C:\Documents and Settings\admin\Мои документы\иг ялиц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14480" y="428604"/>
            <a:ext cx="3048002" cy="250033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857224" y="5288340"/>
            <a:ext cx="533351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9600" b="1" i="1" dirty="0" smtClean="0">
                <a:solidFill>
                  <a:srgbClr val="FF0000"/>
                </a:solidFill>
                <a:latin typeface="Arial Black" pitchFamily="34" charset="0"/>
              </a:rPr>
              <a:t>  Ялиця</a:t>
            </a:r>
            <a:endParaRPr lang="ru-RU" sz="9600" b="1" i="1" dirty="0">
              <a:solidFill>
                <a:srgbClr val="FF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admin\Мои документы\шаблон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12290" name="Picture 2" descr="C:\Documents and Settings\admin\Мои документы\тис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82772" y="357166"/>
            <a:ext cx="5305410" cy="4929222"/>
          </a:xfrm>
          <a:prstGeom prst="rect">
            <a:avLst/>
          </a:prstGeom>
          <a:noFill/>
        </p:spPr>
      </p:pic>
      <p:pic>
        <p:nvPicPr>
          <p:cNvPr id="12291" name="Picture 3" descr="C:\Documents and Settings\admin\Мои документы\тис лис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71538" y="357166"/>
            <a:ext cx="2343150" cy="2047875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714348" y="3811012"/>
            <a:ext cx="7061549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9600" b="1" i="1" dirty="0" smtClean="0">
                <a:solidFill>
                  <a:srgbClr val="FF0000"/>
                </a:solidFill>
                <a:latin typeface="Arial Black" pitchFamily="34" charset="0"/>
              </a:rPr>
              <a:t>Тис</a:t>
            </a:r>
          </a:p>
          <a:p>
            <a:r>
              <a:rPr lang="uk-UA" sz="9600" b="1" i="1" dirty="0" smtClean="0">
                <a:solidFill>
                  <a:srgbClr val="FF0000"/>
                </a:solidFill>
                <a:latin typeface="Arial Black" pitchFamily="34" charset="0"/>
              </a:rPr>
              <a:t>    ягідний</a:t>
            </a:r>
            <a:endParaRPr lang="ru-RU" sz="9600" b="1" i="1" dirty="0">
              <a:solidFill>
                <a:srgbClr val="FF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admin\Мои документы\шаблон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13314" name="Picture 2" descr="C:\Documents and Settings\admin\Мои документы\смерека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285728"/>
            <a:ext cx="4143404" cy="5357850"/>
          </a:xfrm>
          <a:prstGeom prst="rect">
            <a:avLst/>
          </a:prstGeom>
          <a:noFill/>
        </p:spPr>
      </p:pic>
      <p:pic>
        <p:nvPicPr>
          <p:cNvPr id="13315" name="Picture 3" descr="C:\Documents and Settings\admin\Мои документы\смер л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57290" y="285728"/>
            <a:ext cx="3076575" cy="2047875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428728" y="5288340"/>
            <a:ext cx="625684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9600" b="1" i="1" dirty="0" smtClean="0">
                <a:solidFill>
                  <a:srgbClr val="FF0000"/>
                </a:solidFill>
                <a:latin typeface="Arial Black" pitchFamily="34" charset="0"/>
              </a:rPr>
              <a:t>Смерека</a:t>
            </a:r>
            <a:endParaRPr lang="ru-RU" sz="9600" b="1" i="1" dirty="0">
              <a:solidFill>
                <a:srgbClr val="FF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admin\Мои документы\шаблон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714348" y="5288340"/>
            <a:ext cx="563006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9600" b="1" i="1" dirty="0" smtClean="0">
                <a:solidFill>
                  <a:srgbClr val="FF0000"/>
                </a:solidFill>
                <a:latin typeface="Arial Black" pitchFamily="34" charset="0"/>
              </a:rPr>
              <a:t>Ялівець</a:t>
            </a:r>
            <a:endParaRPr lang="ru-RU" sz="9600" b="1" i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pic>
        <p:nvPicPr>
          <p:cNvPr id="14338" name="Picture 2" descr="C:\Documents and Settings\admin\Мои документы\ялывець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57356" y="214290"/>
            <a:ext cx="6929486" cy="4429156"/>
          </a:xfrm>
          <a:prstGeom prst="rect">
            <a:avLst/>
          </a:prstGeom>
          <a:noFill/>
        </p:spPr>
      </p:pic>
      <p:pic>
        <p:nvPicPr>
          <p:cNvPr id="14339" name="Picture 3" descr="C:\Documents and Settings\admin\Мои документы\лист ялывець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86512" y="4786322"/>
            <a:ext cx="2524127" cy="19049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admin\Мои документы\шаблон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214414" y="928670"/>
            <a:ext cx="7638630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9600" b="1" i="1" dirty="0" smtClean="0">
                <a:solidFill>
                  <a:srgbClr val="00CC00"/>
                </a:solidFill>
                <a:latin typeface="Arial Black" pitchFamily="34" charset="0"/>
              </a:rPr>
              <a:t>Любіть і </a:t>
            </a:r>
          </a:p>
          <a:p>
            <a:pPr algn="ctr"/>
            <a:r>
              <a:rPr lang="uk-UA" sz="9600" b="1" i="1" dirty="0">
                <a:solidFill>
                  <a:srgbClr val="00CC00"/>
                </a:solidFill>
                <a:latin typeface="Arial Black" pitchFamily="34" charset="0"/>
              </a:rPr>
              <a:t>о</a:t>
            </a:r>
            <a:r>
              <a:rPr lang="uk-UA" sz="9600" b="1" i="1" dirty="0" smtClean="0">
                <a:solidFill>
                  <a:srgbClr val="00CC00"/>
                </a:solidFill>
                <a:latin typeface="Arial Black" pitchFamily="34" charset="0"/>
              </a:rPr>
              <a:t>берігайте</a:t>
            </a:r>
          </a:p>
          <a:p>
            <a:pPr algn="ctr"/>
            <a:r>
              <a:rPr lang="uk-UA" sz="9600" b="1" i="1" dirty="0">
                <a:solidFill>
                  <a:srgbClr val="00CC00"/>
                </a:solidFill>
                <a:latin typeface="Arial Black" pitchFamily="34" charset="0"/>
              </a:rPr>
              <a:t>п</a:t>
            </a:r>
            <a:r>
              <a:rPr lang="uk-UA" sz="9600" b="1" i="1" dirty="0" smtClean="0">
                <a:solidFill>
                  <a:srgbClr val="00CC00"/>
                </a:solidFill>
                <a:latin typeface="Arial Black" pitchFamily="34" charset="0"/>
              </a:rPr>
              <a:t>рироду!</a:t>
            </a:r>
            <a:endParaRPr lang="ru-RU" sz="9600" b="1" i="1" dirty="0">
              <a:solidFill>
                <a:srgbClr val="00CC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admin\Мои документы\шаблон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2050" name="Picture 2" descr="C:\Documents and Settings\admin\Мои документы\i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14942" y="500042"/>
            <a:ext cx="3390913" cy="4528238"/>
          </a:xfrm>
          <a:prstGeom prst="rect">
            <a:avLst/>
          </a:prstGeom>
          <a:noFill/>
        </p:spPr>
      </p:pic>
      <p:pic>
        <p:nvPicPr>
          <p:cNvPr id="2051" name="Picture 3" descr="C:\Documents and Settings\admin\Мои документы\i (1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28794" y="500042"/>
            <a:ext cx="2762250" cy="2047875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785786" y="3811012"/>
            <a:ext cx="7672293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9600" b="1" i="1" dirty="0" smtClean="0">
                <a:solidFill>
                  <a:srgbClr val="FF0000"/>
                </a:solidFill>
                <a:latin typeface="Arial Black" pitchFamily="34" charset="0"/>
              </a:rPr>
              <a:t>Ялина </a:t>
            </a:r>
          </a:p>
          <a:p>
            <a:r>
              <a:rPr lang="uk-UA" sz="9600" b="1" i="1" dirty="0" smtClean="0">
                <a:solidFill>
                  <a:srgbClr val="FF0000"/>
                </a:solidFill>
                <a:latin typeface="Arial Black" pitchFamily="34" charset="0"/>
              </a:rPr>
              <a:t>  звичайна</a:t>
            </a:r>
            <a:endParaRPr lang="ru-RU" sz="9600" b="1" i="1" dirty="0">
              <a:solidFill>
                <a:srgbClr val="FF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admin\Мои документы\шаблон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3074" name="Picture 2" descr="C:\Documents and Settings\admin\Мои документы\i (2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57818" y="500042"/>
            <a:ext cx="3222684" cy="4286280"/>
          </a:xfrm>
          <a:prstGeom prst="rect">
            <a:avLst/>
          </a:prstGeom>
          <a:noFill/>
        </p:spPr>
      </p:pic>
      <p:pic>
        <p:nvPicPr>
          <p:cNvPr id="3075" name="Picture 3" descr="C:\Documents and Settings\admin\Мои документы\i (3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14546" y="500042"/>
            <a:ext cx="2733675" cy="2047875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714348" y="3714752"/>
            <a:ext cx="7218643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9600" b="1" i="1" dirty="0" smtClean="0">
                <a:solidFill>
                  <a:srgbClr val="FF0000"/>
                </a:solidFill>
                <a:latin typeface="Arial Black" pitchFamily="34" charset="0"/>
              </a:rPr>
              <a:t>Ялина </a:t>
            </a:r>
          </a:p>
          <a:p>
            <a:r>
              <a:rPr lang="uk-UA" sz="9600" b="1" i="1" dirty="0" smtClean="0">
                <a:solidFill>
                  <a:srgbClr val="FF0000"/>
                </a:solidFill>
                <a:latin typeface="Arial Black" pitchFamily="34" charset="0"/>
              </a:rPr>
              <a:t>      срібна</a:t>
            </a:r>
            <a:endParaRPr lang="ru-RU" sz="9600" b="1" i="1" dirty="0">
              <a:solidFill>
                <a:srgbClr val="FF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admin\Мои документы\шаблон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4098" name="Picture 2" descr="C:\Documents and Settings\admin\Мои документы\сосна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57818" y="500042"/>
            <a:ext cx="3206152" cy="4572032"/>
          </a:xfrm>
          <a:prstGeom prst="rect">
            <a:avLst/>
          </a:prstGeom>
          <a:noFill/>
        </p:spPr>
      </p:pic>
      <p:pic>
        <p:nvPicPr>
          <p:cNvPr id="4099" name="Picture 3" descr="C:\Documents and Settings\admin\Мои документы\игла сосни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3108" y="500042"/>
            <a:ext cx="2733675" cy="2047875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857224" y="3811012"/>
            <a:ext cx="7672293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9600" b="1" i="1" dirty="0" smtClean="0">
                <a:solidFill>
                  <a:srgbClr val="FF0000"/>
                </a:solidFill>
                <a:latin typeface="Arial Black" pitchFamily="34" charset="0"/>
              </a:rPr>
              <a:t>Сосна</a:t>
            </a:r>
          </a:p>
          <a:p>
            <a:r>
              <a:rPr lang="uk-UA" sz="9600" b="1" i="1" dirty="0" smtClean="0">
                <a:solidFill>
                  <a:srgbClr val="FF0000"/>
                </a:solidFill>
                <a:latin typeface="Arial Black" pitchFamily="34" charset="0"/>
              </a:rPr>
              <a:t>  звичайна</a:t>
            </a:r>
            <a:endParaRPr lang="ru-RU" sz="9600" b="1" i="1" dirty="0">
              <a:solidFill>
                <a:srgbClr val="FF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admin\Мои документы\шаблон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5122" name="Picture 2" descr="C:\Documents and Settings\admin\Мои документы\сосна чорна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57818" y="428604"/>
            <a:ext cx="3088780" cy="4714908"/>
          </a:xfrm>
          <a:prstGeom prst="rect">
            <a:avLst/>
          </a:prstGeom>
          <a:noFill/>
        </p:spPr>
      </p:pic>
      <p:pic>
        <p:nvPicPr>
          <p:cNvPr id="5123" name="Picture 3" descr="C:\Documents and Settings\admin\Мои документы\игла с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00232" y="428604"/>
            <a:ext cx="2857520" cy="2286016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857224" y="3811012"/>
            <a:ext cx="6803466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9600" b="1" i="1" dirty="0" smtClean="0">
                <a:solidFill>
                  <a:srgbClr val="FF0000"/>
                </a:solidFill>
                <a:latin typeface="Arial Black" pitchFamily="34" charset="0"/>
              </a:rPr>
              <a:t>Сосна </a:t>
            </a:r>
          </a:p>
          <a:p>
            <a:r>
              <a:rPr lang="uk-UA" sz="9600" b="1" i="1" dirty="0" smtClean="0">
                <a:solidFill>
                  <a:srgbClr val="FF0000"/>
                </a:solidFill>
                <a:latin typeface="Arial Black" pitchFamily="34" charset="0"/>
              </a:rPr>
              <a:t>      чорна</a:t>
            </a:r>
            <a:endParaRPr lang="ru-RU" sz="9600" b="1" i="1" dirty="0">
              <a:solidFill>
                <a:srgbClr val="FF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admin\Мои документы\шаблон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6146" name="Picture 2" descr="C:\Documents and Settings\admin\Мои документы\туя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43504" y="500042"/>
            <a:ext cx="3429024" cy="4643470"/>
          </a:xfrm>
          <a:prstGeom prst="rect">
            <a:avLst/>
          </a:prstGeom>
          <a:noFill/>
        </p:spPr>
      </p:pic>
      <p:pic>
        <p:nvPicPr>
          <p:cNvPr id="6147" name="Picture 3" descr="C:\Documents and Settings\admin\Мои документы\т л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71670" y="500042"/>
            <a:ext cx="2733675" cy="2047875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357290" y="3811012"/>
            <a:ext cx="6817892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9600" b="1" i="1" dirty="0" smtClean="0">
                <a:solidFill>
                  <a:srgbClr val="FF0000"/>
                </a:solidFill>
                <a:latin typeface="Arial Black" pitchFamily="34" charset="0"/>
              </a:rPr>
              <a:t>Туя </a:t>
            </a:r>
          </a:p>
          <a:p>
            <a:r>
              <a:rPr lang="uk-UA" sz="9600" b="1" i="1" dirty="0" smtClean="0">
                <a:solidFill>
                  <a:srgbClr val="FF0000"/>
                </a:solidFill>
                <a:latin typeface="Arial Black" pitchFamily="34" charset="0"/>
              </a:rPr>
              <a:t>   західна</a:t>
            </a:r>
            <a:endParaRPr lang="ru-RU" sz="9600" b="1" i="1" dirty="0">
              <a:solidFill>
                <a:srgbClr val="FF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admin\Мои документы\шаблон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643042" y="642918"/>
            <a:ext cx="740908" cy="20928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3000" b="1" i="1" dirty="0" smtClean="0">
                <a:solidFill>
                  <a:srgbClr val="00CC00"/>
                </a:solidFill>
                <a:latin typeface="Arial Black" pitchFamily="34" charset="0"/>
              </a:rPr>
              <a:t> </a:t>
            </a:r>
            <a:endParaRPr lang="ru-RU" sz="13000" b="1" i="1" dirty="0">
              <a:solidFill>
                <a:srgbClr val="00CC00"/>
              </a:solidFill>
              <a:latin typeface="Arial Black" pitchFamily="34" charset="0"/>
            </a:endParaRPr>
          </a:p>
        </p:txBody>
      </p:sp>
      <p:pic>
        <p:nvPicPr>
          <p:cNvPr id="7170" name="Picture 2" descr="C:\Documents and Settings\admin\Мои документы\туя схыдна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43504" y="571480"/>
            <a:ext cx="3152778" cy="4714908"/>
          </a:xfrm>
          <a:prstGeom prst="rect">
            <a:avLst/>
          </a:prstGeom>
          <a:noFill/>
        </p:spPr>
      </p:pic>
      <p:pic>
        <p:nvPicPr>
          <p:cNvPr id="7171" name="Picture 3" descr="C:\Documents and Settings\admin\Мои документы\игл туя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43042" y="500042"/>
            <a:ext cx="3071834" cy="2214578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1500166" y="3811012"/>
            <a:ext cx="6393097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9600" b="1" i="1" dirty="0" smtClean="0">
                <a:solidFill>
                  <a:srgbClr val="FF0000"/>
                </a:solidFill>
                <a:latin typeface="Arial Black" pitchFamily="34" charset="0"/>
              </a:rPr>
              <a:t>Туя </a:t>
            </a:r>
          </a:p>
          <a:p>
            <a:r>
              <a:rPr lang="uk-UA" sz="9600" b="1" i="1" dirty="0" smtClean="0">
                <a:solidFill>
                  <a:srgbClr val="FF0000"/>
                </a:solidFill>
                <a:latin typeface="Arial Black" pitchFamily="34" charset="0"/>
              </a:rPr>
              <a:t>    східна</a:t>
            </a:r>
            <a:endParaRPr lang="ru-RU" sz="9600" b="1" i="1" dirty="0">
              <a:solidFill>
                <a:srgbClr val="FF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admin\Мои документы\шаблон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8194" name="Picture 2" descr="C:\Documents and Settings\admin\Мои документы\кип лис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43637" y="4786322"/>
            <a:ext cx="2571768" cy="1898650"/>
          </a:xfrm>
          <a:prstGeom prst="rect">
            <a:avLst/>
          </a:prstGeom>
          <a:noFill/>
        </p:spPr>
      </p:pic>
      <p:pic>
        <p:nvPicPr>
          <p:cNvPr id="8195" name="Picture 3" descr="C:\Documents and Settings\admin\Мои документы\кип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71670" y="285728"/>
            <a:ext cx="6643734" cy="428625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0" y="5288340"/>
            <a:ext cx="610455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9600" b="1" i="1" dirty="0" smtClean="0">
                <a:solidFill>
                  <a:srgbClr val="FF0000"/>
                </a:solidFill>
                <a:latin typeface="Arial Black" pitchFamily="34" charset="0"/>
              </a:rPr>
              <a:t>Кипарис</a:t>
            </a:r>
            <a:endParaRPr lang="ru-RU" sz="9600" b="1" i="1" dirty="0">
              <a:solidFill>
                <a:srgbClr val="FF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admin\Мои документы\шаблон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9218" name="Picture 2" descr="C:\Documents and Settings\admin\Мои документы\кедр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57818" y="500042"/>
            <a:ext cx="3357586" cy="5214974"/>
          </a:xfrm>
          <a:prstGeom prst="rect">
            <a:avLst/>
          </a:prstGeom>
          <a:noFill/>
        </p:spPr>
      </p:pic>
      <p:pic>
        <p:nvPicPr>
          <p:cNvPr id="9219" name="Picture 3" descr="C:\Documents and Settings\admin\Мои документы\л ке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71604" y="500042"/>
            <a:ext cx="3381375" cy="2047875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214414" y="3786190"/>
            <a:ext cx="395172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9600" b="1" i="1" dirty="0" smtClean="0">
                <a:solidFill>
                  <a:srgbClr val="FF0000"/>
                </a:solidFill>
                <a:latin typeface="Arial Black" pitchFamily="34" charset="0"/>
              </a:rPr>
              <a:t>Кедр </a:t>
            </a:r>
            <a:endParaRPr lang="ru-RU" sz="9600" b="1" i="1" dirty="0">
              <a:solidFill>
                <a:srgbClr val="FF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45</Words>
  <Application>Microsoft Office PowerPoint</Application>
  <PresentationFormat>Экран (4:3)</PresentationFormat>
  <Paragraphs>29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11</cp:revision>
  <dcterms:created xsi:type="dcterms:W3CDTF">2017-04-19T11:22:42Z</dcterms:created>
  <dcterms:modified xsi:type="dcterms:W3CDTF">2017-04-19T13:11:57Z</dcterms:modified>
</cp:coreProperties>
</file>