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4" r:id="rId20"/>
    <p:sldId id="292" r:id="rId21"/>
    <p:sldId id="29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-73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8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09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9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09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9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9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6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4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9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5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63D5-CB32-4B2E-9A5E-005B34F42626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2E230E-341F-478D-99ED-71FA76499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9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NUL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videoplayback.mp4" TargetMode="External"/><Relationship Id="rId5" Type="http://schemas.openxmlformats.org/officeDocument/2006/relationships/image" Target="../media/image35.jpeg"/><Relationship Id="rId4" Type="http://schemas.microsoft.com/office/2007/relationships/hdphoto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microsoft.com/office/2007/relationships/hdphoto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hyperlink" Target="&#1088;&#1077;&#1074;&#1086;&#1083;&#1102;&#1094;&#1080;&#1103;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83;&#1080;&#1094;&#1072;&#1088;&#1089;&#1100;&#1082;&#1080;&#1081;%20&#1093;&#1088;&#1077;&#1089;&#1090;.mp4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microsoft.com/office/2007/relationships/hdphoto" Target="NUL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hyperlink" Target="file:///D:\&#1056;&#1077;&#1074;&#1086;&#1083;&#1102;&#1094;&#1110;&#1103;%20&#1075;&#1110;&#1076;&#1085;&#1086;&#1089;&#1090;&#1110;\&#1074;&#1089;&#1090;&#1072;&#1074;&#1072;&#1081;%20(online-video-cutter.com).avi" TargetMode="External"/><Relationship Id="rId4" Type="http://schemas.microsoft.com/office/2007/relationships/hdphoto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hyperlink" Target="file:///D:\&#1056;&#1077;&#1074;&#1086;&#1083;&#1102;&#1094;&#1110;&#1103;%20&#1075;&#1110;&#1076;&#1085;&#1086;&#1089;&#1090;&#1110;\&#1074;&#1089;&#1090;&#1072;&#1074;&#1072;&#1081;%20(online-video-cutter.com).avi" TargetMode="External"/><Relationship Id="rId4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&#1056;&#1077;&#1074;&#1086;&#1083;&#1102;&#1094;&#1110;&#1103;%20&#1075;&#1110;&#1076;&#1085;&#1086;&#1089;&#1090;&#1110;\&#1044;&#1077;&#1085;&#1100;%20&#1074;%20&#1110;&#1089;&#1090;&#1086;&#1088;&#1110;&#1111;.%20&#1056;&#1077;&#1074;&#1086;&#1083;&#1102;&#1094;&#1110;&#1103;%20&#1085;&#1072;%20&#1075;&#1088;&#1072;&#1085;&#1110;&#1090;&#1110;%20(online-video-cutter.com)%20(1).avi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hyperlink" Target="&#1044;&#1077;&#1085;&#1100;%20&#1074;%20&#1110;&#1089;&#1090;&#1086;&#1088;&#1110;&#1111;.%20&#1056;&#1077;&#1074;&#1086;&#1083;&#1102;&#1094;&#1110;&#1103;%20&#1085;&#1072;%20&#1075;&#1088;&#1072;&#1085;&#1110;&#1090;&#1110;%20(online-video-cutter.com)%20(1).avi" TargetMode="External"/><Relationship Id="rId4" Type="http://schemas.microsoft.com/office/2007/relationships/hdphoto" Target="NUL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hyperlink" Target="&#1088;&#1077;&#1074;&#1086;&#1083;&#1102;&#1094;&#1110;&#1103;%20&#1085;&#1072;%20&#1075;&#1088;&#1072;&#1085;&#1110;&#1090;&#1110;.mp4" TargetMode="External"/><Relationship Id="rId4" Type="http://schemas.microsoft.com/office/2007/relationships/hdphoto" Target="NULL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4434" y="1801110"/>
            <a:ext cx="5964071" cy="3151889"/>
          </a:xfrm>
        </p:spPr>
        <p:txBody>
          <a:bodyPr>
            <a:noAutofit/>
          </a:bodyPr>
          <a:lstStyle/>
          <a:p>
            <a:pPr algn="ctr"/>
            <a:r>
              <a:rPr lang="uk-UA" sz="8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sz="8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8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Весна свободи посеред осені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73" y="-91495"/>
            <a:ext cx="7530352" cy="298482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6" y="4755003"/>
            <a:ext cx="12186459" cy="2564099"/>
          </a:xfrm>
          <a:prstGeom prst="rect">
            <a:avLst/>
          </a:prstGeom>
        </p:spPr>
      </p:pic>
      <p:pic>
        <p:nvPicPr>
          <p:cNvPr id="2050" name="Picture 2" descr="D:\Революція гідності\гідності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0" y="2423457"/>
            <a:ext cx="5881564" cy="30356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7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74635" y="889363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22 ЛИСТОПАДА 2004 РОКУ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ПОМАРАНЧЕВА РЕВОЛЮЦІЯ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D:\Революція гідності\pomarancheva-revolut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9" y="1393632"/>
            <a:ext cx="5953125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еволюція гідності\gjvfhfyxtdf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7" y="2366394"/>
            <a:ext cx="6432147" cy="428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36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7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74635" y="28730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ПОМАРАНЧЕВА РЕВОЛЮЦІЯ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Революція гідності\помаранчев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569"/>
            <a:ext cx="6585809" cy="437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Революція гідності\помаранчева_10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59" y="2651486"/>
            <a:ext cx="6373505" cy="420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6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74635" y="28730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ПОМАРАНЧЕВА РЕВОЛЮЦІЯ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D:\Революція гідності\43076_html_9e9c6b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05" y="791570"/>
            <a:ext cx="9628679" cy="6103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61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74635" y="28730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ПОМАРАНЧЕВА РЕВОЛЮЦІЯ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D:\Революція гідності\помаранчева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4" y="990366"/>
            <a:ext cx="6728915" cy="504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30" y="1450904"/>
            <a:ext cx="26765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2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30297" y="889363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21 ЛИСТОПАДА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Революція гідності\гідності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66" y="1472738"/>
            <a:ext cx="8475167" cy="53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Революція гідності\гідностіа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48" y="1393632"/>
            <a:ext cx="9529901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0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003252" y="28886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Картинки по запросу коктейлі молот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52" y="948696"/>
            <a:ext cx="7976230" cy="55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82" y="1564164"/>
            <a:ext cx="3289963" cy="43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:\Революція гідності\гідності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85" y="948695"/>
            <a:ext cx="8331428" cy="55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8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003252" y="28886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3" y="1062520"/>
            <a:ext cx="3256366" cy="36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41" y="1139491"/>
            <a:ext cx="3347201" cy="37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16" y="2217168"/>
            <a:ext cx="3411639" cy="37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Революція гідності\004811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80" y="687305"/>
            <a:ext cx="10153934" cy="633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8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2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003252" y="28886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:\Революція гідності\958aa03685a74c89857a8493085525f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41" y="1064170"/>
            <a:ext cx="60007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Революція гідності\16459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13" y="889363"/>
            <a:ext cx="8606805" cy="54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30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003252" y="288861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D:\Революція гідності\гідності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723900"/>
            <a:ext cx="812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Революція гідності\гідності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715432"/>
            <a:ext cx="8128000" cy="541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39" y="1628325"/>
            <a:ext cx="26765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0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14822.vk.me/v314822987/2e1a/jGfMR-ozc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99278"/>
          </a:xfrm>
          <a:prstGeom prst="rect">
            <a:avLst/>
          </a:prstGeom>
          <a:noFill/>
        </p:spPr>
      </p:pic>
      <p:pic>
        <p:nvPicPr>
          <p:cNvPr id="7" name="Объект 6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5541" y="5657663"/>
            <a:ext cx="12186459" cy="1619250"/>
          </a:xfrm>
        </p:spPr>
      </p:pic>
    </p:spTree>
    <p:extLst>
      <p:ext uri="{BB962C8B-B14F-4D97-AF65-F5344CB8AC3E}">
        <p14:creationId xmlns:p14="http://schemas.microsoft.com/office/powerpoint/2010/main" val="26017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050576"/>
            <a:ext cx="7759764" cy="2756848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«Той, хто не любить своєї країни, нічого любить не може»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Д.Байрон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85" y="136478"/>
            <a:ext cx="6995817" cy="2772945"/>
          </a:xfrm>
          <a:prstGeom prst="rect">
            <a:avLst/>
          </a:prstGeom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70" y="1522950"/>
            <a:ext cx="2940974" cy="3851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6087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003251" y="4250734"/>
            <a:ext cx="8642729" cy="504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«Важливо, щоб ти був готовий померти за свою країну, але ще важливіше, щоб ти був готовий прожити життя заради неї»</a:t>
            </a:r>
          </a:p>
          <a:p>
            <a:r>
              <a:rPr lang="uk-UA" sz="4800" b="1" dirty="0" smtClean="0">
                <a:solidFill>
                  <a:srgbClr val="FF0000"/>
                </a:solidFill>
              </a:rPr>
              <a:t>Т.Рузвельт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9458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5" y="2474487"/>
            <a:ext cx="26765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56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9458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5" y="2474487"/>
            <a:ext cx="26765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и по запросу день свободи та гідності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8" y="453245"/>
            <a:ext cx="9208701" cy="47176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6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pic>
        <p:nvPicPr>
          <p:cNvPr id="3074" name="Picture 2" descr="D:\Революція гідності\199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8" y="193628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8500" b="1" dirty="0" smtClean="0">
                <a:solidFill>
                  <a:schemeClr val="bg1"/>
                </a:solidFill>
              </a:rPr>
              <a:t>1990</a:t>
            </a:r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-866348" y="3936032"/>
            <a:ext cx="5872518" cy="787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                         НА ГРАНІТІ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Революція гідності\2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62117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еволюція гідності\20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56" y="98094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336539" y="3967414"/>
            <a:ext cx="5872518" cy="787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ПОМАРАНЧЕВА РЕВОЛЮЦІЯ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7364904" y="4042011"/>
            <a:ext cx="5872518" cy="787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ГІДНОСТІ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pic>
        <p:nvPicPr>
          <p:cNvPr id="4098" name="Picture 2" descr="D:\Революція гідності\Революція-на-граніті-Шкільне-життя-300x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1" y="1489860"/>
            <a:ext cx="5019676" cy="267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746274" y="889362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2 ЖОВТНЯ 1990 РОКУ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НА ГРАНІТІ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http://school90.edu.kh.ua/files2/images/novini/%D0%A0%D0%B5%D0%B2%D0%BE%D0%BB%D1%8E%D1%86%D1%96%D1%8F%20%D0%BD%D0%B0%20%D0%B3%D1%80%D0%B0%D0%BD%D1%96%D1%82%D1%96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460" y="287301"/>
            <a:ext cx="3006399" cy="240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099" name="Picture 3" descr="D:\Революція гідності\d83361f-----------------------,---------------,---------------------.-------------------------------------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1" y="3260776"/>
            <a:ext cx="5083359" cy="327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D:\Революція гідності\на граніті 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3178758"/>
            <a:ext cx="4933950" cy="344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Картинки по запросу прапор україни pn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8" b="89937" l="9960" r="9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21" y="721138"/>
            <a:ext cx="2673679" cy="25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1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1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551492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НА ГРАНІТІ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5" name="Picture 5" descr="D:\Революція гідності\-на граніті 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9842" r="10165" b="24648"/>
          <a:stretch/>
        </p:blipFill>
        <p:spPr bwMode="auto">
          <a:xfrm>
            <a:off x="527713" y="128587"/>
            <a:ext cx="11136573" cy="68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Революція гідності\на граніті 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9841" r="12420" b="28538"/>
          <a:stretch/>
        </p:blipFill>
        <p:spPr bwMode="auto">
          <a:xfrm>
            <a:off x="527713" y="128587"/>
            <a:ext cx="11293328" cy="69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ndonesia.mfa.gov.ua/mediafiles/sites/indonesia/images/gallery/12_revolution_on_granite/granrev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8" y="-640035"/>
            <a:ext cx="11293328" cy="76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551492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НА ГРАНІТІ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D:\Революція гідності\на граніті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1" y="889363"/>
            <a:ext cx="11087302" cy="44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еволюція гідності\hq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7911"/>
          <a:stretch/>
        </p:blipFill>
        <p:spPr bwMode="auto">
          <a:xfrm>
            <a:off x="2293016" y="889360"/>
            <a:ext cx="7522835" cy="48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еволюція гідності\на граніті 1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12422" r="7030" b="27640"/>
          <a:stretch/>
        </p:blipFill>
        <p:spPr bwMode="auto">
          <a:xfrm>
            <a:off x="879903" y="889360"/>
            <a:ext cx="10611440" cy="57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еволюція на граніті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0" y="889360"/>
            <a:ext cx="10511343" cy="66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42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7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2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589379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НА ГРАНІТІ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Революція гідності\НА ГРАНІТІ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50" y="824878"/>
            <a:ext cx="8863028" cy="58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революція на граніті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22" y="802156"/>
            <a:ext cx="8832056" cy="58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905517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Революція гідності\20130114015223!Мешко_Оксана_Яків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" y="243539"/>
            <a:ext cx="2340102" cy="32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-627371" y="3667765"/>
            <a:ext cx="4002490" cy="30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Оксана </a:t>
            </a:r>
            <a:r>
              <a:rPr lang="uk-UA" sz="2800" b="1" dirty="0" err="1" smtClean="0">
                <a:solidFill>
                  <a:srgbClr val="FF0000"/>
                </a:solidFill>
              </a:rPr>
              <a:t>Мешко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D:\Революція гідності\4212-15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96" y="189093"/>
            <a:ext cx="2754898" cy="32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953600" y="3561287"/>
            <a:ext cx="4002490" cy="30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Неоніла Крюкова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D:\Революція гідності\ccb767a-1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14" y="404567"/>
            <a:ext cx="3995886" cy="26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8032400" y="3063007"/>
            <a:ext cx="4002490" cy="30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Оксана Забужко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6251955" y="6457510"/>
            <a:ext cx="4002490" cy="30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Олесь Доній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50" y="3308379"/>
            <a:ext cx="2857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 descr="Картинки по запросу вячеслав кириленко революція на грані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Картинки по запросу вячеслав кириленко революція на граніт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5" descr="Картинки по запросу вячеслав кириленко революція на грані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7" descr="Картинки по запросу вячеслав кириленко революція на граніті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9" descr="Картинки по запросу вячеслав кириленко революція на граніті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3968795"/>
            <a:ext cx="4303878" cy="2463499"/>
          </a:xfrm>
          <a:prstGeom prst="rect">
            <a:avLst/>
          </a:prstGeom>
        </p:spPr>
      </p:pic>
      <p:sp>
        <p:nvSpPr>
          <p:cNvPr id="26" name="Заголовок 2"/>
          <p:cNvSpPr txBox="1">
            <a:spLocks/>
          </p:cNvSpPr>
          <p:nvPr/>
        </p:nvSpPr>
        <p:spPr>
          <a:xfrm>
            <a:off x="1128263" y="6556969"/>
            <a:ext cx="4002490" cy="30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err="1" smtClean="0">
                <a:solidFill>
                  <a:srgbClr val="FF0000"/>
                </a:solidFill>
              </a:rPr>
              <a:t>Вячеслав</a:t>
            </a:r>
            <a:r>
              <a:rPr lang="uk-UA" sz="2800" b="1" dirty="0" smtClean="0">
                <a:solidFill>
                  <a:srgbClr val="FF0000"/>
                </a:solidFill>
              </a:rPr>
              <a:t> Кириленко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212" name="Picture 20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57" y="3364038"/>
            <a:ext cx="26765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7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1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6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1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1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6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6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1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1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59" r="86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3367"/>
          <a:stretch/>
        </p:blipFill>
        <p:spPr>
          <a:xfrm>
            <a:off x="-38795" y="4755003"/>
            <a:ext cx="12186459" cy="25640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5044" y="1434721"/>
            <a:ext cx="3016155" cy="904164"/>
          </a:xfrm>
        </p:spPr>
        <p:txBody>
          <a:bodyPr/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 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4230238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589379" y="287301"/>
            <a:ext cx="7199762" cy="602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РЕВОЛЮЦІЯ НА ГРАНІТІ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06" y="889363"/>
            <a:ext cx="9107108" cy="60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429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1145</TotalTime>
  <Words>124</Words>
  <Application>Microsoft Office PowerPoint</Application>
  <PresentationFormat>Произвольный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 Весна свободи посеред осені</vt:lpstr>
      <vt:lpstr>«Той, хто не любить своєї країни, нічого любить не може» Д.Байрон </vt:lpstr>
      <vt:lpstr>1990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94</cp:revision>
  <dcterms:created xsi:type="dcterms:W3CDTF">2016-02-09T17:20:40Z</dcterms:created>
  <dcterms:modified xsi:type="dcterms:W3CDTF">2016-11-20T17:40:20Z</dcterms:modified>
</cp:coreProperties>
</file>