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0" r:id="rId6"/>
    <p:sldId id="261" r:id="rId7"/>
    <p:sldId id="263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-2885" r="-2" b="96"/>
          <a:stretch>
            <a:fillRect/>
          </a:stretch>
        </p:blipFill>
        <p:spPr bwMode="auto">
          <a:xfrm>
            <a:off x="11113" y="-258763"/>
            <a:ext cx="9144000" cy="720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71800" y="1124744"/>
            <a:ext cx="4244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Людина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творити</a:t>
            </a: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добро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99591" y="1373287"/>
            <a:ext cx="7488833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Добре слово                             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безмежна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Вітер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рушить гори,                             мороз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зігріє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Сила слова                              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дощ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посуху.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Тепле слово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        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залізні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ворота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відкриває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Добре слово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будує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                 а зле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руйнує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Добре слово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людині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яким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відкривають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серця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Слово — ключ,                                 а слово — дружбу.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зле слово            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образу творить.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836712"/>
            <a:ext cx="34451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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єднай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прислів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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509120"/>
            <a:ext cx="2148830" cy="214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75" y="188913"/>
            <a:ext cx="10228263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35696" y="764704"/>
            <a:ext cx="5506244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Врятує світ краса – завжди так говорили,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 врятує світ лиш доброта,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 однієї вже краси занадто мало,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 стільки всюди зла – людина вже не та.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Тож, люди на землі! Спішіть добро творити,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Щоб нам не згинути у морі зла,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Щоб кожен міг серед краси прожити,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царстві справедливості й добра!</a:t>
            </a:r>
            <a:endParaRPr kumimoji="0" lang="uk-UA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ChangeAspect="1" noChangeArrowheads="1"/>
          </p:cNvPicPr>
          <p:nvPr/>
        </p:nvPicPr>
        <p:blipFill>
          <a:blip r:embed="rId2" cstate="print"/>
          <a:srcRect r="-41" b="-133"/>
          <a:stretch>
            <a:fillRect/>
          </a:stretch>
        </p:blipFill>
        <p:spPr bwMode="auto">
          <a:xfrm>
            <a:off x="2914650" y="1341438"/>
            <a:ext cx="622935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11300" y="196850"/>
            <a:ext cx="10387013" cy="608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83568" y="188640"/>
            <a:ext cx="792088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– корисна справа , вчинок.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завжди сильніше від зла.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Люди цінують і пам’ятають добрих людей, а від злих намагаються бути подалі.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Доброта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чутливе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дружнє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ставлення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людей;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привітність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ласка,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прихильність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Доброта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стан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душі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людини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спонукає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творити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добро.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1752" y="4625752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3717032"/>
            <a:ext cx="831641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добро люди відповідають добром. Але той , хто робить добро, не повинен чекати винагороди.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 цінують і пам’ятають добрих людей, а від злих намагаються бути подалі.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43" name="Picture 35" descr="http://img0.liveinternet.ru/images/attach/c/2/68/267/68267124_e290e8cdc8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548680"/>
            <a:ext cx="4248472" cy="5860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5256435" cy="418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547664" y="260648"/>
            <a:ext cx="550958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Ніхто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права: …, …,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...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Кожен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право: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…, ...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 rot="20938442">
            <a:off x="392866" y="1800716"/>
            <a:ext cx="4165600" cy="1127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Добро починається з маленького.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3"/>
          <p:cNvSpPr>
            <a:spLocks noChangeArrowheads="1"/>
          </p:cNvSpPr>
          <p:nvPr/>
        </p:nvSpPr>
        <p:spPr bwMode="auto">
          <a:xfrm rot="840332">
            <a:off x="4874820" y="2124836"/>
            <a:ext cx="4216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Calibri" pitchFamily="34" charset="0"/>
              </a:rPr>
              <a:t>Поділіться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Calibri" pitchFamily="34" charset="0"/>
              </a:rPr>
              <a:t>часточкою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Calibri" pitchFamily="34" charset="0"/>
              </a:rPr>
              <a:t>свого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 тепла </a:t>
            </a:r>
            <a:r>
              <a:rPr lang="ru-RU" sz="2800" b="1" dirty="0" err="1">
                <a:solidFill>
                  <a:srgbClr val="FF0000"/>
                </a:solidFill>
                <a:latin typeface="Calibri" pitchFamily="34" charset="0"/>
              </a:rPr>
              <a:t>з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Calibri" pitchFamily="34" charset="0"/>
              </a:rPr>
              <a:t>товаришем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.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2339753" y="6021288"/>
            <a:ext cx="4615086" cy="6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FF0000"/>
                </a:solidFill>
                <a:latin typeface="Calibri" pitchFamily="34" charset="0"/>
              </a:rPr>
              <a:t>Відчуйте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 в </a:t>
            </a:r>
            <a:r>
              <a:rPr lang="ru-RU" sz="3600" b="1" dirty="0" err="1">
                <a:solidFill>
                  <a:srgbClr val="FF0000"/>
                </a:solidFill>
                <a:latin typeface="Calibri" pitchFamily="34" charset="0"/>
              </a:rPr>
              <a:t>собі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 тепло.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Робота над </a:t>
            </a:r>
            <a:r>
              <a:rPr lang="ru-RU" sz="4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прислів’ями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 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39975" y="1341438"/>
            <a:ext cx="133921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1165225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4094163"/>
            <a:ext cx="3024187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5184576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Хто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людям добра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бажає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той і сам добро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має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Зробиш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добро не кайся;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вдієш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лихо - 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начувайся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Доброго держись, а злого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стережись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Від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доброго слова і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лід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розтане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Добрий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завжди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прийде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допомогу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71600" y="315814"/>
            <a:ext cx="7488833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Продовжіть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прислів’я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Хто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людям добра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бажає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— ..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• Перший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добра — ...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Робиш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добро — ...,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робиш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зло — ...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 для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довідок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кайся; той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собі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має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не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роби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зла; зла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сподівайся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085184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319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Робота над прислів’ями. </vt:lpstr>
      <vt:lpstr>Хто людям добра бажає, той і сам добро має.  Зробиш добро не кайся; вдієш лихо -  начувайся.  Доброго держись, а злого стережись. Від доброго слова і лід розтане.  Добрий завжди прийде на допомогу. 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IREN</dc:creator>
  <cp:lastModifiedBy>IREN</cp:lastModifiedBy>
  <cp:revision>5</cp:revision>
  <dcterms:created xsi:type="dcterms:W3CDTF">2016-01-09T16:56:58Z</dcterms:created>
  <dcterms:modified xsi:type="dcterms:W3CDTF">2016-01-09T17:47:03Z</dcterms:modified>
</cp:coreProperties>
</file>