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1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50BA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3606" autoAdjust="0"/>
  </p:normalViewPr>
  <p:slideViewPr>
    <p:cSldViewPr>
      <p:cViewPr varScale="1">
        <p:scale>
          <a:sx n="65" d="100"/>
          <a:sy n="65" d="100"/>
        </p:scale>
        <p:origin x="-108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98873-DBCD-4A02-B359-72098F54AAC4}" type="doc">
      <dgm:prSet loTypeId="urn:microsoft.com/office/officeart/2005/8/layout/radial1" loCatId="relationship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ru-RU"/>
        </a:p>
      </dgm:t>
    </dgm:pt>
    <dgm:pt modelId="{042C2EFA-B881-4D8A-9B24-6328139CA428}">
      <dgm:prSet phldrT="[Текст]"/>
      <dgm:spPr/>
      <dgm:t>
        <a:bodyPr/>
        <a:lstStyle/>
        <a:p>
          <a:r>
            <a:rPr lang="uk-UA" b="1" dirty="0" smtClean="0"/>
            <a:t>ВПЛИВ</a:t>
          </a:r>
          <a:endParaRPr lang="ru-RU" dirty="0"/>
        </a:p>
      </dgm:t>
    </dgm:pt>
    <dgm:pt modelId="{B4E2AB35-093A-4843-9CE8-482036372FB9}" type="parTrans" cxnId="{B44F6D7C-EE84-4661-A2A1-47F28C832958}">
      <dgm:prSet/>
      <dgm:spPr/>
      <dgm:t>
        <a:bodyPr/>
        <a:lstStyle/>
        <a:p>
          <a:endParaRPr lang="ru-RU"/>
        </a:p>
      </dgm:t>
    </dgm:pt>
    <dgm:pt modelId="{87F661FD-117A-46FF-974A-F1A730E45A83}" type="sibTrans" cxnId="{B44F6D7C-EE84-4661-A2A1-47F28C832958}">
      <dgm:prSet/>
      <dgm:spPr/>
      <dgm:t>
        <a:bodyPr/>
        <a:lstStyle/>
        <a:p>
          <a:endParaRPr lang="ru-RU"/>
        </a:p>
      </dgm:t>
    </dgm:pt>
    <dgm:pt modelId="{76995CE2-F6B4-424D-BE7C-8E988801B024}">
      <dgm:prSet phldrT="[Текст]" custT="1"/>
      <dgm:spPr/>
      <dgm:t>
        <a:bodyPr/>
        <a:lstStyle/>
        <a:p>
          <a:r>
            <a:rPr lang="uk-UA" sz="1400" b="1" dirty="0" smtClean="0"/>
            <a:t>РУЙНУВАННЯ</a:t>
          </a:r>
          <a:endParaRPr lang="ru-RU" sz="1400" b="1" dirty="0" smtClean="0"/>
        </a:p>
        <a:p>
          <a:r>
            <a:rPr lang="uk-UA" sz="1400" b="1" dirty="0" smtClean="0"/>
            <a:t>ЗЕМНОЇ КОРИ</a:t>
          </a:r>
          <a:endParaRPr lang="ru-RU" sz="1400" b="1" dirty="0"/>
        </a:p>
      </dgm:t>
    </dgm:pt>
    <dgm:pt modelId="{ED48710A-506B-4A65-A504-AC464F7F2D32}" type="parTrans" cxnId="{BA2CE2C1-40A1-4F02-AC3E-9C987A63004F}">
      <dgm:prSet/>
      <dgm:spPr/>
      <dgm:t>
        <a:bodyPr/>
        <a:lstStyle/>
        <a:p>
          <a:endParaRPr lang="ru-RU"/>
        </a:p>
      </dgm:t>
    </dgm:pt>
    <dgm:pt modelId="{F77B083B-0177-4AD8-84D2-8C1E77CA9FB2}" type="sibTrans" cxnId="{BA2CE2C1-40A1-4F02-AC3E-9C987A63004F}">
      <dgm:prSet/>
      <dgm:spPr/>
      <dgm:t>
        <a:bodyPr/>
        <a:lstStyle/>
        <a:p>
          <a:endParaRPr lang="ru-RU"/>
        </a:p>
      </dgm:t>
    </dgm:pt>
    <dgm:pt modelId="{E4727A8A-A86D-4002-B164-B0EAEA94A776}">
      <dgm:prSet phldrT="[Текст]" custT="1"/>
      <dgm:spPr/>
      <dgm:t>
        <a:bodyPr/>
        <a:lstStyle/>
        <a:p>
          <a:r>
            <a:rPr lang="uk-UA" sz="1400" b="1" dirty="0" smtClean="0"/>
            <a:t>ЗНИЩЕННЯ ГРУНТІВ</a:t>
          </a:r>
          <a:endParaRPr lang="ru-RU" sz="1400" b="1" dirty="0"/>
        </a:p>
      </dgm:t>
    </dgm:pt>
    <dgm:pt modelId="{1B7115FF-45CC-4AF0-9A4E-7550A27C87BF}" type="parTrans" cxnId="{F54FB428-FA9F-4785-8EA7-BB6864FBDD2E}">
      <dgm:prSet/>
      <dgm:spPr/>
      <dgm:t>
        <a:bodyPr/>
        <a:lstStyle/>
        <a:p>
          <a:endParaRPr lang="ru-RU"/>
        </a:p>
      </dgm:t>
    </dgm:pt>
    <dgm:pt modelId="{8115971D-F65A-4886-B9B3-709FE3E834D6}" type="sibTrans" cxnId="{F54FB428-FA9F-4785-8EA7-BB6864FBDD2E}">
      <dgm:prSet/>
      <dgm:spPr/>
      <dgm:t>
        <a:bodyPr/>
        <a:lstStyle/>
        <a:p>
          <a:endParaRPr lang="ru-RU"/>
        </a:p>
      </dgm:t>
    </dgm:pt>
    <dgm:pt modelId="{384FE3EE-EB08-46DA-A7B5-6854B98F4EFC}">
      <dgm:prSet phldrT="[Текст]" custT="1"/>
      <dgm:spPr/>
      <dgm:t>
        <a:bodyPr/>
        <a:lstStyle/>
        <a:p>
          <a:r>
            <a:rPr lang="uk-UA" sz="1400" b="1" dirty="0" smtClean="0"/>
            <a:t>ЗАБРУДНЕННЯ ВОДОЙМ ТА ПОВІТРЯ</a:t>
          </a:r>
          <a:endParaRPr lang="ru-RU" sz="1400" b="1" dirty="0"/>
        </a:p>
      </dgm:t>
    </dgm:pt>
    <dgm:pt modelId="{9A27353D-5AD0-40F0-A6B4-7C63C62164E4}" type="parTrans" cxnId="{58B30DE0-885E-4203-97B3-B0411D968F2F}">
      <dgm:prSet/>
      <dgm:spPr/>
      <dgm:t>
        <a:bodyPr/>
        <a:lstStyle/>
        <a:p>
          <a:endParaRPr lang="ru-RU"/>
        </a:p>
      </dgm:t>
    </dgm:pt>
    <dgm:pt modelId="{E5A13B28-CE93-4EEC-9B97-CDEEBC49637E}" type="sibTrans" cxnId="{58B30DE0-885E-4203-97B3-B0411D968F2F}">
      <dgm:prSet/>
      <dgm:spPr/>
      <dgm:t>
        <a:bodyPr/>
        <a:lstStyle/>
        <a:p>
          <a:endParaRPr lang="ru-RU"/>
        </a:p>
      </dgm:t>
    </dgm:pt>
    <dgm:pt modelId="{8FAFD7AC-EEA6-479C-9C62-95C60F378504}">
      <dgm:prSet phldrT="[Текст]" custT="1"/>
      <dgm:spPr/>
      <dgm:t>
        <a:bodyPr/>
        <a:lstStyle/>
        <a:p>
          <a:r>
            <a:rPr lang="uk-UA" sz="1400" b="1" dirty="0" smtClean="0"/>
            <a:t>ЗНИЩЕННЯ </a:t>
          </a:r>
          <a:endParaRPr lang="ru-RU" sz="1400" b="1" dirty="0" smtClean="0"/>
        </a:p>
        <a:p>
          <a:r>
            <a:rPr lang="uk-UA" sz="1400" b="1" dirty="0" smtClean="0"/>
            <a:t>РОСЛИН ТА ТВАРИН</a:t>
          </a:r>
          <a:endParaRPr lang="ru-RU" sz="1400" b="1" dirty="0"/>
        </a:p>
      </dgm:t>
    </dgm:pt>
    <dgm:pt modelId="{7730F22C-4BEA-4977-BCB5-628BA448C327}" type="parTrans" cxnId="{A5B1C79D-1AAC-48EA-89E3-CC00AAF68182}">
      <dgm:prSet/>
      <dgm:spPr/>
      <dgm:t>
        <a:bodyPr/>
        <a:lstStyle/>
        <a:p>
          <a:endParaRPr lang="ru-RU"/>
        </a:p>
      </dgm:t>
    </dgm:pt>
    <dgm:pt modelId="{C02F15F7-3D96-4ADA-AE24-9E72A12B1CD0}" type="sibTrans" cxnId="{A5B1C79D-1AAC-48EA-89E3-CC00AAF68182}">
      <dgm:prSet/>
      <dgm:spPr/>
      <dgm:t>
        <a:bodyPr/>
        <a:lstStyle/>
        <a:p>
          <a:endParaRPr lang="ru-RU"/>
        </a:p>
      </dgm:t>
    </dgm:pt>
    <dgm:pt modelId="{9E7AF791-041E-4DCF-BF9F-55F644B36C1D}" type="pres">
      <dgm:prSet presAssocID="{23098873-DBCD-4A02-B359-72098F54AAC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D919A9-7787-456D-8C92-C5E42D4F8BD2}" type="pres">
      <dgm:prSet presAssocID="{042C2EFA-B881-4D8A-9B24-6328139CA428}" presName="centerShape" presStyleLbl="node0" presStyleIdx="0" presStyleCnt="1"/>
      <dgm:spPr/>
      <dgm:t>
        <a:bodyPr/>
        <a:lstStyle/>
        <a:p>
          <a:endParaRPr lang="ru-RU"/>
        </a:p>
      </dgm:t>
    </dgm:pt>
    <dgm:pt modelId="{036AFCF8-41BC-49D4-ABB6-432D51B91F49}" type="pres">
      <dgm:prSet presAssocID="{ED48710A-506B-4A65-A504-AC464F7F2D32}" presName="Name9" presStyleLbl="parChTrans1D2" presStyleIdx="0" presStyleCnt="4"/>
      <dgm:spPr/>
      <dgm:t>
        <a:bodyPr/>
        <a:lstStyle/>
        <a:p>
          <a:endParaRPr lang="ru-RU"/>
        </a:p>
      </dgm:t>
    </dgm:pt>
    <dgm:pt modelId="{E54ED4BD-367F-4BE3-90B8-5F1D1E0C5ED4}" type="pres">
      <dgm:prSet presAssocID="{ED48710A-506B-4A65-A504-AC464F7F2D32}" presName="connTx" presStyleLbl="parChTrans1D2" presStyleIdx="0" presStyleCnt="4"/>
      <dgm:spPr/>
      <dgm:t>
        <a:bodyPr/>
        <a:lstStyle/>
        <a:p>
          <a:endParaRPr lang="ru-RU"/>
        </a:p>
      </dgm:t>
    </dgm:pt>
    <dgm:pt modelId="{5E7F241B-A8A7-4CFD-9FF6-A1C4DBC6F479}" type="pres">
      <dgm:prSet presAssocID="{76995CE2-F6B4-424D-BE7C-8E988801B024}" presName="node" presStyleLbl="node1" presStyleIdx="0" presStyleCnt="4" custScaleX="1334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DDB365-8B4E-49A5-A3BE-BB91F0570EC8}" type="pres">
      <dgm:prSet presAssocID="{1B7115FF-45CC-4AF0-9A4E-7550A27C87BF}" presName="Name9" presStyleLbl="parChTrans1D2" presStyleIdx="1" presStyleCnt="4"/>
      <dgm:spPr/>
      <dgm:t>
        <a:bodyPr/>
        <a:lstStyle/>
        <a:p>
          <a:endParaRPr lang="ru-RU"/>
        </a:p>
      </dgm:t>
    </dgm:pt>
    <dgm:pt modelId="{DD2A7CC0-71F7-450B-B875-1E57A09FDA67}" type="pres">
      <dgm:prSet presAssocID="{1B7115FF-45CC-4AF0-9A4E-7550A27C87BF}" presName="connTx" presStyleLbl="parChTrans1D2" presStyleIdx="1" presStyleCnt="4"/>
      <dgm:spPr/>
      <dgm:t>
        <a:bodyPr/>
        <a:lstStyle/>
        <a:p>
          <a:endParaRPr lang="ru-RU"/>
        </a:p>
      </dgm:t>
    </dgm:pt>
    <dgm:pt modelId="{B2CD119D-8535-4E87-BA51-B457988FA317}" type="pres">
      <dgm:prSet presAssocID="{E4727A8A-A86D-4002-B164-B0EAEA94A776}" presName="node" presStyleLbl="node1" presStyleIdx="1" presStyleCnt="4" custScaleX="114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3731FF-B00F-467F-B3DF-38735671741C}" type="pres">
      <dgm:prSet presAssocID="{9A27353D-5AD0-40F0-A6B4-7C63C62164E4}" presName="Name9" presStyleLbl="parChTrans1D2" presStyleIdx="2" presStyleCnt="4"/>
      <dgm:spPr/>
      <dgm:t>
        <a:bodyPr/>
        <a:lstStyle/>
        <a:p>
          <a:endParaRPr lang="ru-RU"/>
        </a:p>
      </dgm:t>
    </dgm:pt>
    <dgm:pt modelId="{56B77450-4D6A-431E-A7AC-FCA3E684AFEA}" type="pres">
      <dgm:prSet presAssocID="{9A27353D-5AD0-40F0-A6B4-7C63C62164E4}" presName="connTx" presStyleLbl="parChTrans1D2" presStyleIdx="2" presStyleCnt="4"/>
      <dgm:spPr/>
      <dgm:t>
        <a:bodyPr/>
        <a:lstStyle/>
        <a:p>
          <a:endParaRPr lang="ru-RU"/>
        </a:p>
      </dgm:t>
    </dgm:pt>
    <dgm:pt modelId="{2CB9C8A7-0758-43DD-AB2B-963699E3B528}" type="pres">
      <dgm:prSet presAssocID="{384FE3EE-EB08-46DA-A7B5-6854B98F4EFC}" presName="node" presStyleLbl="node1" presStyleIdx="2" presStyleCnt="4" custScaleX="1362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BF6EC-ADEE-4085-994B-B6CAF5618C62}" type="pres">
      <dgm:prSet presAssocID="{7730F22C-4BEA-4977-BCB5-628BA448C327}" presName="Name9" presStyleLbl="parChTrans1D2" presStyleIdx="3" presStyleCnt="4"/>
      <dgm:spPr/>
      <dgm:t>
        <a:bodyPr/>
        <a:lstStyle/>
        <a:p>
          <a:endParaRPr lang="ru-RU"/>
        </a:p>
      </dgm:t>
    </dgm:pt>
    <dgm:pt modelId="{8C09D9BA-F6DA-4A18-BC9E-14FF3867815D}" type="pres">
      <dgm:prSet presAssocID="{7730F22C-4BEA-4977-BCB5-628BA448C327}" presName="connTx" presStyleLbl="parChTrans1D2" presStyleIdx="3" presStyleCnt="4"/>
      <dgm:spPr/>
      <dgm:t>
        <a:bodyPr/>
        <a:lstStyle/>
        <a:p>
          <a:endParaRPr lang="ru-RU"/>
        </a:p>
      </dgm:t>
    </dgm:pt>
    <dgm:pt modelId="{AFC548B5-D49E-4BD6-A29B-40BE806D0232}" type="pres">
      <dgm:prSet presAssocID="{8FAFD7AC-EEA6-479C-9C62-95C60F378504}" presName="node" presStyleLbl="node1" presStyleIdx="3" presStyleCnt="4" custScaleX="1093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BFA951-4E49-4981-B787-42A07A172C04}" type="presOf" srcId="{8FAFD7AC-EEA6-479C-9C62-95C60F378504}" destId="{AFC548B5-D49E-4BD6-A29B-40BE806D0232}" srcOrd="0" destOrd="0" presId="urn:microsoft.com/office/officeart/2005/8/layout/radial1"/>
    <dgm:cxn modelId="{0BB2F173-3354-42C9-BFBA-C51752AA7A9A}" type="presOf" srcId="{ED48710A-506B-4A65-A504-AC464F7F2D32}" destId="{036AFCF8-41BC-49D4-ABB6-432D51B91F49}" srcOrd="0" destOrd="0" presId="urn:microsoft.com/office/officeart/2005/8/layout/radial1"/>
    <dgm:cxn modelId="{92C9F907-6538-4B5A-8125-9F6C23C9806B}" type="presOf" srcId="{7730F22C-4BEA-4977-BCB5-628BA448C327}" destId="{13FBF6EC-ADEE-4085-994B-B6CAF5618C62}" srcOrd="0" destOrd="0" presId="urn:microsoft.com/office/officeart/2005/8/layout/radial1"/>
    <dgm:cxn modelId="{F54FB428-FA9F-4785-8EA7-BB6864FBDD2E}" srcId="{042C2EFA-B881-4D8A-9B24-6328139CA428}" destId="{E4727A8A-A86D-4002-B164-B0EAEA94A776}" srcOrd="1" destOrd="0" parTransId="{1B7115FF-45CC-4AF0-9A4E-7550A27C87BF}" sibTransId="{8115971D-F65A-4886-B9B3-709FE3E834D6}"/>
    <dgm:cxn modelId="{1272B3E0-8195-419A-8850-7B1E8CEC4B0A}" type="presOf" srcId="{7730F22C-4BEA-4977-BCB5-628BA448C327}" destId="{8C09D9BA-F6DA-4A18-BC9E-14FF3867815D}" srcOrd="1" destOrd="0" presId="urn:microsoft.com/office/officeart/2005/8/layout/radial1"/>
    <dgm:cxn modelId="{6DAAA7B1-278C-455D-A39D-4A6BBA7FC7B2}" type="presOf" srcId="{76995CE2-F6B4-424D-BE7C-8E988801B024}" destId="{5E7F241B-A8A7-4CFD-9FF6-A1C4DBC6F479}" srcOrd="0" destOrd="0" presId="urn:microsoft.com/office/officeart/2005/8/layout/radial1"/>
    <dgm:cxn modelId="{FF5781F9-02D8-43E5-903C-B14F16D29FCA}" type="presOf" srcId="{23098873-DBCD-4A02-B359-72098F54AAC4}" destId="{9E7AF791-041E-4DCF-BF9F-55F644B36C1D}" srcOrd="0" destOrd="0" presId="urn:microsoft.com/office/officeart/2005/8/layout/radial1"/>
    <dgm:cxn modelId="{7C7F9E6A-024C-4EF4-BC59-0BC15D5BA669}" type="presOf" srcId="{9A27353D-5AD0-40F0-A6B4-7C63C62164E4}" destId="{56B77450-4D6A-431E-A7AC-FCA3E684AFEA}" srcOrd="1" destOrd="0" presId="urn:microsoft.com/office/officeart/2005/8/layout/radial1"/>
    <dgm:cxn modelId="{A5B1C79D-1AAC-48EA-89E3-CC00AAF68182}" srcId="{042C2EFA-B881-4D8A-9B24-6328139CA428}" destId="{8FAFD7AC-EEA6-479C-9C62-95C60F378504}" srcOrd="3" destOrd="0" parTransId="{7730F22C-4BEA-4977-BCB5-628BA448C327}" sibTransId="{C02F15F7-3D96-4ADA-AE24-9E72A12B1CD0}"/>
    <dgm:cxn modelId="{B44F6D7C-EE84-4661-A2A1-47F28C832958}" srcId="{23098873-DBCD-4A02-B359-72098F54AAC4}" destId="{042C2EFA-B881-4D8A-9B24-6328139CA428}" srcOrd="0" destOrd="0" parTransId="{B4E2AB35-093A-4843-9CE8-482036372FB9}" sibTransId="{87F661FD-117A-46FF-974A-F1A730E45A83}"/>
    <dgm:cxn modelId="{58B30DE0-885E-4203-97B3-B0411D968F2F}" srcId="{042C2EFA-B881-4D8A-9B24-6328139CA428}" destId="{384FE3EE-EB08-46DA-A7B5-6854B98F4EFC}" srcOrd="2" destOrd="0" parTransId="{9A27353D-5AD0-40F0-A6B4-7C63C62164E4}" sibTransId="{E5A13B28-CE93-4EEC-9B97-CDEEBC49637E}"/>
    <dgm:cxn modelId="{A2E506B5-BBB5-4C48-B338-4F78868D0B7D}" type="presOf" srcId="{9A27353D-5AD0-40F0-A6B4-7C63C62164E4}" destId="{443731FF-B00F-467F-B3DF-38735671741C}" srcOrd="0" destOrd="0" presId="urn:microsoft.com/office/officeart/2005/8/layout/radial1"/>
    <dgm:cxn modelId="{24E018DF-08F6-45F0-AA31-7DE4DFD9900E}" type="presOf" srcId="{384FE3EE-EB08-46DA-A7B5-6854B98F4EFC}" destId="{2CB9C8A7-0758-43DD-AB2B-963699E3B528}" srcOrd="0" destOrd="0" presId="urn:microsoft.com/office/officeart/2005/8/layout/radial1"/>
    <dgm:cxn modelId="{45523ABE-5026-400D-B063-67D8F2110FC6}" type="presOf" srcId="{1B7115FF-45CC-4AF0-9A4E-7550A27C87BF}" destId="{DD2A7CC0-71F7-450B-B875-1E57A09FDA67}" srcOrd="1" destOrd="0" presId="urn:microsoft.com/office/officeart/2005/8/layout/radial1"/>
    <dgm:cxn modelId="{66D8C2C4-D6D3-4B98-A7F1-C77D708335BE}" type="presOf" srcId="{1B7115FF-45CC-4AF0-9A4E-7550A27C87BF}" destId="{23DDB365-8B4E-49A5-A3BE-BB91F0570EC8}" srcOrd="0" destOrd="0" presId="urn:microsoft.com/office/officeart/2005/8/layout/radial1"/>
    <dgm:cxn modelId="{BA2CE2C1-40A1-4F02-AC3E-9C987A63004F}" srcId="{042C2EFA-B881-4D8A-9B24-6328139CA428}" destId="{76995CE2-F6B4-424D-BE7C-8E988801B024}" srcOrd="0" destOrd="0" parTransId="{ED48710A-506B-4A65-A504-AC464F7F2D32}" sibTransId="{F77B083B-0177-4AD8-84D2-8C1E77CA9FB2}"/>
    <dgm:cxn modelId="{866BA490-035F-4492-918C-9F83BD375B3E}" type="presOf" srcId="{ED48710A-506B-4A65-A504-AC464F7F2D32}" destId="{E54ED4BD-367F-4BE3-90B8-5F1D1E0C5ED4}" srcOrd="1" destOrd="0" presId="urn:microsoft.com/office/officeart/2005/8/layout/radial1"/>
    <dgm:cxn modelId="{6AFBB08A-BE8F-475E-A8EB-5C6EA43389B7}" type="presOf" srcId="{042C2EFA-B881-4D8A-9B24-6328139CA428}" destId="{ABD919A9-7787-456D-8C92-C5E42D4F8BD2}" srcOrd="0" destOrd="0" presId="urn:microsoft.com/office/officeart/2005/8/layout/radial1"/>
    <dgm:cxn modelId="{6529BE59-855A-4428-B790-01276C0565E9}" type="presOf" srcId="{E4727A8A-A86D-4002-B164-B0EAEA94A776}" destId="{B2CD119D-8535-4E87-BA51-B457988FA317}" srcOrd="0" destOrd="0" presId="urn:microsoft.com/office/officeart/2005/8/layout/radial1"/>
    <dgm:cxn modelId="{964FDD9E-0CE8-4D01-89C8-54EEEB5E9389}" type="presParOf" srcId="{9E7AF791-041E-4DCF-BF9F-55F644B36C1D}" destId="{ABD919A9-7787-456D-8C92-C5E42D4F8BD2}" srcOrd="0" destOrd="0" presId="urn:microsoft.com/office/officeart/2005/8/layout/radial1"/>
    <dgm:cxn modelId="{2CCD00E9-8F1B-41B8-9ADB-C4FDB84554FB}" type="presParOf" srcId="{9E7AF791-041E-4DCF-BF9F-55F644B36C1D}" destId="{036AFCF8-41BC-49D4-ABB6-432D51B91F49}" srcOrd="1" destOrd="0" presId="urn:microsoft.com/office/officeart/2005/8/layout/radial1"/>
    <dgm:cxn modelId="{BFE0F84D-42B4-4D1F-99A6-87EC12120DBA}" type="presParOf" srcId="{036AFCF8-41BC-49D4-ABB6-432D51B91F49}" destId="{E54ED4BD-367F-4BE3-90B8-5F1D1E0C5ED4}" srcOrd="0" destOrd="0" presId="urn:microsoft.com/office/officeart/2005/8/layout/radial1"/>
    <dgm:cxn modelId="{5E9A9BCF-F884-45FB-A274-6A8B735760EE}" type="presParOf" srcId="{9E7AF791-041E-4DCF-BF9F-55F644B36C1D}" destId="{5E7F241B-A8A7-4CFD-9FF6-A1C4DBC6F479}" srcOrd="2" destOrd="0" presId="urn:microsoft.com/office/officeart/2005/8/layout/radial1"/>
    <dgm:cxn modelId="{82250B12-8D4A-4452-ACE1-2E73129F1A29}" type="presParOf" srcId="{9E7AF791-041E-4DCF-BF9F-55F644B36C1D}" destId="{23DDB365-8B4E-49A5-A3BE-BB91F0570EC8}" srcOrd="3" destOrd="0" presId="urn:microsoft.com/office/officeart/2005/8/layout/radial1"/>
    <dgm:cxn modelId="{7ECC9D61-41CB-4545-83EB-B399CBABA3CB}" type="presParOf" srcId="{23DDB365-8B4E-49A5-A3BE-BB91F0570EC8}" destId="{DD2A7CC0-71F7-450B-B875-1E57A09FDA67}" srcOrd="0" destOrd="0" presId="urn:microsoft.com/office/officeart/2005/8/layout/radial1"/>
    <dgm:cxn modelId="{50127E1B-734E-4625-AE6A-AD24CCFC704F}" type="presParOf" srcId="{9E7AF791-041E-4DCF-BF9F-55F644B36C1D}" destId="{B2CD119D-8535-4E87-BA51-B457988FA317}" srcOrd="4" destOrd="0" presId="urn:microsoft.com/office/officeart/2005/8/layout/radial1"/>
    <dgm:cxn modelId="{7928BA02-2D0D-40F3-AC05-2C9A02183B79}" type="presParOf" srcId="{9E7AF791-041E-4DCF-BF9F-55F644B36C1D}" destId="{443731FF-B00F-467F-B3DF-38735671741C}" srcOrd="5" destOrd="0" presId="urn:microsoft.com/office/officeart/2005/8/layout/radial1"/>
    <dgm:cxn modelId="{E5D936E2-BE47-4DBB-A6D0-15EA63A7DE8A}" type="presParOf" srcId="{443731FF-B00F-467F-B3DF-38735671741C}" destId="{56B77450-4D6A-431E-A7AC-FCA3E684AFEA}" srcOrd="0" destOrd="0" presId="urn:microsoft.com/office/officeart/2005/8/layout/radial1"/>
    <dgm:cxn modelId="{10B5C194-F245-420C-BC12-5783D2539D21}" type="presParOf" srcId="{9E7AF791-041E-4DCF-BF9F-55F644B36C1D}" destId="{2CB9C8A7-0758-43DD-AB2B-963699E3B528}" srcOrd="6" destOrd="0" presId="urn:microsoft.com/office/officeart/2005/8/layout/radial1"/>
    <dgm:cxn modelId="{2830D943-AA4C-480E-86F4-F9492DD626A4}" type="presParOf" srcId="{9E7AF791-041E-4DCF-BF9F-55F644B36C1D}" destId="{13FBF6EC-ADEE-4085-994B-B6CAF5618C62}" srcOrd="7" destOrd="0" presId="urn:microsoft.com/office/officeart/2005/8/layout/radial1"/>
    <dgm:cxn modelId="{9B14FE07-5334-4656-BDB1-DEDF0130D1FB}" type="presParOf" srcId="{13FBF6EC-ADEE-4085-994B-B6CAF5618C62}" destId="{8C09D9BA-F6DA-4A18-BC9E-14FF3867815D}" srcOrd="0" destOrd="0" presId="urn:microsoft.com/office/officeart/2005/8/layout/radial1"/>
    <dgm:cxn modelId="{D42EB9F9-FA36-48EB-A559-0F5058FCB7A9}" type="presParOf" srcId="{9E7AF791-041E-4DCF-BF9F-55F644B36C1D}" destId="{AFC548B5-D49E-4BD6-A29B-40BE806D0232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D919A9-7787-456D-8C92-C5E42D4F8BD2}">
      <dsp:nvSpPr>
        <dsp:cNvPr id="0" name=""/>
        <dsp:cNvSpPr/>
      </dsp:nvSpPr>
      <dsp:spPr>
        <a:xfrm>
          <a:off x="3399552" y="1831582"/>
          <a:ext cx="1391451" cy="139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/>
            <a:t>ВПЛИВ</a:t>
          </a:r>
          <a:endParaRPr lang="ru-RU" sz="2400" kern="1200" dirty="0"/>
        </a:p>
      </dsp:txBody>
      <dsp:txXfrm>
        <a:off x="3399552" y="1831582"/>
        <a:ext cx="1391451" cy="1391451"/>
      </dsp:txXfrm>
    </dsp:sp>
    <dsp:sp modelId="{036AFCF8-41BC-49D4-ABB6-432D51B91F49}">
      <dsp:nvSpPr>
        <dsp:cNvPr id="0" name=""/>
        <dsp:cNvSpPr/>
      </dsp:nvSpPr>
      <dsp:spPr>
        <a:xfrm rot="16200000">
          <a:off x="3885375" y="1606463"/>
          <a:ext cx="419805" cy="30434"/>
        </a:xfrm>
        <a:custGeom>
          <a:avLst/>
          <a:gdLst/>
          <a:ahLst/>
          <a:cxnLst/>
          <a:rect l="0" t="0" r="0" b="0"/>
          <a:pathLst>
            <a:path>
              <a:moveTo>
                <a:pt x="0" y="15217"/>
              </a:moveTo>
              <a:lnTo>
                <a:pt x="419805" y="1521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4084782" y="1611185"/>
        <a:ext cx="20990" cy="20990"/>
      </dsp:txXfrm>
    </dsp:sp>
    <dsp:sp modelId="{5E7F241B-A8A7-4CFD-9FF6-A1C4DBC6F479}">
      <dsp:nvSpPr>
        <dsp:cNvPr id="0" name=""/>
        <dsp:cNvSpPr/>
      </dsp:nvSpPr>
      <dsp:spPr>
        <a:xfrm>
          <a:off x="3166581" y="20326"/>
          <a:ext cx="1857392" cy="139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РУЙНУВАННЯ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ЗЕМНОЇ КОРИ</a:t>
          </a:r>
          <a:endParaRPr lang="ru-RU" sz="1400" b="1" kern="1200" dirty="0"/>
        </a:p>
      </dsp:txBody>
      <dsp:txXfrm>
        <a:off x="3166581" y="20326"/>
        <a:ext cx="1857392" cy="1391451"/>
      </dsp:txXfrm>
    </dsp:sp>
    <dsp:sp modelId="{23DDB365-8B4E-49A5-A3BE-BB91F0570EC8}">
      <dsp:nvSpPr>
        <dsp:cNvPr id="0" name=""/>
        <dsp:cNvSpPr/>
      </dsp:nvSpPr>
      <dsp:spPr>
        <a:xfrm>
          <a:off x="4791003" y="2512091"/>
          <a:ext cx="315975" cy="30434"/>
        </a:xfrm>
        <a:custGeom>
          <a:avLst/>
          <a:gdLst/>
          <a:ahLst/>
          <a:cxnLst/>
          <a:rect l="0" t="0" r="0" b="0"/>
          <a:pathLst>
            <a:path>
              <a:moveTo>
                <a:pt x="0" y="15217"/>
              </a:moveTo>
              <a:lnTo>
                <a:pt x="315975" y="1521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941091" y="2519409"/>
        <a:ext cx="15798" cy="15798"/>
      </dsp:txXfrm>
    </dsp:sp>
    <dsp:sp modelId="{B2CD119D-8535-4E87-BA51-B457988FA317}">
      <dsp:nvSpPr>
        <dsp:cNvPr id="0" name=""/>
        <dsp:cNvSpPr/>
      </dsp:nvSpPr>
      <dsp:spPr>
        <a:xfrm>
          <a:off x="5106978" y="1831582"/>
          <a:ext cx="1599111" cy="139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ЗНИЩЕННЯ ГРУНТІВ</a:t>
          </a:r>
          <a:endParaRPr lang="ru-RU" sz="1400" b="1" kern="1200" dirty="0"/>
        </a:p>
      </dsp:txBody>
      <dsp:txXfrm>
        <a:off x="5106978" y="1831582"/>
        <a:ext cx="1599111" cy="1391451"/>
      </dsp:txXfrm>
    </dsp:sp>
    <dsp:sp modelId="{443731FF-B00F-467F-B3DF-38735671741C}">
      <dsp:nvSpPr>
        <dsp:cNvPr id="0" name=""/>
        <dsp:cNvSpPr/>
      </dsp:nvSpPr>
      <dsp:spPr>
        <a:xfrm rot="5400000">
          <a:off x="3885375" y="3417719"/>
          <a:ext cx="419805" cy="30434"/>
        </a:xfrm>
        <a:custGeom>
          <a:avLst/>
          <a:gdLst/>
          <a:ahLst/>
          <a:cxnLst/>
          <a:rect l="0" t="0" r="0" b="0"/>
          <a:pathLst>
            <a:path>
              <a:moveTo>
                <a:pt x="0" y="15217"/>
              </a:moveTo>
              <a:lnTo>
                <a:pt x="419805" y="1521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400000">
        <a:off x="4084782" y="3422441"/>
        <a:ext cx="20990" cy="20990"/>
      </dsp:txXfrm>
    </dsp:sp>
    <dsp:sp modelId="{2CB9C8A7-0758-43DD-AB2B-963699E3B528}">
      <dsp:nvSpPr>
        <dsp:cNvPr id="0" name=""/>
        <dsp:cNvSpPr/>
      </dsp:nvSpPr>
      <dsp:spPr>
        <a:xfrm>
          <a:off x="3147059" y="3642839"/>
          <a:ext cx="1896436" cy="139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ЗАБРУДНЕННЯ ВОДОЙМ ТА ПОВІТРЯ</a:t>
          </a:r>
          <a:endParaRPr lang="ru-RU" sz="1400" b="1" kern="1200" dirty="0"/>
        </a:p>
      </dsp:txBody>
      <dsp:txXfrm>
        <a:off x="3147059" y="3642839"/>
        <a:ext cx="1896436" cy="1391451"/>
      </dsp:txXfrm>
    </dsp:sp>
    <dsp:sp modelId="{13FBF6EC-ADEE-4085-994B-B6CAF5618C62}">
      <dsp:nvSpPr>
        <dsp:cNvPr id="0" name=""/>
        <dsp:cNvSpPr/>
      </dsp:nvSpPr>
      <dsp:spPr>
        <a:xfrm rot="10800000">
          <a:off x="3044532" y="2512091"/>
          <a:ext cx="355019" cy="30434"/>
        </a:xfrm>
        <a:custGeom>
          <a:avLst/>
          <a:gdLst/>
          <a:ahLst/>
          <a:cxnLst/>
          <a:rect l="0" t="0" r="0" b="0"/>
          <a:pathLst>
            <a:path>
              <a:moveTo>
                <a:pt x="0" y="15217"/>
              </a:moveTo>
              <a:lnTo>
                <a:pt x="355019" y="15217"/>
              </a:lnTo>
            </a:path>
          </a:pathLst>
        </a:custGeom>
        <a:noFill/>
        <a:ln w="254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213167" y="2518433"/>
        <a:ext cx="17750" cy="17750"/>
      </dsp:txXfrm>
    </dsp:sp>
    <dsp:sp modelId="{AFC548B5-D49E-4BD6-A29B-40BE806D0232}">
      <dsp:nvSpPr>
        <dsp:cNvPr id="0" name=""/>
        <dsp:cNvSpPr/>
      </dsp:nvSpPr>
      <dsp:spPr>
        <a:xfrm>
          <a:off x="1523509" y="1831582"/>
          <a:ext cx="1521023" cy="13914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ЗНИЩЕННЯ </a:t>
          </a:r>
          <a:endParaRPr lang="ru-RU" sz="1400" b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/>
            <a:t>РОСЛИН ТА ТВАРИН</a:t>
          </a:r>
          <a:endParaRPr lang="ru-RU" sz="1400" b="1" kern="1200" dirty="0"/>
        </a:p>
      </dsp:txBody>
      <dsp:txXfrm>
        <a:off x="1523509" y="1831582"/>
        <a:ext cx="1521023" cy="13914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3B407-F2C6-4090-87B1-09751C72D06D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6F02A-7DCB-4587-AD6A-93A69653247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Щоб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звести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мінімуму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шкоду, яку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завдає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довкіллю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видобування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корисних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копалин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необхідно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найповніше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вилучати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все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корисне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уже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добутої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сировини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забезпечить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отримання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більшої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кількості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потрібних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речовин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зменшить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відвали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непотрібних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відновлення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земель,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порушених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кар’єрами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відвалами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пустої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породи,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проводять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спеціальні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роботи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 </a:t>
            </a:r>
            <a:r>
              <a:rPr lang="ru-RU" sz="1200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рекультивацію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Для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цього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відвали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вирівнюють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зверху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насипають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ґрунт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насаджують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дерева та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кущі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Кар’єри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перетворюють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ставки, на берегах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яких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створюють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зони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відпочинку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Щоб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зменшити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негативний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вплив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землеробства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поверхню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потрібно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дбайливо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вести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її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обробіток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Ріст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ярів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зупиняють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насадженням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їх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схилах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Заповідник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створено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метою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збереження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 природному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стані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унікальних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природних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комплексів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Подільських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Товтр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Медоборів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генофонду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рослинного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і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тваринного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світу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та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використання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їх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наукових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цілях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Одно из самых красивых мест на Западе США: более 2000 природных </a:t>
            </a:r>
            <a:r>
              <a:rPr lang="ru-RU" sz="1200" b="1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арок</a:t>
            </a:r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и мост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6F02A-7DCB-4587-AD6A-93A696532471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DFD4D-B04B-4864-8758-CADB3A8FB98C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067F-8EFD-46C0-9543-8489CFDCFD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1BC02-66EF-42BA-96C6-7C63FFE4801F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4624C-DE6F-486C-A7BC-B3F89D8E3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D49FF-086E-4F6B-B9A6-CBE309F33B74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A0B8C-9969-4AFF-A821-7F6F1795F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0CC1-891D-468F-9FAD-08B07D8DF478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0CE3-035A-4A96-8B46-147CEC3DE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656D93-D9E8-4FB0-A007-F60DEF21AAC2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C7E64-F9C3-42AC-8187-ECFBF29A8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C6135-6C06-4922-A56E-63A696306E9F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6C1ED-6924-4058-8782-33BA1A7F3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85A8-1C0B-46AE-B723-34E066196C63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24289-1D09-4E21-9E0B-CBAF1A4D1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7DF84-4C96-43B2-A529-DC751DA8699D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94438B-463F-474A-BDCC-1B4C13B790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FFEEF-6D03-4B28-B8BF-524D32279DE4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0468E5-78F0-4141-969A-A4A5AA07A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A3A83-1367-42D3-A2C4-30D456688A07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62F14-1AF8-4395-8B3D-576A16FDDD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E739F-B477-4C43-A398-28E7365D499A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5FD31-0E7D-47D4-A52B-115DA4C6D2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0D8C9D-2D37-4FD6-9672-EE3EACD74192}" type="datetimeFigureOut">
              <a:rPr lang="ru-RU"/>
              <a:pPr>
                <a:defRPr/>
              </a:pPr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7AC5A7-0900-43AB-97B9-15FC5A805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ransition spd="slow">
    <p:wipe dir="r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Book Antiqua" pitchFamily="18" charset="0"/>
              </a:rPr>
              <a:t>Охорона унікальних форм рельєфу та надр Землі</a:t>
            </a:r>
            <a:endParaRPr lang="ru-RU" dirty="0" smtClean="0">
              <a:solidFill>
                <a:srgbClr val="C00000"/>
              </a:solidFill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3571876"/>
            <a:ext cx="3786214" cy="2352676"/>
          </a:xfrm>
        </p:spPr>
        <p:txBody>
          <a:bodyPr rtlCol="0">
            <a:normAutofit fontScale="62500" lnSpcReduction="20000"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Коли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наші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нащадки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побачать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пустелю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,</a:t>
            </a:r>
            <a:endParaRPr lang="ru-RU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на яку ми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перетворили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Землю, </a:t>
            </a:r>
            <a:endParaRPr lang="ru-RU" dirty="0" smtClean="0">
              <a:solidFill>
                <a:srgbClr val="0000FF"/>
              </a:solidFill>
              <a:latin typeface="Bookman Old Style" pitchFamily="18" charset="0"/>
            </a:endParaRPr>
          </a:p>
          <a:p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яке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виправдання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вони </a:t>
            </a:r>
            <a:r>
              <a:rPr lang="ru-RU" i="1" dirty="0" err="1" smtClean="0">
                <a:solidFill>
                  <a:srgbClr val="0000FF"/>
                </a:solidFill>
                <a:latin typeface="Bookman Old Style" pitchFamily="18" charset="0"/>
              </a:rPr>
              <a:t>знайдуть</a:t>
            </a:r>
            <a:r>
              <a:rPr lang="ru-RU" i="1" dirty="0" smtClean="0">
                <a:solidFill>
                  <a:srgbClr val="0000FF"/>
                </a:solidFill>
                <a:latin typeface="Bookman Old Style" pitchFamily="18" charset="0"/>
              </a:rPr>
              <a:t> для нас?</a:t>
            </a:r>
            <a:r>
              <a:rPr lang="ru-RU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i="1" dirty="0" smtClean="0">
                <a:solidFill>
                  <a:srgbClr val="FF0000"/>
                </a:solidFill>
                <a:latin typeface="Bookman Old Style" pitchFamily="18" charset="0"/>
              </a:rPr>
              <a:t/>
            </a:r>
            <a:br>
              <a:rPr lang="ru-RU" i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b="1" i="1" dirty="0" err="1" smtClean="0">
                <a:solidFill>
                  <a:srgbClr val="FF0000"/>
                </a:solidFill>
                <a:latin typeface="Bookman Old Style" pitchFamily="18" charset="0"/>
              </a:rPr>
              <a:t>Айзек</a:t>
            </a:r>
            <a:r>
              <a:rPr lang="ru-RU" b="1" i="1" dirty="0" smtClean="0">
                <a:solidFill>
                  <a:srgbClr val="FF0000"/>
                </a:solidFill>
                <a:latin typeface="Bookman Old Style" pitchFamily="18" charset="0"/>
              </a:rPr>
              <a:t> Азимов</a:t>
            </a:r>
            <a:endParaRPr lang="ru-RU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ДЕМЕРДЖІ 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52226" name="Picture 2" descr="http://img-fotki.yandex.ru/get/3500/falkov333.1/0_d11c_a352ce5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357298"/>
            <a:ext cx="7048496" cy="528637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2228" name="Picture 4" descr="http://www.tbania.ru/upload/iblock/afc/afc3f62bd1eaa191a6ecb446d4a882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357298"/>
            <a:ext cx="7143800" cy="528641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2230" name="Picture 6" descr="http://kon-tiki.narod.ru/Images/Foto1/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285860"/>
            <a:ext cx="7224650" cy="535785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НАЦІОНАЛЬНИЙ ПАРК </a:t>
            </a:r>
            <a:r>
              <a:rPr lang="uk-UA" sz="5400" b="1" dirty="0" smtClean="0">
                <a:solidFill>
                  <a:srgbClr val="B50BA1"/>
                </a:solidFill>
                <a:latin typeface="Monotype Corsiva" pitchFamily="66" charset="0"/>
              </a:rPr>
              <a:t>АРКИ</a:t>
            </a:r>
            <a:endParaRPr lang="ru-RU" sz="5400" b="1" dirty="0">
              <a:solidFill>
                <a:srgbClr val="B50BA1"/>
              </a:solidFill>
              <a:latin typeface="Monotype Corsiva" pitchFamily="66" charset="0"/>
            </a:endParaRPr>
          </a:p>
        </p:txBody>
      </p:sp>
      <p:pic>
        <p:nvPicPr>
          <p:cNvPr id="54274" name="Picture 2" descr="http://www.ejphoto.com/images_UT/UT_TurretArch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71612"/>
            <a:ext cx="7143750" cy="479107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4276" name="Picture 4" descr="http://cdn.gogetfunding.com/wp-content/uploads/2015/06/1222042/img/ima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500174"/>
            <a:ext cx="7286676" cy="491493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4278" name="Picture 6" descr="http://i.redigo.ru/51068d8c72fa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500174"/>
            <a:ext cx="7390138" cy="492922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4280" name="Picture 8" descr="http://www.happyho.ru/files/images/2013/12/ssha-puteshestvie-po-ssha-natsionalnyi-park-arki-241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100" y="1428736"/>
            <a:ext cx="7469203" cy="49600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КАМЯНИЙ ЛІС   </a:t>
            </a:r>
            <a:r>
              <a:rPr lang="uk-UA" sz="5400" b="1" dirty="0" smtClean="0">
                <a:solidFill>
                  <a:srgbClr val="B50BA1"/>
                </a:solidFill>
                <a:latin typeface="Monotype Corsiva" pitchFamily="66" charset="0"/>
              </a:rPr>
              <a:t>ШИЛІНЬ</a:t>
            </a:r>
            <a:endParaRPr lang="ru-RU" sz="5400" b="1" dirty="0">
              <a:solidFill>
                <a:srgbClr val="B50BA1"/>
              </a:solidFill>
              <a:latin typeface="Monotype Corsiva" pitchFamily="66" charset="0"/>
            </a:endParaRPr>
          </a:p>
        </p:txBody>
      </p:sp>
      <p:pic>
        <p:nvPicPr>
          <p:cNvPr id="56324" name="Picture 4" descr="http://pix.avaxnews.com/avaxnews/57/00/0001005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6758665" cy="507209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6326" name="Picture 6" descr="http://samiye.ru/files/2015/neob-mest-zemle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00174"/>
            <a:ext cx="7215178" cy="514353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6328" name="Picture 8" descr="http://www.equator.ru/china/photo/0548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428736"/>
            <a:ext cx="7215238" cy="52506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ЄЛЛОУСТОНСЬКИЙ НАЦІОНАЛЬНИЙ ПАРК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7346" name="Picture 2" descr="http://www.alumni.ncsu.edu/s/1209/images/editor/Travel/orbridge/yellowston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714488"/>
            <a:ext cx="7076405" cy="478634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7348" name="Picture 4" descr="http://img-fotki.yandex.ru/get/6519/91588147.34/0_7f0a5_b91bce04_or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643050"/>
            <a:ext cx="7396722" cy="492922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7350" name="Picture 6" descr="http://kuvat.uusisuomi.fi/sites/default/files/kuvat/geysiryellowsto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643050"/>
            <a:ext cx="7500990" cy="498280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00FF"/>
                </a:solidFill>
              </a:rPr>
              <a:t>ВУЛКАН  ГАЛЕРАС  В  КОЛУМБІЇ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2050" name="Picture 2" descr="http://kor.ill.in.ua/m/400x253/118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357298"/>
            <a:ext cx="6939688" cy="4857784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000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http://sci-nature.ru/wp-content/uploads/2015/01/MSH82_lahar_from_march_82_eruption_03-21-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7604822" cy="485778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МАВРИНСЬКИЙ МАЙДАН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58370" name="Picture 2" descr="http://static.panoramio.com/photos/1920x1280/895575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357298"/>
            <a:ext cx="7797029" cy="523693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8372" name="Picture 4" descr="http://cs5724.vk.me/u23543526/132972256/y_311adf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9" y="1210665"/>
            <a:ext cx="7858179" cy="540919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8376" name="Picture 8" descr="http://mtdata.ru/u31/photo4E4E/20247862488-0/origina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142984"/>
            <a:ext cx="8072494" cy="557216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1857356" y="285728"/>
            <a:ext cx="6829444" cy="1131910"/>
          </a:xfrm>
        </p:spPr>
        <p:txBody>
          <a:bodyPr/>
          <a:lstStyle/>
          <a:p>
            <a:r>
              <a:rPr lang="ru-RU" sz="3600" dirty="0" err="1" smtClean="0">
                <a:solidFill>
                  <a:srgbClr val="C00000"/>
                </a:solidFill>
                <a:latin typeface="Book Antiqua" pitchFamily="18" charset="0"/>
              </a:rPr>
              <a:t>Скульптури</a:t>
            </a:r>
            <a:r>
              <a:rPr lang="ru-RU" sz="3600" dirty="0" smtClean="0">
                <a:solidFill>
                  <a:srgbClr val="C00000"/>
                </a:solidFill>
                <a:latin typeface="Book Antiqua" pitchFamily="18" charset="0"/>
              </a:rPr>
              <a:t> </a:t>
            </a:r>
            <a:br>
              <a:rPr lang="ru-RU" sz="3600" dirty="0" smtClean="0">
                <a:solidFill>
                  <a:srgbClr val="C00000"/>
                </a:solidFill>
                <a:latin typeface="Book Antiqua" pitchFamily="18" charset="0"/>
              </a:rPr>
            </a:br>
            <a:r>
              <a:rPr lang="ru-RU" sz="3600" dirty="0" err="1" smtClean="0">
                <a:solidFill>
                  <a:srgbClr val="C00000"/>
                </a:solidFill>
                <a:latin typeface="Book Antiqua" pitchFamily="18" charset="0"/>
              </a:rPr>
              <a:t>Мікеланджело</a:t>
            </a:r>
            <a:r>
              <a:rPr lang="ru-RU" sz="3600" dirty="0" smtClean="0">
                <a:solidFill>
                  <a:srgbClr val="C00000"/>
                </a:solidFill>
                <a:latin typeface="Book Antiqua" pitchFamily="18" charset="0"/>
              </a:rPr>
              <a:t> та Родена</a:t>
            </a:r>
          </a:p>
        </p:txBody>
      </p:sp>
      <p:pic>
        <p:nvPicPr>
          <p:cNvPr id="5" name="Рисунок 4" descr="http://file2.answcdn.com/answ-cld/image/upload/w_760,c_fill,g_faces:center,q_60/v1401498699/blcwrx19fldjbj0eqqys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1500174"/>
            <a:ext cx="2000264" cy="48719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http://s019.radikal.ru/i608/1503/97/524b7e48dbd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1500174"/>
            <a:ext cx="3571900" cy="4810657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7" name="Рисунок 6" descr="http://www.wallmu.com/popular/wallstock/img-8861-post-moar-fresh-new-hd-wallpap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32" y="1428736"/>
            <a:ext cx="6286544" cy="500066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http://spbklubpz.ru/wp-content/uploads/2015/10/image00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00232" y="1357298"/>
            <a:ext cx="6357982" cy="5072098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9" name="Рисунок 8" descr="http://www.digital-images.net/Images/NortonSimon/Rodin/Rodin_Burghers_ofCalais_7789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1357298"/>
            <a:ext cx="6572296" cy="5214974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46"/>
          <a:ext cx="8229600" cy="50546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7" name="Picture 9" descr="http://www.portalbiologica.com.br/site_antigo/Web/fish-skeleton-cartoon-i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46870"/>
            <a:ext cx="7143800" cy="466964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14678" y="571480"/>
            <a:ext cx="738664" cy="2571768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b="1" dirty="0" smtClean="0"/>
              <a:t>Видобуток  корисних копалин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71802" y="4572008"/>
            <a:ext cx="738664" cy="20717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b="1" dirty="0" smtClean="0"/>
              <a:t>Терикони, зсуви, осідання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86248" y="1000108"/>
            <a:ext cx="461665" cy="164307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uk-UA" b="1" dirty="0" smtClean="0"/>
              <a:t>Будівництво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86182" y="5000636"/>
            <a:ext cx="1015663" cy="157502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b="1" dirty="0" smtClean="0"/>
              <a:t>Ущільнення породи, опускання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143504" y="1214422"/>
            <a:ext cx="461665" cy="214314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b="1" dirty="0" smtClean="0"/>
              <a:t>Землеробство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929190" y="4714884"/>
            <a:ext cx="1015663" cy="192346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b="1" dirty="0" smtClean="0"/>
              <a:t>Розорювання, яри, змивання схилів</a:t>
            </a:r>
            <a:endParaRPr lang="ru-RU" b="1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8" name="Picture 8" descr="http://lesportal.biz/images/21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500174"/>
            <a:ext cx="7000924" cy="467839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6" name="Рисунок 5" descr="http://img-fotki.yandex.ru/get/15557/105223224.a6/0_c0078_2f9ab89a_orig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428736"/>
            <a:ext cx="7143800" cy="478634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7" name="Рисунок 6" descr="http://dezhur.com/uploads/a0bcd22f62a64814a7bc1841d342721b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8662" y="1428736"/>
            <a:ext cx="7215238" cy="478634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timenews.in.ua/wp-content/uploads/2014/03/xotval1_800.jpg.pagespeed.ic.S8hyaqGv_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214422"/>
            <a:ext cx="6786610" cy="508995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5" name="Рисунок 4" descr="http://www.shlaki.stroika.biz.ua/upload/products/18504/z/18504_140844270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214422"/>
            <a:ext cx="6929486" cy="514353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minerjob.ru/images/gs/photos/792/792_0_b4ff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142984"/>
            <a:ext cx="7143800" cy="519711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3012" name="Picture 4" descr="http://static.panoramio.com/photos/large/22253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053687"/>
            <a:ext cx="7286676" cy="546500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3016" name="Picture 8" descr="http://www.neubrow.domachevo.com/neudorf-28aprl20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071546"/>
            <a:ext cx="7429552" cy="557216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3017" name="Picture 9" descr="D:\фото на печать\2014\семинар 22.04.14 Зона рекультивации\119SSCAM\SDC1054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00099" y="1000108"/>
            <a:ext cx="7524801" cy="564360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3018" name="Picture 10" descr="D:\фото на печать\2014\семинар 22.04.14 Зона рекультивации\119SSCAM\SDC1054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00100" y="928670"/>
            <a:ext cx="7572428" cy="571504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player.myshared.ru/957864/data/images/img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85860"/>
            <a:ext cx="6858000" cy="514350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5062" name="Picture 6" descr="http://www.zelengorod.com/img/erosion/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285860"/>
            <a:ext cx="6977058" cy="523279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dirty="0" smtClean="0">
                <a:solidFill>
                  <a:srgbClr val="0070C0"/>
                </a:solidFill>
              </a:rPr>
              <a:t>ПОДІЛЬСЬКІ ТОВТРИ</a:t>
            </a:r>
            <a:endParaRPr lang="ru-RU" sz="6000" b="1" dirty="0">
              <a:solidFill>
                <a:srgbClr val="0070C0"/>
              </a:solidFill>
            </a:endParaRPr>
          </a:p>
        </p:txBody>
      </p:sp>
      <p:pic>
        <p:nvPicPr>
          <p:cNvPr id="49158" name="Picture 6" descr="http://i.imgur.com/ojUp1X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285860"/>
            <a:ext cx="6858000" cy="514350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9162" name="Picture 10" descr="http://ridna.ua/wp-content/uploads/2012/09/zf018_%D0%BA%D0%B0%D0%BD%D1%8C%D0%B9%D0%BE%D0%BDUntitled-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1" y="1285860"/>
            <a:ext cx="7358114" cy="530065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9164" name="Picture 12" descr="http://dikun.at.ua/_ph/15/5413946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1214422"/>
            <a:ext cx="7429552" cy="545186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9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229</TotalTime>
  <Words>200</Words>
  <Application>Microsoft Office PowerPoint</Application>
  <PresentationFormat>Экран (4:3)</PresentationFormat>
  <Paragraphs>38</Paragraphs>
  <Slides>15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1</vt:lpstr>
      <vt:lpstr>Охорона унікальних форм рельєфу та надр Землі</vt:lpstr>
      <vt:lpstr>Скульптури  Мікеланджело та Родена</vt:lpstr>
      <vt:lpstr>Слайд 3</vt:lpstr>
      <vt:lpstr>Слайд 4</vt:lpstr>
      <vt:lpstr>Слайд 5</vt:lpstr>
      <vt:lpstr>Слайд 6</vt:lpstr>
      <vt:lpstr>Слайд 7</vt:lpstr>
      <vt:lpstr>Слайд 8</vt:lpstr>
      <vt:lpstr>ПОДІЛЬСЬКІ ТОВТРИ</vt:lpstr>
      <vt:lpstr>ДЕМЕРДЖІ </vt:lpstr>
      <vt:lpstr>НАЦІОНАЛЬНИЙ ПАРК АРКИ</vt:lpstr>
      <vt:lpstr>КАМЯНИЙ ЛІС   ШИЛІНЬ</vt:lpstr>
      <vt:lpstr>ЄЛЛОУСТОНСЬКИЙ НАЦІОНАЛЬНИЙ ПАРК</vt:lpstr>
      <vt:lpstr>ВУЛКАН  ГАЛЕРАС  В  КОЛУМБІЇ</vt:lpstr>
      <vt:lpstr>МАВРИНСЬКИЙ МАЙДАН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Охорона унікальних форм рельєфу та надр Землі.</dc:title>
  <dc:creator>Admin</dc:creator>
  <cp:lastModifiedBy>Admin</cp:lastModifiedBy>
  <cp:revision>47</cp:revision>
  <dcterms:created xsi:type="dcterms:W3CDTF">2015-11-23T17:10:21Z</dcterms:created>
  <dcterms:modified xsi:type="dcterms:W3CDTF">2015-12-17T18:51:25Z</dcterms:modified>
</cp:coreProperties>
</file>