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6" r:id="rId2"/>
    <p:sldId id="509" r:id="rId3"/>
    <p:sldId id="514" r:id="rId4"/>
    <p:sldId id="518" r:id="rId5"/>
    <p:sldId id="519" r:id="rId6"/>
    <p:sldId id="520" r:id="rId7"/>
    <p:sldId id="521" r:id="rId8"/>
    <p:sldId id="522" r:id="rId9"/>
    <p:sldId id="523" r:id="rId10"/>
    <p:sldId id="524" r:id="rId11"/>
    <p:sldId id="525" r:id="rId12"/>
    <p:sldId id="526" r:id="rId13"/>
    <p:sldId id="547" r:id="rId14"/>
    <p:sldId id="527" r:id="rId15"/>
    <p:sldId id="529" r:id="rId16"/>
    <p:sldId id="530" r:id="rId17"/>
    <p:sldId id="531" r:id="rId18"/>
    <p:sldId id="532" r:id="rId19"/>
    <p:sldId id="515" r:id="rId20"/>
    <p:sldId id="533" r:id="rId21"/>
    <p:sldId id="534" r:id="rId22"/>
    <p:sldId id="535" r:id="rId23"/>
    <p:sldId id="536" r:id="rId24"/>
    <p:sldId id="537" r:id="rId25"/>
    <p:sldId id="538" r:id="rId26"/>
    <p:sldId id="539" r:id="rId27"/>
    <p:sldId id="540" r:id="rId28"/>
    <p:sldId id="541" r:id="rId29"/>
    <p:sldId id="542" r:id="rId30"/>
    <p:sldId id="516" r:id="rId31"/>
    <p:sldId id="276" r:id="rId3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7EB4"/>
    <a:srgbClr val="000000"/>
    <a:srgbClr val="EA0084"/>
    <a:srgbClr val="009900"/>
    <a:srgbClr val="00CC00"/>
    <a:srgbClr val="339933"/>
    <a:srgbClr val="006600"/>
    <a:srgbClr val="3CAF54"/>
    <a:srgbClr val="FDB606"/>
    <a:srgbClr val="1BBD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820" autoAdjust="0"/>
    <p:restoredTop sz="94129" autoAdjust="0"/>
  </p:normalViewPr>
  <p:slideViewPr>
    <p:cSldViewPr>
      <p:cViewPr varScale="1">
        <p:scale>
          <a:sx n="68" d="100"/>
          <a:sy n="68" d="100"/>
        </p:scale>
        <p:origin x="-134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-29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67DABD-C727-49CC-811C-3CC655D6D80A}" type="datetimeFigureOut">
              <a:rPr lang="uk-UA" smtClean="0"/>
              <a:pPr/>
              <a:t>25.04.2017</a:t>
            </a:fld>
            <a:endParaRPr lang="uk-UA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B383F7-9346-4AD5-8EFC-1D69FC147018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713567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B301C2-A7BE-4B01-A352-6198054DB0A7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http://teach-inf.at.ua/" TargetMode="External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3461" y="0"/>
            <a:ext cx="3996223" cy="4522340"/>
          </a:xfrm>
          <a:prstGeom prst="rect">
            <a:avLst/>
          </a:prstGeom>
        </p:spPr>
      </p:pic>
      <p:sp>
        <p:nvSpPr>
          <p:cNvPr id="3096" name="Rectangle 24"/>
          <p:cNvSpPr>
            <a:spLocks noChangeArrowheads="1"/>
          </p:cNvSpPr>
          <p:nvPr/>
        </p:nvSpPr>
        <p:spPr bwMode="auto">
          <a:xfrm>
            <a:off x="0" y="3527425"/>
            <a:ext cx="9144000" cy="3357563"/>
          </a:xfrm>
          <a:prstGeom prst="rect">
            <a:avLst/>
          </a:prstGeom>
          <a:solidFill>
            <a:srgbClr val="4A8CC8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uk-UA"/>
          </a:p>
        </p:txBody>
      </p:sp>
      <p:sp>
        <p:nvSpPr>
          <p:cNvPr id="3097" name="Oval 25"/>
          <p:cNvSpPr>
            <a:spLocks noChangeArrowheads="1"/>
          </p:cNvSpPr>
          <p:nvPr/>
        </p:nvSpPr>
        <p:spPr bwMode="ltGray">
          <a:xfrm>
            <a:off x="1258888" y="4508500"/>
            <a:ext cx="4248150" cy="1800225"/>
          </a:xfrm>
          <a:prstGeom prst="ellipse">
            <a:avLst/>
          </a:prstGeom>
          <a:gradFill rotWithShape="1">
            <a:gsLst>
              <a:gs pos="0">
                <a:srgbClr val="0070C0"/>
              </a:gs>
              <a:gs pos="100000">
                <a:srgbClr val="002060"/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endParaRPr lang="uk-UA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86525"/>
            <a:ext cx="2133600" cy="168275"/>
          </a:xfrm>
          <a:prstGeom prst="rect">
            <a:avLst/>
          </a:prstGeom>
        </p:spPr>
        <p:txBody>
          <a:bodyPr/>
          <a:lstStyle>
            <a:lvl1pPr>
              <a:defRPr sz="1200" b="0">
                <a:latin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486525"/>
            <a:ext cx="2895600" cy="168275"/>
          </a:xfrm>
          <a:prstGeom prst="rect">
            <a:avLst/>
          </a:prstGeom>
        </p:spPr>
        <p:txBody>
          <a:bodyPr/>
          <a:lstStyle>
            <a:lvl1pPr algn="ctr">
              <a:defRPr sz="1200" b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486525"/>
            <a:ext cx="2133600" cy="168275"/>
          </a:xfrm>
        </p:spPr>
        <p:txBody>
          <a:bodyPr/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fld id="{45CBB50B-3705-4B77-895D-1505E85136B1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3089" name="Rectangle 17"/>
          <p:cNvSpPr>
            <a:spLocks noChangeArrowheads="1"/>
          </p:cNvSpPr>
          <p:nvPr userDrawn="1"/>
        </p:nvSpPr>
        <p:spPr bwMode="gray">
          <a:xfrm>
            <a:off x="0" y="3141216"/>
            <a:ext cx="9144000" cy="431800"/>
          </a:xfrm>
          <a:prstGeom prst="rect">
            <a:avLst/>
          </a:prstGeom>
          <a:solidFill>
            <a:srgbClr val="3C6082"/>
          </a:solidFill>
          <a:ln w="9525">
            <a:noFill/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endParaRPr lang="uk-UA"/>
          </a:p>
        </p:txBody>
      </p:sp>
      <p:sp>
        <p:nvSpPr>
          <p:cNvPr id="3090" name="Oval 18"/>
          <p:cNvSpPr>
            <a:spLocks noChangeArrowheads="1"/>
          </p:cNvSpPr>
          <p:nvPr/>
        </p:nvSpPr>
        <p:spPr bwMode="gray">
          <a:xfrm>
            <a:off x="276225" y="1255713"/>
            <a:ext cx="4656138" cy="483711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dist="172739" dir="3238358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uk-UA"/>
          </a:p>
        </p:txBody>
      </p:sp>
      <p:sp>
        <p:nvSpPr>
          <p:cNvPr id="3092" name="Freeform 20" descr="1"/>
          <p:cNvSpPr>
            <a:spLocks/>
          </p:cNvSpPr>
          <p:nvPr/>
        </p:nvSpPr>
        <p:spPr bwMode="gray">
          <a:xfrm>
            <a:off x="1130300" y="1416050"/>
            <a:ext cx="2873375" cy="2182813"/>
          </a:xfrm>
          <a:custGeom>
            <a:avLst/>
            <a:gdLst>
              <a:gd name="T0" fmla="*/ 905 w 1810"/>
              <a:gd name="T1" fmla="*/ 1375 h 1375"/>
              <a:gd name="T2" fmla="*/ 1810 w 1810"/>
              <a:gd name="T3" fmla="*/ 395 h 1375"/>
              <a:gd name="T4" fmla="*/ 876 w 1810"/>
              <a:gd name="T5" fmla="*/ 24 h 1375"/>
              <a:gd name="T6" fmla="*/ 0 w 1810"/>
              <a:gd name="T7" fmla="*/ 396 h 1375"/>
              <a:gd name="T8" fmla="*/ 905 w 1810"/>
              <a:gd name="T9" fmla="*/ 1375 h 1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10" h="1375">
                <a:moveTo>
                  <a:pt x="905" y="1375"/>
                </a:moveTo>
                <a:lnTo>
                  <a:pt x="1810" y="395"/>
                </a:lnTo>
                <a:cubicBezTo>
                  <a:pt x="1612" y="176"/>
                  <a:pt x="1300" y="0"/>
                  <a:pt x="876" y="24"/>
                </a:cubicBezTo>
                <a:cubicBezTo>
                  <a:pt x="452" y="48"/>
                  <a:pt x="252" y="149"/>
                  <a:pt x="0" y="396"/>
                </a:cubicBezTo>
                <a:lnTo>
                  <a:pt x="905" y="1375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/>
        </p:spPr>
        <p:txBody>
          <a:bodyPr/>
          <a:lstStyle/>
          <a:p>
            <a:endParaRPr lang="uk-UA"/>
          </a:p>
        </p:txBody>
      </p:sp>
      <p:sp>
        <p:nvSpPr>
          <p:cNvPr id="3093" name="Freeform 21" descr="2"/>
          <p:cNvSpPr>
            <a:spLocks/>
          </p:cNvSpPr>
          <p:nvPr/>
        </p:nvSpPr>
        <p:spPr bwMode="gray">
          <a:xfrm>
            <a:off x="376238" y="2147888"/>
            <a:ext cx="2103437" cy="3032125"/>
          </a:xfrm>
          <a:custGeom>
            <a:avLst/>
            <a:gdLst>
              <a:gd name="T0" fmla="*/ 1325 w 1325"/>
              <a:gd name="T1" fmla="*/ 960 h 1910"/>
              <a:gd name="T2" fmla="*/ 414 w 1325"/>
              <a:gd name="T3" fmla="*/ 0 h 1910"/>
              <a:gd name="T4" fmla="*/ 27 w 1325"/>
              <a:gd name="T5" fmla="*/ 1014 h 1910"/>
              <a:gd name="T6" fmla="*/ 402 w 1325"/>
              <a:gd name="T7" fmla="*/ 1910 h 1910"/>
              <a:gd name="T8" fmla="*/ 1325 w 1325"/>
              <a:gd name="T9" fmla="*/ 960 h 19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25" h="1910">
                <a:moveTo>
                  <a:pt x="1325" y="960"/>
                </a:moveTo>
                <a:lnTo>
                  <a:pt x="414" y="0"/>
                </a:lnTo>
                <a:cubicBezTo>
                  <a:pt x="238" y="162"/>
                  <a:pt x="0" y="570"/>
                  <a:pt x="27" y="1014"/>
                </a:cubicBezTo>
                <a:cubicBezTo>
                  <a:pt x="53" y="1458"/>
                  <a:pt x="233" y="1748"/>
                  <a:pt x="402" y="1910"/>
                </a:cubicBezTo>
                <a:lnTo>
                  <a:pt x="1325" y="960"/>
                </a:lnTo>
                <a:close/>
              </a:path>
            </a:pathLst>
          </a:cu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/>
        </p:spPr>
        <p:txBody>
          <a:bodyPr/>
          <a:lstStyle/>
          <a:p>
            <a:endParaRPr lang="uk-UA"/>
          </a:p>
        </p:txBody>
      </p:sp>
      <p:sp>
        <p:nvSpPr>
          <p:cNvPr id="3094" name="Freeform 22" descr="55282"/>
          <p:cNvSpPr>
            <a:spLocks/>
          </p:cNvSpPr>
          <p:nvPr/>
        </p:nvSpPr>
        <p:spPr bwMode="gray">
          <a:xfrm>
            <a:off x="1085850" y="3730625"/>
            <a:ext cx="2962275" cy="2219325"/>
          </a:xfrm>
          <a:custGeom>
            <a:avLst/>
            <a:gdLst>
              <a:gd name="T0" fmla="*/ 927 w 1866"/>
              <a:gd name="T1" fmla="*/ 0 h 1398"/>
              <a:gd name="T2" fmla="*/ 0 w 1866"/>
              <a:gd name="T3" fmla="*/ 975 h 1398"/>
              <a:gd name="T4" fmla="*/ 996 w 1866"/>
              <a:gd name="T5" fmla="*/ 1387 h 1398"/>
              <a:gd name="T6" fmla="*/ 1866 w 1866"/>
              <a:gd name="T7" fmla="*/ 996 h 1398"/>
              <a:gd name="T8" fmla="*/ 927 w 1866"/>
              <a:gd name="T9" fmla="*/ 0 h 1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66" h="1398">
                <a:moveTo>
                  <a:pt x="927" y="0"/>
                </a:moveTo>
                <a:lnTo>
                  <a:pt x="0" y="975"/>
                </a:lnTo>
                <a:cubicBezTo>
                  <a:pt x="203" y="1204"/>
                  <a:pt x="607" y="1398"/>
                  <a:pt x="996" y="1387"/>
                </a:cubicBezTo>
                <a:cubicBezTo>
                  <a:pt x="1385" y="1375"/>
                  <a:pt x="1707" y="1159"/>
                  <a:pt x="1866" y="996"/>
                </a:cubicBezTo>
                <a:lnTo>
                  <a:pt x="927" y="0"/>
                </a:lnTo>
                <a:close/>
              </a:path>
            </a:pathLst>
          </a:cu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/>
        </p:spPr>
        <p:txBody>
          <a:bodyPr/>
          <a:lstStyle/>
          <a:p>
            <a:endParaRPr lang="uk-UA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124200" y="762000"/>
            <a:ext cx="5715000" cy="1828800"/>
          </a:xfrm>
        </p:spPr>
        <p:txBody>
          <a:bodyPr/>
          <a:lstStyle>
            <a:lvl1pPr algn="r">
              <a:defRPr sz="44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lvl="0"/>
            <a:r>
              <a:rPr lang="uk-UA" noProof="0" smtClean="0"/>
              <a:t>Зразок заголовка</a:t>
            </a:r>
            <a:endParaRPr lang="en-US" noProof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white">
          <a:xfrm>
            <a:off x="4343400" y="3178175"/>
            <a:ext cx="4572000" cy="381000"/>
          </a:xfrm>
        </p:spPr>
        <p:txBody>
          <a:bodyPr/>
          <a:lstStyle>
            <a:lvl1pPr marL="0" indent="0" algn="r">
              <a:buFont typeface="Wingdings" panose="05000000000000000000" pitchFamily="2" charset="2"/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uk-UA" noProof="0" smtClean="0"/>
              <a:t>Зразок підзаголовка</a:t>
            </a:r>
            <a:endParaRPr lang="en-US" noProof="0" smtClean="0"/>
          </a:p>
        </p:txBody>
      </p:sp>
      <p:sp>
        <p:nvSpPr>
          <p:cNvPr id="3091" name="Freeform 19" descr="4"/>
          <p:cNvSpPr>
            <a:spLocks/>
          </p:cNvSpPr>
          <p:nvPr/>
        </p:nvSpPr>
        <p:spPr bwMode="gray">
          <a:xfrm>
            <a:off x="2625725" y="2119313"/>
            <a:ext cx="2139950" cy="3116262"/>
          </a:xfrm>
          <a:custGeom>
            <a:avLst/>
            <a:gdLst>
              <a:gd name="T0" fmla="*/ 951 w 1348"/>
              <a:gd name="T1" fmla="*/ 1963 h 1963"/>
              <a:gd name="T2" fmla="*/ 1338 w 1348"/>
              <a:gd name="T3" fmla="*/ 977 h 1963"/>
              <a:gd name="T4" fmla="*/ 905 w 1348"/>
              <a:gd name="T5" fmla="*/ 0 h 1963"/>
              <a:gd name="T6" fmla="*/ 0 w 1348"/>
              <a:gd name="T7" fmla="*/ 987 h 1963"/>
              <a:gd name="T8" fmla="*/ 951 w 1348"/>
              <a:gd name="T9" fmla="*/ 1963 h 19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48" h="1963">
                <a:moveTo>
                  <a:pt x="951" y="1963"/>
                </a:moveTo>
                <a:cubicBezTo>
                  <a:pt x="1244" y="1689"/>
                  <a:pt x="1348" y="1323"/>
                  <a:pt x="1338" y="977"/>
                </a:cubicBezTo>
                <a:cubicBezTo>
                  <a:pt x="1329" y="629"/>
                  <a:pt x="1132" y="226"/>
                  <a:pt x="905" y="0"/>
                </a:cubicBezTo>
                <a:lnTo>
                  <a:pt x="0" y="987"/>
                </a:lnTo>
                <a:lnTo>
                  <a:pt x="951" y="1963"/>
                </a:lnTo>
                <a:close/>
              </a:path>
            </a:pathLst>
          </a:cu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/>
        </p:spPr>
        <p:txBody>
          <a:bodyPr/>
          <a:lstStyle/>
          <a:p>
            <a:endParaRPr lang="uk-UA"/>
          </a:p>
        </p:txBody>
      </p:sp>
      <p:sp>
        <p:nvSpPr>
          <p:cNvPr id="3095" name="Oval 23"/>
          <p:cNvSpPr>
            <a:spLocks noChangeArrowheads="1"/>
          </p:cNvSpPr>
          <p:nvPr/>
        </p:nvSpPr>
        <p:spPr bwMode="gray">
          <a:xfrm>
            <a:off x="1806575" y="2954338"/>
            <a:ext cx="1655763" cy="1655762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uk-UA"/>
          </a:p>
        </p:txBody>
      </p:sp>
      <p:sp>
        <p:nvSpPr>
          <p:cNvPr id="2" name="TextBox 1"/>
          <p:cNvSpPr txBox="1"/>
          <p:nvPr userDrawn="1"/>
        </p:nvSpPr>
        <p:spPr>
          <a:xfrm>
            <a:off x="1920416" y="2606934"/>
            <a:ext cx="1410618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5000" b="1" i="1" dirty="0" smtClean="0">
                <a:solidFill>
                  <a:srgbClr val="3C6082"/>
                </a:solidFill>
              </a:rPr>
              <a:t>4</a:t>
            </a:r>
            <a:endParaRPr lang="uk-UA" sz="15000" b="1" i="1" dirty="0">
              <a:solidFill>
                <a:srgbClr val="3C6082"/>
              </a:solidFill>
            </a:endParaRPr>
          </a:p>
        </p:txBody>
      </p:sp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6021288"/>
            <a:ext cx="5699686" cy="99124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>
          <a:xfrm>
            <a:off x="381000" y="838200"/>
            <a:ext cx="5943600" cy="25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www.thmemgallery.com</a:t>
            </a: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>
          <a:xfrm>
            <a:off x="6324600" y="6564313"/>
            <a:ext cx="23622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Company Logo</a:t>
            </a: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2B25CB-8942-46A9-9D64-AE57E939D97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213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10350" y="152400"/>
            <a:ext cx="2076450" cy="6337300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381000" y="152400"/>
            <a:ext cx="6076950" cy="6337300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>
          <a:xfrm>
            <a:off x="381000" y="838200"/>
            <a:ext cx="5943600" cy="25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www.thmemgallery.com</a:t>
            </a: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>
          <a:xfrm>
            <a:off x="6324600" y="6564313"/>
            <a:ext cx="23622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Company Logo</a:t>
            </a: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448C87-FF51-440B-BD72-802A9E0B7DA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97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і таблиц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7391400" cy="563563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аблиці 2"/>
          <p:cNvSpPr>
            <a:spLocks noGrp="1"/>
          </p:cNvSpPr>
          <p:nvPr>
            <p:ph type="tbl" idx="1"/>
          </p:nvPr>
        </p:nvSpPr>
        <p:spPr>
          <a:xfrm>
            <a:off x="457200" y="1241425"/>
            <a:ext cx="8229600" cy="5248275"/>
          </a:xfrm>
        </p:spPr>
        <p:txBody>
          <a:bodyPr/>
          <a:lstStyle/>
          <a:p>
            <a:r>
              <a:rPr lang="uk-UA" smtClean="0"/>
              <a:t>Вставлення таблиці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>
          <a:xfrm>
            <a:off x="381000" y="838200"/>
            <a:ext cx="5943600" cy="25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www.thmemgallery.com</a:t>
            </a: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>
          <a:xfrm>
            <a:off x="6324600" y="6564313"/>
            <a:ext cx="23622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Company Logo</a:t>
            </a: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>
          <a:xfrm>
            <a:off x="3124200" y="6553200"/>
            <a:ext cx="2133600" cy="234950"/>
          </a:xfrm>
        </p:spPr>
        <p:txBody>
          <a:bodyPr/>
          <a:lstStyle>
            <a:lvl1pPr>
              <a:defRPr/>
            </a:lvl1pPr>
          </a:lstStyle>
          <a:p>
            <a:fld id="{AB2F4EBE-20FE-4449-88AF-F5CA261BED1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7240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і діагра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7391400" cy="563563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діаграми 2"/>
          <p:cNvSpPr>
            <a:spLocks noGrp="1"/>
          </p:cNvSpPr>
          <p:nvPr>
            <p:ph type="chart" idx="1"/>
          </p:nvPr>
        </p:nvSpPr>
        <p:spPr>
          <a:xfrm>
            <a:off x="457200" y="1241425"/>
            <a:ext cx="8229600" cy="5248275"/>
          </a:xfrm>
        </p:spPr>
        <p:txBody>
          <a:bodyPr/>
          <a:lstStyle/>
          <a:p>
            <a:r>
              <a:rPr lang="uk-UA" smtClean="0"/>
              <a:t>Вставлення діаграми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>
          <a:xfrm>
            <a:off x="381000" y="838200"/>
            <a:ext cx="5943600" cy="25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www.thmemgallery.com</a:t>
            </a: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>
          <a:xfrm>
            <a:off x="6324600" y="6564313"/>
            <a:ext cx="23622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Company Logo</a:t>
            </a: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>
          <a:xfrm>
            <a:off x="3124200" y="6553200"/>
            <a:ext cx="2133600" cy="234950"/>
          </a:xfrm>
        </p:spPr>
        <p:txBody>
          <a:bodyPr/>
          <a:lstStyle>
            <a:lvl1pPr>
              <a:defRPr/>
            </a:lvl1pPr>
          </a:lstStyle>
          <a:p>
            <a:fld id="{12AF022A-610B-40DB-863A-6B4C2942BB7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9230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0688" y="134282"/>
            <a:ext cx="7391400" cy="563563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D4D95D-8320-440D-B675-56517B76CC14}" type="slidenum">
              <a:rPr lang="en-US"/>
              <a:pPr/>
              <a:t>‹#›</a:t>
            </a:fld>
            <a:endParaRPr lang="en-US"/>
          </a:p>
        </p:txBody>
      </p:sp>
      <p:grpSp>
        <p:nvGrpSpPr>
          <p:cNvPr id="9" name="Групувати 8"/>
          <p:cNvGrpSpPr/>
          <p:nvPr userDrawn="1"/>
        </p:nvGrpSpPr>
        <p:grpSpPr>
          <a:xfrm>
            <a:off x="-15225" y="6529718"/>
            <a:ext cx="4680520" cy="328282"/>
            <a:chOff x="467544" y="6485698"/>
            <a:chExt cx="4680520" cy="328282"/>
          </a:xfrm>
        </p:grpSpPr>
        <p:pic>
          <p:nvPicPr>
            <p:cNvPr id="10" name="Picture 3" descr="E:\Робота\Вчитель Інформатики\~~~Сайт~~~\teach-inf.at.ua\FTP\krfb_6465.pn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6296" y="6485698"/>
              <a:ext cx="321568" cy="3215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/>
            <p:cNvSpPr txBox="1"/>
            <p:nvPr/>
          </p:nvSpPr>
          <p:spPr>
            <a:xfrm>
              <a:off x="467544" y="6506203"/>
              <a:ext cx="468052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i="1" dirty="0" smtClean="0">
                  <a:latin typeface="+mn-lt"/>
                </a:rPr>
                <a:t>© </a:t>
              </a:r>
              <a:r>
                <a:rPr lang="uk-UA" sz="1400" i="1" dirty="0" smtClean="0">
                  <a:latin typeface="+mn-lt"/>
                </a:rPr>
                <a:t>Вивчаємо інформатику        </a:t>
              </a:r>
              <a:r>
                <a:rPr lang="en-US" sz="1400" b="1" i="1" dirty="0" smtClean="0">
                  <a:latin typeface="+mn-lt"/>
                  <a:hlinkClick r:id="rId3" tooltip="Перейти на сайт"/>
                </a:rPr>
                <a:t>teach-inf.at.ua</a:t>
              </a:r>
              <a:endParaRPr lang="ru-RU" sz="1400" b="1" i="1" dirty="0"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71670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>
          <a:xfrm>
            <a:off x="381000" y="838200"/>
            <a:ext cx="5943600" cy="25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www.thmemgallery.com</a:t>
            </a: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>
          <a:xfrm>
            <a:off x="6324600" y="6564313"/>
            <a:ext cx="23622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Company Logo</a:t>
            </a: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04B9E8-36A4-49AA-BF0A-4090F7111B2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4850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241425"/>
            <a:ext cx="4038600" cy="5248275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241425"/>
            <a:ext cx="4038600" cy="5248275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>
          <a:xfrm>
            <a:off x="381000" y="838200"/>
            <a:ext cx="5943600" cy="25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www.thmemgallery.com</a:t>
            </a: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>
          <a:xfrm>
            <a:off x="6324600" y="6564313"/>
            <a:ext cx="23622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Company Logo</a:t>
            </a:r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5AC7A6-F13F-42D1-9BDA-B8BB9D5CAC8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1733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>
          <a:xfrm>
            <a:off x="381000" y="838200"/>
            <a:ext cx="5943600" cy="25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www.thmemgallery.com</a:t>
            </a:r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>
          <a:xfrm>
            <a:off x="6324600" y="6564313"/>
            <a:ext cx="23622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Company Logo</a:t>
            </a:r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07A531-D6AF-465B-937B-58C25D280C7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1803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Зразок заголовка</a:t>
            </a:r>
            <a:endParaRPr lang="uk-UA" dirty="0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>
          <a:xfrm>
            <a:off x="381000" y="838200"/>
            <a:ext cx="5943600" cy="25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www.thmemgallery.com</a:t>
            </a:r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>
          <a:xfrm>
            <a:off x="6324600" y="6564313"/>
            <a:ext cx="23622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Company Logo</a:t>
            </a:r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9B2264-9432-4810-A103-B0FCAC4E63D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3513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>
          <a:xfrm>
            <a:off x="381000" y="838200"/>
            <a:ext cx="5943600" cy="25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www.thmemgallery.com</a:t>
            </a:r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>
          <a:xfrm>
            <a:off x="6324600" y="6564313"/>
            <a:ext cx="23622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Company Logo</a:t>
            </a:r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3365C5-E334-46A2-BE20-E564EC85941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2933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>
          <a:xfrm>
            <a:off x="381000" y="838200"/>
            <a:ext cx="5943600" cy="25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www.thmemgallery.com</a:t>
            </a: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>
          <a:xfrm>
            <a:off x="6324600" y="6564313"/>
            <a:ext cx="23622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Company Logo</a:t>
            </a:r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318B2A-8D94-4F14-8018-5C066F330F0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4604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uk-UA" smtClean="0"/>
              <a:t>Клацніть піктограму, щоб додати зображення</a:t>
            </a:r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>
          <a:xfrm>
            <a:off x="381000" y="838200"/>
            <a:ext cx="5943600" cy="25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www.thmemgallery.com</a:t>
            </a: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>
          <a:xfrm>
            <a:off x="6324600" y="6564313"/>
            <a:ext cx="23622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Company Logo</a:t>
            </a:r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715983-866F-4FF3-8457-22C806021FE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953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" name="Rectangle 15"/>
          <p:cNvSpPr>
            <a:spLocks noChangeArrowheads="1"/>
          </p:cNvSpPr>
          <p:nvPr/>
        </p:nvSpPr>
        <p:spPr bwMode="gray">
          <a:xfrm>
            <a:off x="0" y="798513"/>
            <a:ext cx="9144000" cy="312737"/>
          </a:xfrm>
          <a:prstGeom prst="rect">
            <a:avLst/>
          </a:prstGeom>
          <a:solidFill>
            <a:srgbClr val="3C6082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uk-UA"/>
          </a:p>
        </p:txBody>
      </p:sp>
      <p:sp>
        <p:nvSpPr>
          <p:cNvPr id="1040" name="Rectangle 16"/>
          <p:cNvSpPr>
            <a:spLocks noChangeArrowheads="1"/>
          </p:cNvSpPr>
          <p:nvPr/>
        </p:nvSpPr>
        <p:spPr bwMode="white">
          <a:xfrm>
            <a:off x="0" y="0"/>
            <a:ext cx="9144000" cy="836613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uk-UA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41425"/>
            <a:ext cx="8229600" cy="524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smtClean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124200" y="6553200"/>
            <a:ext cx="2133600" cy="234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230A211-C992-450A-A6C7-D494D9123419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381000" y="152400"/>
            <a:ext cx="7391400" cy="56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uk-UA" dirty="0" smtClean="0"/>
              <a:t>Зразок заголовка</a:t>
            </a:r>
            <a:endParaRPr lang="en-US" dirty="0" smtClean="0"/>
          </a:p>
        </p:txBody>
      </p:sp>
      <p:grpSp>
        <p:nvGrpSpPr>
          <p:cNvPr id="1041" name="Group 17"/>
          <p:cNvGrpSpPr>
            <a:grpSpLocks/>
          </p:cNvGrpSpPr>
          <p:nvPr/>
        </p:nvGrpSpPr>
        <p:grpSpPr bwMode="auto">
          <a:xfrm>
            <a:off x="7308850" y="188913"/>
            <a:ext cx="1665288" cy="1512887"/>
            <a:chOff x="4604" y="119"/>
            <a:chExt cx="1049" cy="953"/>
          </a:xfrm>
        </p:grpSpPr>
        <p:sp>
          <p:nvSpPr>
            <p:cNvPr id="1042" name="Oval 18"/>
            <p:cNvSpPr>
              <a:spLocks noChangeArrowheads="1"/>
            </p:cNvSpPr>
            <p:nvPr userDrawn="1"/>
          </p:nvSpPr>
          <p:spPr bwMode="gray">
            <a:xfrm>
              <a:off x="4921" y="845"/>
              <a:ext cx="732" cy="227"/>
            </a:xfrm>
            <a:prstGeom prst="ellipse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tint val="0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1043" name="Oval 19"/>
            <p:cNvSpPr>
              <a:spLocks noChangeArrowheads="1"/>
            </p:cNvSpPr>
            <p:nvPr userDrawn="1"/>
          </p:nvSpPr>
          <p:spPr bwMode="gray">
            <a:xfrm>
              <a:off x="4604" y="119"/>
              <a:ext cx="932" cy="91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dist="63500" dir="2212194" algn="ctr" rotWithShape="0">
                <a:schemeClr val="tx1"/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1044" name="Freeform 20" descr="4"/>
            <p:cNvSpPr>
              <a:spLocks/>
            </p:cNvSpPr>
            <p:nvPr userDrawn="1"/>
          </p:nvSpPr>
          <p:spPr bwMode="gray">
            <a:xfrm>
              <a:off x="5077" y="281"/>
              <a:ext cx="426" cy="588"/>
            </a:xfrm>
            <a:custGeom>
              <a:avLst/>
              <a:gdLst>
                <a:gd name="T0" fmla="*/ 951 w 1348"/>
                <a:gd name="T1" fmla="*/ 1963 h 1963"/>
                <a:gd name="T2" fmla="*/ 1338 w 1348"/>
                <a:gd name="T3" fmla="*/ 977 h 1963"/>
                <a:gd name="T4" fmla="*/ 905 w 1348"/>
                <a:gd name="T5" fmla="*/ 0 h 1963"/>
                <a:gd name="T6" fmla="*/ 0 w 1348"/>
                <a:gd name="T7" fmla="*/ 987 h 1963"/>
                <a:gd name="T8" fmla="*/ 951 w 1348"/>
                <a:gd name="T9" fmla="*/ 1963 h 1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8" h="1963">
                  <a:moveTo>
                    <a:pt x="951" y="1963"/>
                  </a:moveTo>
                  <a:cubicBezTo>
                    <a:pt x="1244" y="1689"/>
                    <a:pt x="1348" y="1323"/>
                    <a:pt x="1338" y="977"/>
                  </a:cubicBezTo>
                  <a:cubicBezTo>
                    <a:pt x="1329" y="629"/>
                    <a:pt x="1132" y="226"/>
                    <a:pt x="905" y="0"/>
                  </a:cubicBezTo>
                  <a:lnTo>
                    <a:pt x="0" y="987"/>
                  </a:lnTo>
                  <a:lnTo>
                    <a:pt x="951" y="1963"/>
                  </a:lnTo>
                  <a:close/>
                </a:path>
              </a:pathLst>
            </a:custGeom>
            <a:blipFill dpi="0" rotWithShape="1"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76200" cmpd="sng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uk-UA"/>
            </a:p>
          </p:txBody>
        </p:sp>
        <p:sp>
          <p:nvSpPr>
            <p:cNvPr id="1045" name="Freeform 21" descr="1"/>
            <p:cNvSpPr>
              <a:spLocks/>
            </p:cNvSpPr>
            <p:nvPr userDrawn="1"/>
          </p:nvSpPr>
          <p:spPr bwMode="gray">
            <a:xfrm>
              <a:off x="4779" y="144"/>
              <a:ext cx="572" cy="416"/>
            </a:xfrm>
            <a:custGeom>
              <a:avLst/>
              <a:gdLst>
                <a:gd name="T0" fmla="*/ 905 w 1810"/>
                <a:gd name="T1" fmla="*/ 1388 h 1388"/>
                <a:gd name="T2" fmla="*/ 1810 w 1810"/>
                <a:gd name="T3" fmla="*/ 408 h 1388"/>
                <a:gd name="T4" fmla="*/ 874 w 1810"/>
                <a:gd name="T5" fmla="*/ 40 h 1388"/>
                <a:gd name="T6" fmla="*/ 0 w 1810"/>
                <a:gd name="T7" fmla="*/ 409 h 1388"/>
                <a:gd name="T8" fmla="*/ 905 w 1810"/>
                <a:gd name="T9" fmla="*/ 1388 h 1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0" h="1388">
                  <a:moveTo>
                    <a:pt x="905" y="1388"/>
                  </a:moveTo>
                  <a:lnTo>
                    <a:pt x="1810" y="408"/>
                  </a:lnTo>
                  <a:cubicBezTo>
                    <a:pt x="1612" y="189"/>
                    <a:pt x="1272" y="0"/>
                    <a:pt x="874" y="40"/>
                  </a:cubicBezTo>
                  <a:cubicBezTo>
                    <a:pt x="541" y="52"/>
                    <a:pt x="252" y="162"/>
                    <a:pt x="0" y="409"/>
                  </a:cubicBezTo>
                  <a:lnTo>
                    <a:pt x="905" y="1388"/>
                  </a:lnTo>
                  <a:close/>
                </a:path>
              </a:pathLst>
            </a:custGeom>
            <a:blipFill dpi="0" rotWithShape="1">
              <a:blip r:embed="rId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76200" cmpd="sng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uk-UA"/>
            </a:p>
          </p:txBody>
        </p:sp>
        <p:sp>
          <p:nvSpPr>
            <p:cNvPr id="1046" name="Freeform 22" descr="2"/>
            <p:cNvSpPr>
              <a:spLocks/>
            </p:cNvSpPr>
            <p:nvPr userDrawn="1"/>
          </p:nvSpPr>
          <p:spPr bwMode="gray">
            <a:xfrm>
              <a:off x="4629" y="286"/>
              <a:ext cx="419" cy="572"/>
            </a:xfrm>
            <a:custGeom>
              <a:avLst/>
              <a:gdLst>
                <a:gd name="T0" fmla="*/ 1325 w 1325"/>
                <a:gd name="T1" fmla="*/ 960 h 1910"/>
                <a:gd name="T2" fmla="*/ 414 w 1325"/>
                <a:gd name="T3" fmla="*/ 0 h 1910"/>
                <a:gd name="T4" fmla="*/ 27 w 1325"/>
                <a:gd name="T5" fmla="*/ 1014 h 1910"/>
                <a:gd name="T6" fmla="*/ 402 w 1325"/>
                <a:gd name="T7" fmla="*/ 1910 h 1910"/>
                <a:gd name="T8" fmla="*/ 1325 w 1325"/>
                <a:gd name="T9" fmla="*/ 960 h 19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5" h="1910">
                  <a:moveTo>
                    <a:pt x="1325" y="960"/>
                  </a:moveTo>
                  <a:lnTo>
                    <a:pt x="414" y="0"/>
                  </a:lnTo>
                  <a:cubicBezTo>
                    <a:pt x="238" y="162"/>
                    <a:pt x="0" y="570"/>
                    <a:pt x="27" y="1014"/>
                  </a:cubicBezTo>
                  <a:cubicBezTo>
                    <a:pt x="53" y="1458"/>
                    <a:pt x="233" y="1748"/>
                    <a:pt x="402" y="1910"/>
                  </a:cubicBezTo>
                  <a:lnTo>
                    <a:pt x="1325" y="960"/>
                  </a:lnTo>
                  <a:close/>
                </a:path>
              </a:pathLst>
            </a:custGeom>
            <a:blipFill dpi="0" rotWithShape="1">
              <a:blip r:embed="rId1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76200" cmpd="sng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uk-UA"/>
            </a:p>
          </p:txBody>
        </p:sp>
        <p:sp>
          <p:nvSpPr>
            <p:cNvPr id="1047" name="Freeform 23" descr="55282"/>
            <p:cNvSpPr>
              <a:spLocks/>
            </p:cNvSpPr>
            <p:nvPr userDrawn="1"/>
          </p:nvSpPr>
          <p:spPr bwMode="gray">
            <a:xfrm>
              <a:off x="4770" y="585"/>
              <a:ext cx="590" cy="418"/>
            </a:xfrm>
            <a:custGeom>
              <a:avLst/>
              <a:gdLst>
                <a:gd name="T0" fmla="*/ 927 w 1866"/>
                <a:gd name="T1" fmla="*/ 0 h 1398"/>
                <a:gd name="T2" fmla="*/ 0 w 1866"/>
                <a:gd name="T3" fmla="*/ 975 h 1398"/>
                <a:gd name="T4" fmla="*/ 996 w 1866"/>
                <a:gd name="T5" fmla="*/ 1387 h 1398"/>
                <a:gd name="T6" fmla="*/ 1866 w 1866"/>
                <a:gd name="T7" fmla="*/ 996 h 1398"/>
                <a:gd name="T8" fmla="*/ 927 w 1866"/>
                <a:gd name="T9" fmla="*/ 0 h 1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6" h="1398">
                  <a:moveTo>
                    <a:pt x="927" y="0"/>
                  </a:moveTo>
                  <a:lnTo>
                    <a:pt x="0" y="975"/>
                  </a:lnTo>
                  <a:cubicBezTo>
                    <a:pt x="203" y="1204"/>
                    <a:pt x="607" y="1398"/>
                    <a:pt x="996" y="1387"/>
                  </a:cubicBezTo>
                  <a:cubicBezTo>
                    <a:pt x="1385" y="1375"/>
                    <a:pt x="1707" y="1159"/>
                    <a:pt x="1866" y="996"/>
                  </a:cubicBezTo>
                  <a:lnTo>
                    <a:pt x="927" y="0"/>
                  </a:lnTo>
                  <a:close/>
                </a:path>
              </a:pathLst>
            </a:custGeom>
            <a:blipFill dpi="0" rotWithShape="1">
              <a:blip r:embed="rId1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76200" cmpd="sng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uk-UA"/>
            </a:p>
          </p:txBody>
        </p:sp>
        <p:sp>
          <p:nvSpPr>
            <p:cNvPr id="1048" name="Oval 24"/>
            <p:cNvSpPr>
              <a:spLocks noChangeArrowheads="1"/>
            </p:cNvSpPr>
            <p:nvPr userDrawn="1"/>
          </p:nvSpPr>
          <p:spPr bwMode="gray">
            <a:xfrm>
              <a:off x="4914" y="438"/>
              <a:ext cx="329" cy="3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uk-UA"/>
            </a:p>
          </p:txBody>
        </p:sp>
      </p:grpSp>
      <p:sp>
        <p:nvSpPr>
          <p:cNvPr id="17" name="TextBox 16"/>
          <p:cNvSpPr txBox="1"/>
          <p:nvPr userDrawn="1"/>
        </p:nvSpPr>
        <p:spPr>
          <a:xfrm>
            <a:off x="7812360" y="566624"/>
            <a:ext cx="14994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b="1" i="1" dirty="0" smtClean="0">
                <a:solidFill>
                  <a:srgbClr val="3C6082"/>
                </a:solidFill>
              </a:rPr>
              <a:t>4</a:t>
            </a:r>
            <a:endParaRPr lang="uk-UA" sz="4400" b="1" i="1" dirty="0">
              <a:solidFill>
                <a:srgbClr val="3C608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sldNum="0"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36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41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4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Manyak\Desktop\Parovoznyy_gudok_-_Parovoznyy_gudok_muzofon.com.mp3" TargetMode="External"/><Relationship Id="rId6" Type="http://schemas.openxmlformats.org/officeDocument/2006/relationships/image" Target="../media/image21.jpeg"/><Relationship Id="rId5" Type="http://schemas.openxmlformats.org/officeDocument/2006/relationships/image" Target="../media/image20.png"/><Relationship Id="rId4" Type="http://schemas.openxmlformats.org/officeDocument/2006/relationships/image" Target="../media/image19.jpeg"/><Relationship Id="rId9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8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32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uk-UA" sz="1800" b="1" dirty="0" smtClean="0"/>
              <a:t>За новою програмою</a:t>
            </a:r>
            <a:endParaRPr lang="en-US" sz="1800" b="1" dirty="0"/>
          </a:p>
        </p:txBody>
      </p:sp>
      <p:sp>
        <p:nvSpPr>
          <p:cNvPr id="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0" y="116632"/>
            <a:ext cx="5715000" cy="1828800"/>
          </a:xfrm>
        </p:spPr>
        <p:txBody>
          <a:bodyPr/>
          <a:lstStyle/>
          <a:p>
            <a:r>
              <a:rPr lang="uk-UA" sz="5400" dirty="0" smtClean="0">
                <a:effectLst/>
              </a:rPr>
              <a:t/>
            </a:r>
            <a:br>
              <a:rPr lang="uk-UA" sz="5400" dirty="0" smtClean="0">
                <a:effectLst/>
              </a:rPr>
            </a:br>
            <a:r>
              <a:rPr lang="uk-UA" sz="5400" dirty="0" smtClean="0">
                <a:effectLst/>
              </a:rPr>
              <a:t>Створення </a:t>
            </a:r>
            <a:r>
              <a:rPr lang="uk-UA" sz="5400" dirty="0">
                <a:effectLst/>
              </a:rPr>
              <a:t>текстового документа</a:t>
            </a:r>
            <a:endParaRPr lang="uk-UA" sz="5400" dirty="0"/>
          </a:p>
        </p:txBody>
      </p:sp>
      <p:pic>
        <p:nvPicPr>
          <p:cNvPr id="8" name="Picture 8" descr="http://upload.wikimedia.org/wikipedia/commons/thumb/6/67/Word_2013_file_icon.svg/480px-Word_2013_file_icon.sv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8686" y="3559175"/>
            <a:ext cx="2476500" cy="2476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15, word icon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08" t="15251" r="13708" b="15251"/>
          <a:stretch/>
        </p:blipFill>
        <p:spPr bwMode="auto">
          <a:xfrm>
            <a:off x="5076056" y="3955232"/>
            <a:ext cx="1848039" cy="1769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вал 1"/>
          <p:cNvSpPr/>
          <p:nvPr/>
        </p:nvSpPr>
        <p:spPr>
          <a:xfrm>
            <a:off x="1907704" y="3068960"/>
            <a:ext cx="1440160" cy="14401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Краєвиди Донецької області</a:t>
            </a:r>
            <a:endParaRPr lang="ru-RU" dirty="0"/>
          </a:p>
        </p:txBody>
      </p:sp>
      <p:sp>
        <p:nvSpPr>
          <p:cNvPr id="2" name="Овал 1"/>
          <p:cNvSpPr/>
          <p:nvPr/>
        </p:nvSpPr>
        <p:spPr>
          <a:xfrm>
            <a:off x="7812360" y="620688"/>
            <a:ext cx="648072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 descr="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85794"/>
            <a:ext cx="9144000" cy="607220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2" y="-55402"/>
            <a:ext cx="9144032" cy="6913401"/>
          </a:xfrm>
          <a:prstGeom prst="rect">
            <a:avLst/>
          </a:prstGeom>
        </p:spPr>
      </p:pic>
      <p:grpSp>
        <p:nvGrpSpPr>
          <p:cNvPr id="3" name="Группа 11"/>
          <p:cNvGrpSpPr/>
          <p:nvPr/>
        </p:nvGrpSpPr>
        <p:grpSpPr>
          <a:xfrm>
            <a:off x="285720" y="1357298"/>
            <a:ext cx="7786741" cy="3762378"/>
            <a:chOff x="214283" y="285728"/>
            <a:chExt cx="7786741" cy="3762378"/>
          </a:xfrm>
        </p:grpSpPr>
        <p:pic>
          <p:nvPicPr>
            <p:cNvPr id="2" name="Рисунок 1" descr="паровоз.pn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14283" y="357167"/>
              <a:ext cx="4143124" cy="2928958"/>
            </a:xfrm>
            <a:prstGeom prst="rect">
              <a:avLst/>
            </a:prstGeom>
          </p:spPr>
        </p:pic>
        <p:pic>
          <p:nvPicPr>
            <p:cNvPr id="4" name="Рисунок 3" descr="4571973_5.jpg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19268" y="285728"/>
              <a:ext cx="3681756" cy="3762378"/>
            </a:xfrm>
            <a:prstGeom prst="rect">
              <a:avLst/>
            </a:prstGeom>
          </p:spPr>
        </p:pic>
      </p:grpSp>
      <p:pic>
        <p:nvPicPr>
          <p:cNvPr id="8" name="Рисунок 7" descr="4991703_3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2786050" y="3071810"/>
            <a:ext cx="2348593" cy="3327965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6098198" y="2285992"/>
            <a:ext cx="184730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96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3" name="Рисунок 12" descr="29d6578c2e4d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72066" y="5262568"/>
            <a:ext cx="1423125" cy="1595432"/>
          </a:xfrm>
          <a:prstGeom prst="rect">
            <a:avLst/>
          </a:prstGeom>
        </p:spPr>
      </p:pic>
      <p:pic>
        <p:nvPicPr>
          <p:cNvPr id="12" name="Рисунок 11" descr="PB020218.JPG"/>
          <p:cNvPicPr>
            <a:picLocks noChangeAspect="1"/>
          </p:cNvPicPr>
          <p:nvPr/>
        </p:nvPicPr>
        <p:blipFill>
          <a:blip r:embed="rId7" cstate="print"/>
          <a:srcRect l="20454" t="18182"/>
          <a:stretch>
            <a:fillRect/>
          </a:stretch>
        </p:blipFill>
        <p:spPr>
          <a:xfrm>
            <a:off x="5072066" y="2285992"/>
            <a:ext cx="2222543" cy="1714512"/>
          </a:xfrm>
          <a:prstGeom prst="ellipse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Краєвиди Києва</a:t>
            </a:r>
            <a:endParaRPr lang="ru-RU" dirty="0"/>
          </a:p>
        </p:txBody>
      </p:sp>
      <p:sp>
        <p:nvSpPr>
          <p:cNvPr id="2" name="Овал 1"/>
          <p:cNvSpPr/>
          <p:nvPr/>
        </p:nvSpPr>
        <p:spPr>
          <a:xfrm>
            <a:off x="7812360" y="620688"/>
            <a:ext cx="648072" cy="7200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 descr="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836712"/>
            <a:ext cx="9252055" cy="60212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Краєвиди с. </a:t>
            </a:r>
            <a:r>
              <a:rPr lang="uk-UA" dirty="0" err="1" smtClean="0"/>
              <a:t>Петрашівки</a:t>
            </a:r>
            <a:endParaRPr lang="ru-RU" dirty="0"/>
          </a:p>
        </p:txBody>
      </p:sp>
      <p:sp>
        <p:nvSpPr>
          <p:cNvPr id="2" name="Овал 1"/>
          <p:cNvSpPr/>
          <p:nvPr/>
        </p:nvSpPr>
        <p:spPr>
          <a:xfrm>
            <a:off x="7740352" y="692696"/>
            <a:ext cx="720080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 descr="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838915"/>
            <a:ext cx="9144000" cy="60190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601268" cy="6858000"/>
          </a:xfrm>
          <a:prstGeom prst="rect">
            <a:avLst/>
          </a:prstGeom>
        </p:spPr>
      </p:pic>
      <p:pic>
        <p:nvPicPr>
          <p:cNvPr id="4" name="Рисунок 3" descr="паровоз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3071810"/>
            <a:ext cx="4143124" cy="2928958"/>
          </a:xfrm>
          <a:prstGeom prst="rect">
            <a:avLst/>
          </a:prstGeom>
        </p:spPr>
      </p:pic>
      <p:pic>
        <p:nvPicPr>
          <p:cNvPr id="6" name="Рисунок 5" descr="4571973_5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3372" y="2928934"/>
            <a:ext cx="3681756" cy="3762378"/>
          </a:xfrm>
          <a:prstGeom prst="rect">
            <a:avLst/>
          </a:prstGeom>
        </p:spPr>
      </p:pic>
      <p:pic>
        <p:nvPicPr>
          <p:cNvPr id="10" name="Рисунок 9" descr="4991705_5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14942" y="1643050"/>
            <a:ext cx="1546038" cy="2190742"/>
          </a:xfrm>
          <a:prstGeom prst="rect">
            <a:avLst/>
          </a:prstGeom>
        </p:spPr>
      </p:pic>
      <p:pic>
        <p:nvPicPr>
          <p:cNvPr id="15" name="Рисунок 14" descr="parovozik_iz_romashkova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71736" y="2357430"/>
            <a:ext cx="1000132" cy="983463"/>
          </a:xfrm>
          <a:prstGeom prst="rect">
            <a:avLst/>
          </a:prstGeom>
        </p:spPr>
      </p:pic>
      <p:pic>
        <p:nvPicPr>
          <p:cNvPr id="11" name="Рисунок 10" descr="PB020219.JPG"/>
          <p:cNvPicPr>
            <a:picLocks noChangeAspect="1"/>
          </p:cNvPicPr>
          <p:nvPr/>
        </p:nvPicPr>
        <p:blipFill>
          <a:blip r:embed="rId7" cstate="print"/>
          <a:srcRect l="7142" t="30159" r="7143"/>
          <a:stretch>
            <a:fillRect/>
          </a:stretch>
        </p:blipFill>
        <p:spPr>
          <a:xfrm>
            <a:off x="4643438" y="3857628"/>
            <a:ext cx="2571768" cy="1571611"/>
          </a:xfrm>
          <a:prstGeom prst="ellipse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Рисунок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14333" y="0"/>
            <a:ext cx="9258333" cy="6858000"/>
          </a:xfrm>
          <a:prstGeom prst="rect">
            <a:avLst/>
          </a:prstGeom>
        </p:spPr>
      </p:pic>
      <p:grpSp>
        <p:nvGrpSpPr>
          <p:cNvPr id="2" name="Группа 15"/>
          <p:cNvGrpSpPr/>
          <p:nvPr/>
        </p:nvGrpSpPr>
        <p:grpSpPr>
          <a:xfrm>
            <a:off x="500034" y="1785926"/>
            <a:ext cx="7786741" cy="3762378"/>
            <a:chOff x="214283" y="285728"/>
            <a:chExt cx="7786741" cy="3762378"/>
          </a:xfrm>
        </p:grpSpPr>
        <p:pic>
          <p:nvPicPr>
            <p:cNvPr id="4" name="Рисунок 3" descr="паровоз.png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14283" y="357167"/>
              <a:ext cx="4143124" cy="2928958"/>
            </a:xfrm>
            <a:prstGeom prst="rect">
              <a:avLst/>
            </a:prstGeom>
          </p:spPr>
        </p:pic>
        <p:pic>
          <p:nvPicPr>
            <p:cNvPr id="6" name="Рисунок 5" descr="4571973_5.jpg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19268" y="285728"/>
              <a:ext cx="3681756" cy="3762378"/>
            </a:xfrm>
            <a:prstGeom prst="rect">
              <a:avLst/>
            </a:prstGeom>
          </p:spPr>
        </p:pic>
      </p:grpSp>
      <p:pic>
        <p:nvPicPr>
          <p:cNvPr id="9" name="Рисунок 8" descr="4991711_11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5412792"/>
            <a:ext cx="2047866" cy="1445208"/>
          </a:xfrm>
          <a:prstGeom prst="rect">
            <a:avLst/>
          </a:prstGeom>
        </p:spPr>
      </p:pic>
      <p:pic>
        <p:nvPicPr>
          <p:cNvPr id="10" name="Рисунок 9" descr="4991711_11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57422" y="857232"/>
            <a:ext cx="2047866" cy="1445208"/>
          </a:xfrm>
          <a:prstGeom prst="rect">
            <a:avLst/>
          </a:prstGeom>
        </p:spPr>
      </p:pic>
      <p:sp>
        <p:nvSpPr>
          <p:cNvPr id="7" name="Овал 6"/>
          <p:cNvSpPr/>
          <p:nvPr/>
        </p:nvSpPr>
        <p:spPr>
          <a:xfrm>
            <a:off x="5643570" y="2857496"/>
            <a:ext cx="1500198" cy="1357322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Рисунок 16" descr="85acd8b597ddt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00232" y="4714884"/>
            <a:ext cx="2554767" cy="1788337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Краєвиди Львівщини</a:t>
            </a:r>
            <a:endParaRPr lang="ru-RU" dirty="0"/>
          </a:p>
        </p:txBody>
      </p:sp>
      <p:sp>
        <p:nvSpPr>
          <p:cNvPr id="2" name="Овал 1"/>
          <p:cNvSpPr/>
          <p:nvPr/>
        </p:nvSpPr>
        <p:spPr>
          <a:xfrm>
            <a:off x="7740352" y="692696"/>
            <a:ext cx="648072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 descr="6.jpg"/>
          <p:cNvPicPr>
            <a:picLocks noChangeAspect="1"/>
          </p:cNvPicPr>
          <p:nvPr/>
        </p:nvPicPr>
        <p:blipFill>
          <a:blip r:embed="rId2" cstate="print"/>
          <a:srcRect b="3703"/>
          <a:stretch>
            <a:fillRect/>
          </a:stretch>
        </p:blipFill>
        <p:spPr>
          <a:xfrm>
            <a:off x="-15323" y="836712"/>
            <a:ext cx="9159323" cy="60212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Рисунок 55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457200"/>
            <a:ext cx="9144000" cy="7315200"/>
          </a:xfrm>
          <a:prstGeom prst="rect">
            <a:avLst/>
          </a:prstGeom>
        </p:spPr>
      </p:pic>
      <p:pic>
        <p:nvPicPr>
          <p:cNvPr id="4" name="Рисунок 3" descr="паровоз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3500438"/>
            <a:ext cx="1857388" cy="1313069"/>
          </a:xfrm>
          <a:prstGeom prst="rect">
            <a:avLst/>
          </a:prstGeom>
        </p:spPr>
      </p:pic>
      <p:grpSp>
        <p:nvGrpSpPr>
          <p:cNvPr id="2" name="Группа 93"/>
          <p:cNvGrpSpPr/>
          <p:nvPr/>
        </p:nvGrpSpPr>
        <p:grpSpPr>
          <a:xfrm>
            <a:off x="1928794" y="3786190"/>
            <a:ext cx="1120046" cy="1214446"/>
            <a:chOff x="2643174" y="3714752"/>
            <a:chExt cx="1120046" cy="1214446"/>
          </a:xfrm>
        </p:grpSpPr>
        <p:grpSp>
          <p:nvGrpSpPr>
            <p:cNvPr id="3" name="Группа 16"/>
            <p:cNvGrpSpPr/>
            <p:nvPr/>
          </p:nvGrpSpPr>
          <p:grpSpPr>
            <a:xfrm>
              <a:off x="2643174" y="3714752"/>
              <a:ext cx="1120046" cy="1214446"/>
              <a:chOff x="2308946" y="2500306"/>
              <a:chExt cx="1120046" cy="1214446"/>
            </a:xfrm>
          </p:grpSpPr>
          <p:pic>
            <p:nvPicPr>
              <p:cNvPr id="18" name="Рисунок 17" descr="4571973_5.jpg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308946" y="2500306"/>
                <a:ext cx="1120046" cy="1214446"/>
              </a:xfrm>
              <a:prstGeom prst="rect">
                <a:avLst/>
              </a:prstGeom>
            </p:spPr>
          </p:pic>
          <p:sp>
            <p:nvSpPr>
              <p:cNvPr id="19" name="Овал 18"/>
              <p:cNvSpPr/>
              <p:nvPr/>
            </p:nvSpPr>
            <p:spPr>
              <a:xfrm>
                <a:off x="2643174" y="2857496"/>
                <a:ext cx="428628" cy="428628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81" name="TextBox 80"/>
            <p:cNvSpPr txBox="1"/>
            <p:nvPr/>
          </p:nvSpPr>
          <p:spPr>
            <a:xfrm>
              <a:off x="3000364" y="4071942"/>
              <a:ext cx="2143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rgbClr val="FF0000"/>
                  </a:solidFill>
                </a:rPr>
                <a:t>1</a:t>
              </a:r>
              <a:endParaRPr lang="ru-RU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7" name="Группа 94"/>
          <p:cNvGrpSpPr/>
          <p:nvPr/>
        </p:nvGrpSpPr>
        <p:grpSpPr>
          <a:xfrm>
            <a:off x="3071802" y="3786190"/>
            <a:ext cx="1120046" cy="1214446"/>
            <a:chOff x="4000496" y="3714752"/>
            <a:chExt cx="1120046" cy="1214446"/>
          </a:xfrm>
        </p:grpSpPr>
        <p:grpSp>
          <p:nvGrpSpPr>
            <p:cNvPr id="8" name="Группа 25"/>
            <p:cNvGrpSpPr/>
            <p:nvPr/>
          </p:nvGrpSpPr>
          <p:grpSpPr>
            <a:xfrm>
              <a:off x="4000496" y="3714752"/>
              <a:ext cx="1120046" cy="1214446"/>
              <a:chOff x="2308946" y="2500306"/>
              <a:chExt cx="1120046" cy="1214446"/>
            </a:xfrm>
          </p:grpSpPr>
          <p:pic>
            <p:nvPicPr>
              <p:cNvPr id="27" name="Рисунок 26" descr="4571973_5.jpg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308946" y="2500306"/>
                <a:ext cx="1120046" cy="1214446"/>
              </a:xfrm>
              <a:prstGeom prst="rect">
                <a:avLst/>
              </a:prstGeom>
            </p:spPr>
          </p:pic>
          <p:sp>
            <p:nvSpPr>
              <p:cNvPr id="28" name="Овал 27"/>
              <p:cNvSpPr/>
              <p:nvPr/>
            </p:nvSpPr>
            <p:spPr>
              <a:xfrm>
                <a:off x="2643174" y="2857496"/>
                <a:ext cx="428628" cy="428628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82" name="TextBox 81"/>
            <p:cNvSpPr txBox="1"/>
            <p:nvPr/>
          </p:nvSpPr>
          <p:spPr>
            <a:xfrm>
              <a:off x="4357686" y="4071942"/>
              <a:ext cx="2143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rgbClr val="FF0000"/>
                  </a:solidFill>
                </a:rPr>
                <a:t>2</a:t>
              </a:r>
              <a:endParaRPr lang="ru-RU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1" name="Группа 95"/>
          <p:cNvGrpSpPr/>
          <p:nvPr/>
        </p:nvGrpSpPr>
        <p:grpSpPr>
          <a:xfrm>
            <a:off x="4214810" y="3786190"/>
            <a:ext cx="1120046" cy="1214446"/>
            <a:chOff x="5380780" y="3714752"/>
            <a:chExt cx="1120046" cy="1214446"/>
          </a:xfrm>
        </p:grpSpPr>
        <p:grpSp>
          <p:nvGrpSpPr>
            <p:cNvPr id="14" name="Группа 31"/>
            <p:cNvGrpSpPr/>
            <p:nvPr/>
          </p:nvGrpSpPr>
          <p:grpSpPr>
            <a:xfrm>
              <a:off x="5380780" y="3714752"/>
              <a:ext cx="1120046" cy="1214446"/>
              <a:chOff x="2308946" y="2500306"/>
              <a:chExt cx="1120046" cy="1214446"/>
            </a:xfrm>
          </p:grpSpPr>
          <p:pic>
            <p:nvPicPr>
              <p:cNvPr id="33" name="Рисунок 32" descr="4571973_5.jpg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308946" y="2500306"/>
                <a:ext cx="1120046" cy="1214446"/>
              </a:xfrm>
              <a:prstGeom prst="rect">
                <a:avLst/>
              </a:prstGeom>
            </p:spPr>
          </p:pic>
          <p:sp>
            <p:nvSpPr>
              <p:cNvPr id="34" name="Овал 33"/>
              <p:cNvSpPr/>
              <p:nvPr/>
            </p:nvSpPr>
            <p:spPr>
              <a:xfrm>
                <a:off x="2643174" y="2857496"/>
                <a:ext cx="428628" cy="428628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83" name="TextBox 82"/>
            <p:cNvSpPr txBox="1"/>
            <p:nvPr/>
          </p:nvSpPr>
          <p:spPr>
            <a:xfrm>
              <a:off x="5786446" y="4071942"/>
              <a:ext cx="5715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rgbClr val="FF0000"/>
                  </a:solidFill>
                </a:rPr>
                <a:t>3</a:t>
              </a:r>
              <a:endParaRPr lang="ru-RU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7" name="Группа 96"/>
          <p:cNvGrpSpPr/>
          <p:nvPr/>
        </p:nvGrpSpPr>
        <p:grpSpPr>
          <a:xfrm>
            <a:off x="5357818" y="3857628"/>
            <a:ext cx="1120046" cy="1214446"/>
            <a:chOff x="6786578" y="3714752"/>
            <a:chExt cx="1120046" cy="1214446"/>
          </a:xfrm>
        </p:grpSpPr>
        <p:grpSp>
          <p:nvGrpSpPr>
            <p:cNvPr id="20" name="Группа 28"/>
            <p:cNvGrpSpPr/>
            <p:nvPr/>
          </p:nvGrpSpPr>
          <p:grpSpPr>
            <a:xfrm>
              <a:off x="6786578" y="3714752"/>
              <a:ext cx="1120046" cy="1214446"/>
              <a:chOff x="2308946" y="2500306"/>
              <a:chExt cx="1120046" cy="1214446"/>
            </a:xfrm>
          </p:grpSpPr>
          <p:pic>
            <p:nvPicPr>
              <p:cNvPr id="30" name="Рисунок 29" descr="4571973_5.jpg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308946" y="2500306"/>
                <a:ext cx="1120046" cy="1214446"/>
              </a:xfrm>
              <a:prstGeom prst="rect">
                <a:avLst/>
              </a:prstGeom>
            </p:spPr>
          </p:pic>
          <p:sp>
            <p:nvSpPr>
              <p:cNvPr id="31" name="Овал 30"/>
              <p:cNvSpPr/>
              <p:nvPr/>
            </p:nvSpPr>
            <p:spPr>
              <a:xfrm>
                <a:off x="2643174" y="2857496"/>
                <a:ext cx="428628" cy="428628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84" name="TextBox 83"/>
            <p:cNvSpPr txBox="1"/>
            <p:nvPr/>
          </p:nvSpPr>
          <p:spPr>
            <a:xfrm>
              <a:off x="7143768" y="4071942"/>
              <a:ext cx="5715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rgbClr val="FF0000"/>
                  </a:solidFill>
                </a:rPr>
                <a:t>4</a:t>
              </a:r>
              <a:endParaRPr lang="ru-RU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23" name="Группа 97"/>
          <p:cNvGrpSpPr/>
          <p:nvPr/>
        </p:nvGrpSpPr>
        <p:grpSpPr>
          <a:xfrm>
            <a:off x="6500826" y="3857628"/>
            <a:ext cx="1120046" cy="1214446"/>
            <a:chOff x="428596" y="5000636"/>
            <a:chExt cx="1120046" cy="1214446"/>
          </a:xfrm>
        </p:grpSpPr>
        <p:grpSp>
          <p:nvGrpSpPr>
            <p:cNvPr id="26" name="Группа 7"/>
            <p:cNvGrpSpPr/>
            <p:nvPr/>
          </p:nvGrpSpPr>
          <p:grpSpPr>
            <a:xfrm>
              <a:off x="428596" y="5000636"/>
              <a:ext cx="1120046" cy="1214446"/>
              <a:chOff x="2308946" y="2500306"/>
              <a:chExt cx="1120046" cy="1214446"/>
            </a:xfrm>
          </p:grpSpPr>
          <p:pic>
            <p:nvPicPr>
              <p:cNvPr id="9" name="Рисунок 8" descr="4571973_5.jpg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308946" y="2500306"/>
                <a:ext cx="1120046" cy="1214446"/>
              </a:xfrm>
              <a:prstGeom prst="rect">
                <a:avLst/>
              </a:prstGeom>
            </p:spPr>
          </p:pic>
          <p:sp>
            <p:nvSpPr>
              <p:cNvPr id="10" name="Овал 9"/>
              <p:cNvSpPr/>
              <p:nvPr/>
            </p:nvSpPr>
            <p:spPr>
              <a:xfrm>
                <a:off x="2643174" y="2857496"/>
                <a:ext cx="428628" cy="428628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85" name="TextBox 84"/>
            <p:cNvSpPr txBox="1"/>
            <p:nvPr/>
          </p:nvSpPr>
          <p:spPr>
            <a:xfrm>
              <a:off x="785786" y="5357826"/>
              <a:ext cx="3571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rgbClr val="FF0000"/>
                  </a:solidFill>
                </a:rPr>
                <a:t>5</a:t>
              </a:r>
              <a:endParaRPr lang="ru-RU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29" name="Группа 98"/>
          <p:cNvGrpSpPr/>
          <p:nvPr/>
        </p:nvGrpSpPr>
        <p:grpSpPr>
          <a:xfrm>
            <a:off x="7643834" y="3857628"/>
            <a:ext cx="1120046" cy="1214446"/>
            <a:chOff x="1861960" y="5000636"/>
            <a:chExt cx="1120046" cy="1214446"/>
          </a:xfrm>
        </p:grpSpPr>
        <p:grpSp>
          <p:nvGrpSpPr>
            <p:cNvPr id="32" name="Группа 13"/>
            <p:cNvGrpSpPr/>
            <p:nvPr/>
          </p:nvGrpSpPr>
          <p:grpSpPr>
            <a:xfrm>
              <a:off x="1861960" y="5000636"/>
              <a:ext cx="1120046" cy="1214446"/>
              <a:chOff x="2308946" y="2500306"/>
              <a:chExt cx="1120046" cy="1214446"/>
            </a:xfrm>
          </p:grpSpPr>
          <p:pic>
            <p:nvPicPr>
              <p:cNvPr id="15" name="Рисунок 14" descr="4571973_5.jpg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308946" y="2500306"/>
                <a:ext cx="1120046" cy="1214446"/>
              </a:xfrm>
              <a:prstGeom prst="rect">
                <a:avLst/>
              </a:prstGeom>
            </p:spPr>
          </p:pic>
          <p:sp>
            <p:nvSpPr>
              <p:cNvPr id="16" name="Овал 15"/>
              <p:cNvSpPr/>
              <p:nvPr/>
            </p:nvSpPr>
            <p:spPr>
              <a:xfrm>
                <a:off x="2643174" y="2857496"/>
                <a:ext cx="428628" cy="428628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86" name="TextBox 85"/>
            <p:cNvSpPr txBox="1"/>
            <p:nvPr/>
          </p:nvSpPr>
          <p:spPr>
            <a:xfrm>
              <a:off x="2214546" y="5357826"/>
              <a:ext cx="3571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rgbClr val="FF0000"/>
                  </a:solidFill>
                </a:rPr>
                <a:t>6</a:t>
              </a:r>
              <a:endParaRPr lang="ru-RU" b="1" dirty="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Фізкультхвилинка</a:t>
            </a:r>
            <a:endParaRPr lang="uk-UA" dirty="0"/>
          </a:p>
        </p:txBody>
      </p:sp>
      <p:pic>
        <p:nvPicPr>
          <p:cNvPr id="6" name="Picture 60" descr="3D_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34" y="0"/>
            <a:ext cx="12954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 descr="http://southjerseyfamilymedicine.com/b-images/Jumping_Childre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99017"/>
            <a:ext cx="9144000" cy="3784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вал 2"/>
          <p:cNvSpPr/>
          <p:nvPr/>
        </p:nvSpPr>
        <p:spPr>
          <a:xfrm>
            <a:off x="7884368" y="692696"/>
            <a:ext cx="432048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6573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Створення нового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uk-UA" dirty="0" smtClean="0"/>
              <a:t>текстового документа</a:t>
            </a:r>
            <a:endParaRPr lang="uk-UA" dirty="0"/>
          </a:p>
        </p:txBody>
      </p:sp>
      <p:pic>
        <p:nvPicPr>
          <p:cNvPr id="4" name="Picture 60" descr="3D_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34" y="0"/>
            <a:ext cx="12954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72008" y="1196752"/>
            <a:ext cx="9036496" cy="2553891"/>
          </a:xfrm>
          <a:prstGeom prst="roundRect">
            <a:avLst/>
          </a:prstGeom>
          <a:solidFill>
            <a:srgbClr val="017EB4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indent="457200" algn="just"/>
            <a:r>
              <a:rPr lang="uk-UA" sz="2400" b="1" i="1" dirty="0" smtClean="0">
                <a:solidFill>
                  <a:schemeClr val="bg1"/>
                </a:solidFill>
              </a:rPr>
              <a:t>На попередніх уроках тобі доводилось редагувати і форматувати вже створенні документи, доповнювати їх фрагментами тексту.</a:t>
            </a:r>
          </a:p>
          <a:p>
            <a:pPr indent="457200" algn="just"/>
            <a:r>
              <a:rPr lang="uk-UA" sz="2400" b="1" i="1" dirty="0" smtClean="0">
                <a:solidFill>
                  <a:schemeClr val="bg1"/>
                </a:solidFill>
              </a:rPr>
              <a:t>Тепер настав час навчитися створювати нові текстові документи із самого початку.</a:t>
            </a:r>
          </a:p>
        </p:txBody>
      </p:sp>
      <p:pic>
        <p:nvPicPr>
          <p:cNvPr id="9" name="Picture 8" descr="http://upload.wikimedia.org/wikipedia/commons/thumb/6/67/Word_2013_file_icon.svg/480px-Word_2013_file_icon.sv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742440"/>
            <a:ext cx="3096344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15, word icon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08" t="15251" r="13708" b="15251"/>
          <a:stretch/>
        </p:blipFill>
        <p:spPr bwMode="auto">
          <a:xfrm>
            <a:off x="1291766" y="4062651"/>
            <a:ext cx="2310585" cy="2212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вал 2"/>
          <p:cNvSpPr/>
          <p:nvPr/>
        </p:nvSpPr>
        <p:spPr>
          <a:xfrm>
            <a:off x="7884368" y="764704"/>
            <a:ext cx="432048" cy="4320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1362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Створення нового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uk-UA" dirty="0" smtClean="0"/>
              <a:t>текстового документа</a:t>
            </a:r>
            <a:endParaRPr lang="uk-UA" dirty="0"/>
          </a:p>
        </p:txBody>
      </p:sp>
      <p:pic>
        <p:nvPicPr>
          <p:cNvPr id="4" name="Picture 60" descr="3D_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34" y="0"/>
            <a:ext cx="12954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72008" y="1196752"/>
            <a:ext cx="9036496" cy="715089"/>
          </a:xfrm>
          <a:prstGeom prst="roundRect">
            <a:avLst/>
          </a:prstGeom>
          <a:solidFill>
            <a:srgbClr val="017EB4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indent="457200" algn="just"/>
            <a:r>
              <a:rPr lang="uk-UA" b="1" i="1" dirty="0" smtClean="0">
                <a:solidFill>
                  <a:schemeClr val="bg1"/>
                </a:solidFill>
              </a:rPr>
              <a:t>Художні тексти бувають прозові й віршовані. Вони по-різному розташовуються на папері. Наприклад: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2008" y="2000240"/>
            <a:ext cx="9036496" cy="147732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indent="457200"/>
            <a:r>
              <a:rPr lang="uk-UA" b="1" dirty="0" smtClean="0">
                <a:solidFill>
                  <a:srgbClr val="000000"/>
                </a:solidFill>
              </a:rPr>
              <a:t>Прийшла осінь. Усе нижче ходить над землею сонце. Листя пожовтіле з дерев летить на землю. Перелітні птахи відлітають у теплі краї. Тварини і рослини готуються зустріти зиму. Пустіють лани. На полях збирають кукурудзу, картоплю, буряки. Діти вчаться у школі. </a:t>
            </a:r>
            <a:endParaRPr lang="uk-UA" dirty="0" smtClean="0">
              <a:solidFill>
                <a:srgbClr val="000000"/>
              </a:solidFill>
            </a:endParaRPr>
          </a:p>
        </p:txBody>
      </p:sp>
      <p:pic>
        <p:nvPicPr>
          <p:cNvPr id="9" name="Рисунок 8" descr="http://ia124.mycdn.me/image?t=0&amp;bid=805392370163&amp;id=805392370163&amp;plc=WEB&amp;tkn=*5E3cs1RdFLQdE6rB6TOTzuEG_sI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8795" y="3500438"/>
            <a:ext cx="5072097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вал 2"/>
          <p:cNvSpPr/>
          <p:nvPr/>
        </p:nvSpPr>
        <p:spPr>
          <a:xfrm>
            <a:off x="7873901" y="684882"/>
            <a:ext cx="360040" cy="5118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1979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Правила поведінки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722436"/>
            <a:ext cx="4757628" cy="29306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Знак заборони 5"/>
          <p:cNvSpPr/>
          <p:nvPr/>
        </p:nvSpPr>
        <p:spPr>
          <a:xfrm>
            <a:off x="426053" y="1340768"/>
            <a:ext cx="4049969" cy="4049969"/>
          </a:xfrm>
          <a:prstGeom prst="noSmoking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55976" y="3717032"/>
            <a:ext cx="4601031" cy="28803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0" descr="3D_27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34" y="0"/>
            <a:ext cx="12954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вал 2"/>
          <p:cNvSpPr/>
          <p:nvPr/>
        </p:nvSpPr>
        <p:spPr>
          <a:xfrm>
            <a:off x="7812360" y="684882"/>
            <a:ext cx="576064" cy="4320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9288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5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" presetID="49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38889E-6 -1.85185E-6 L -0.21146 -0.2099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73" y="-10509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Правила поведінки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27065"/>
            <a:ext cx="4757628" cy="27214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Знак заборони 5"/>
          <p:cNvSpPr/>
          <p:nvPr/>
        </p:nvSpPr>
        <p:spPr>
          <a:xfrm>
            <a:off x="426053" y="1340768"/>
            <a:ext cx="4049969" cy="4049969"/>
          </a:xfrm>
          <a:prstGeom prst="noSmoking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3846652"/>
            <a:ext cx="4601031" cy="26210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0" descr="3D_27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34" y="0"/>
            <a:ext cx="12954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вал 2"/>
          <p:cNvSpPr/>
          <p:nvPr/>
        </p:nvSpPr>
        <p:spPr>
          <a:xfrm>
            <a:off x="7812360" y="764704"/>
            <a:ext cx="504056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5707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5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" presetID="49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38889E-6 -1.85185E-6 L -0.21146 -0.2099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73" y="-10509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Правила поведінки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43027"/>
            <a:ext cx="4757628" cy="26895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Знак заборони 5"/>
          <p:cNvSpPr/>
          <p:nvPr/>
        </p:nvSpPr>
        <p:spPr>
          <a:xfrm>
            <a:off x="426053" y="1340768"/>
            <a:ext cx="4049969" cy="4049969"/>
          </a:xfrm>
          <a:prstGeom prst="noSmoking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3864610"/>
            <a:ext cx="4601031" cy="25851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0" descr="3D_27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34" y="0"/>
            <a:ext cx="12954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вал 2"/>
          <p:cNvSpPr/>
          <p:nvPr/>
        </p:nvSpPr>
        <p:spPr>
          <a:xfrm>
            <a:off x="7884368" y="692696"/>
            <a:ext cx="504056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3778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5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" presetID="49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38889E-6 -1.85185E-6 L -0.21146 -0.2099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73" y="-10509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Правила поведінки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976487"/>
            <a:ext cx="4757628" cy="24225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Знак заборони 5"/>
          <p:cNvSpPr/>
          <p:nvPr/>
        </p:nvSpPr>
        <p:spPr>
          <a:xfrm>
            <a:off x="426053" y="1340768"/>
            <a:ext cx="4049969" cy="4049969"/>
          </a:xfrm>
          <a:prstGeom prst="noSmoking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3985763"/>
            <a:ext cx="4601031" cy="23428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0" descr="3D_27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34" y="0"/>
            <a:ext cx="12954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вал 2"/>
          <p:cNvSpPr/>
          <p:nvPr/>
        </p:nvSpPr>
        <p:spPr>
          <a:xfrm>
            <a:off x="7827168" y="612874"/>
            <a:ext cx="576064" cy="5760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1242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5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" presetID="49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38889E-6 -3.33333E-6 L -0.21146 -0.2099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73" y="-10509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Правила поведінки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311" y="1976487"/>
            <a:ext cx="4254030" cy="24225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Знак заборони 5"/>
          <p:cNvSpPr/>
          <p:nvPr/>
        </p:nvSpPr>
        <p:spPr>
          <a:xfrm>
            <a:off x="426053" y="1340768"/>
            <a:ext cx="4049969" cy="4049969"/>
          </a:xfrm>
          <a:prstGeom prst="noSmoking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9486" y="3985763"/>
            <a:ext cx="4114010" cy="23428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0" descr="3D_27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34" y="0"/>
            <a:ext cx="12954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вал 2"/>
          <p:cNvSpPr/>
          <p:nvPr/>
        </p:nvSpPr>
        <p:spPr>
          <a:xfrm>
            <a:off x="7812360" y="692696"/>
            <a:ext cx="504056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8443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5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" presetID="49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38889E-6 -3.33333E-6 L -0.21146 -0.2099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73" y="-10509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Правила поведінки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311" y="1976487"/>
            <a:ext cx="4254030" cy="24225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Знак заборони 5"/>
          <p:cNvSpPr/>
          <p:nvPr/>
        </p:nvSpPr>
        <p:spPr>
          <a:xfrm>
            <a:off x="426053" y="1340768"/>
            <a:ext cx="4049969" cy="4049969"/>
          </a:xfrm>
          <a:prstGeom prst="noSmoking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9486" y="3985763"/>
            <a:ext cx="4114010" cy="23428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0" descr="3D_27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34" y="0"/>
            <a:ext cx="12954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вал 2"/>
          <p:cNvSpPr/>
          <p:nvPr/>
        </p:nvSpPr>
        <p:spPr>
          <a:xfrm>
            <a:off x="7847435" y="612874"/>
            <a:ext cx="504056" cy="5760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9622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5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" presetID="49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38889E-6 -3.33333E-6 L -0.21146 -0.2099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73" y="-10509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Правила поведінки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311" y="1976487"/>
            <a:ext cx="4254030" cy="24225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Знак заборони 5"/>
          <p:cNvSpPr/>
          <p:nvPr/>
        </p:nvSpPr>
        <p:spPr>
          <a:xfrm>
            <a:off x="426053" y="1340768"/>
            <a:ext cx="4049969" cy="4049969"/>
          </a:xfrm>
          <a:prstGeom prst="noSmoking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9486" y="3985763"/>
            <a:ext cx="4114010" cy="23428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0" descr="3D_27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34" y="0"/>
            <a:ext cx="12954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вал 2"/>
          <p:cNvSpPr/>
          <p:nvPr/>
        </p:nvSpPr>
        <p:spPr>
          <a:xfrm>
            <a:off x="7884368" y="692696"/>
            <a:ext cx="432048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9622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5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" presetID="49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38889E-6 -3.33333E-6 L -0.21146 -0.2099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73" y="-10509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Правила поведінки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311" y="2100903"/>
            <a:ext cx="4254030" cy="21737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Знак заборони 5"/>
          <p:cNvSpPr/>
          <p:nvPr/>
        </p:nvSpPr>
        <p:spPr>
          <a:xfrm>
            <a:off x="426053" y="1340768"/>
            <a:ext cx="4049969" cy="4049969"/>
          </a:xfrm>
          <a:prstGeom prst="noSmoking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9486" y="4111919"/>
            <a:ext cx="4114010" cy="20905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0" descr="3D_27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34" y="0"/>
            <a:ext cx="12954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вал 2"/>
          <p:cNvSpPr/>
          <p:nvPr/>
        </p:nvSpPr>
        <p:spPr>
          <a:xfrm>
            <a:off x="7812360" y="692696"/>
            <a:ext cx="504056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341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5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" presetID="49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38889E-6 -1.85185E-6 L -0.21146 -0.2099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73" y="-10509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Правила поведінки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311" y="2106937"/>
            <a:ext cx="4254030" cy="21616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Знак заборони 5"/>
          <p:cNvSpPr/>
          <p:nvPr/>
        </p:nvSpPr>
        <p:spPr>
          <a:xfrm>
            <a:off x="426053" y="1340768"/>
            <a:ext cx="4049969" cy="4049969"/>
          </a:xfrm>
          <a:prstGeom prst="noSmoking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9486" y="4162226"/>
            <a:ext cx="4114010" cy="19899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0" descr="3D_27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34" y="0"/>
            <a:ext cx="12954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вал 2"/>
          <p:cNvSpPr/>
          <p:nvPr/>
        </p:nvSpPr>
        <p:spPr>
          <a:xfrm>
            <a:off x="7855303" y="654351"/>
            <a:ext cx="576064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0121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5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" presetID="49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38889E-6 -1.85185E-6 L -0.21146 -0.2099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73" y="-10509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7391400" cy="563563"/>
          </a:xfrm>
        </p:spPr>
        <p:txBody>
          <a:bodyPr/>
          <a:lstStyle/>
          <a:p>
            <a:r>
              <a:rPr lang="uk-UA" dirty="0" err="1" smtClean="0"/>
              <a:t>Фізкультхвилинка</a:t>
            </a:r>
            <a:r>
              <a:rPr lang="uk-UA" dirty="0" smtClean="0"/>
              <a:t> для очей</a:t>
            </a:r>
            <a:endParaRPr lang="ru-RU" dirty="0"/>
          </a:p>
        </p:txBody>
      </p:sp>
      <p:sp>
        <p:nvSpPr>
          <p:cNvPr id="3" name="Овал 2"/>
          <p:cNvSpPr/>
          <p:nvPr/>
        </p:nvSpPr>
        <p:spPr>
          <a:xfrm>
            <a:off x="7720826" y="690355"/>
            <a:ext cx="595590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g73214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28931" y="3714752"/>
            <a:ext cx="4300746" cy="282415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Створення нового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uk-UA" dirty="0" smtClean="0"/>
              <a:t>текстового документа</a:t>
            </a:r>
            <a:endParaRPr lang="uk-UA" dirty="0"/>
          </a:p>
        </p:txBody>
      </p:sp>
      <p:pic>
        <p:nvPicPr>
          <p:cNvPr id="4" name="Picture 60" descr="3D_2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34" y="0"/>
            <a:ext cx="12954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72008" y="1875596"/>
            <a:ext cx="4788024" cy="4154984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000000"/>
                </a:solidFill>
              </a:rPr>
              <a:t>Квіти</a:t>
            </a:r>
          </a:p>
          <a:p>
            <a:pPr algn="ctr"/>
            <a:endParaRPr lang="uk-UA" sz="2400" b="1" dirty="0">
              <a:solidFill>
                <a:srgbClr val="000000"/>
              </a:solidFill>
            </a:endParaRPr>
          </a:p>
          <a:p>
            <a:pPr algn="ctr"/>
            <a:r>
              <a:rPr lang="uk-UA" sz="2400" dirty="0">
                <a:solidFill>
                  <a:srgbClr val="000000"/>
                </a:solidFill>
              </a:rPr>
              <a:t>На лужок примчали діти,</a:t>
            </a:r>
          </a:p>
          <a:p>
            <a:pPr algn="ctr"/>
            <a:r>
              <a:rPr lang="uk-UA" sz="2400" dirty="0">
                <a:solidFill>
                  <a:srgbClr val="000000"/>
                </a:solidFill>
              </a:rPr>
              <a:t>Наче бджілок рій,</a:t>
            </a:r>
          </a:p>
          <a:p>
            <a:pPr algn="ctr"/>
            <a:r>
              <a:rPr lang="uk-UA" sz="2400" dirty="0">
                <a:solidFill>
                  <a:srgbClr val="000000"/>
                </a:solidFill>
              </a:rPr>
              <a:t>І гайда шукати квіти</a:t>
            </a:r>
          </a:p>
          <a:p>
            <a:pPr algn="ctr"/>
            <a:r>
              <a:rPr lang="uk-UA" sz="2400" dirty="0">
                <a:solidFill>
                  <a:srgbClr val="000000"/>
                </a:solidFill>
              </a:rPr>
              <a:t>У траві густій.</a:t>
            </a:r>
          </a:p>
          <a:p>
            <a:pPr algn="ctr"/>
            <a:r>
              <a:rPr lang="uk-UA" sz="2400" dirty="0">
                <a:solidFill>
                  <a:srgbClr val="000000"/>
                </a:solidFill>
              </a:rPr>
              <a:t>Поспитав у сонця вітер:</a:t>
            </a:r>
          </a:p>
          <a:p>
            <a:pPr algn="ctr"/>
            <a:r>
              <a:rPr lang="uk-UA" sz="2400" dirty="0">
                <a:solidFill>
                  <a:srgbClr val="000000"/>
                </a:solidFill>
              </a:rPr>
              <a:t>— Спробуй зрозумій,</a:t>
            </a:r>
          </a:p>
          <a:p>
            <a:pPr algn="ctr"/>
            <a:r>
              <a:rPr lang="uk-UA" sz="2400" dirty="0">
                <a:solidFill>
                  <a:srgbClr val="000000"/>
                </a:solidFill>
              </a:rPr>
              <a:t>Де тут діти, а де квіти</a:t>
            </a:r>
          </a:p>
          <a:p>
            <a:pPr algn="ctr"/>
            <a:r>
              <a:rPr lang="uk-UA" sz="2400" dirty="0">
                <a:solidFill>
                  <a:srgbClr val="000000"/>
                </a:solidFill>
              </a:rPr>
              <a:t>У траві густій.</a:t>
            </a:r>
          </a:p>
          <a:p>
            <a:pPr algn="r"/>
            <a:r>
              <a:rPr lang="uk-UA" sz="2400" i="1" dirty="0">
                <a:solidFill>
                  <a:srgbClr val="000000"/>
                </a:solidFill>
              </a:rPr>
              <a:t>П. Осадчук</a:t>
            </a:r>
            <a:endParaRPr lang="uk-UA" sz="2400" i="1" dirty="0" smtClean="0">
              <a:solidFill>
                <a:srgbClr val="000000"/>
              </a:solidFill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7884368" y="692696"/>
            <a:ext cx="360040" cy="4320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7341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err="1" smtClean="0"/>
              <a:t>Цікавинки</a:t>
            </a:r>
            <a:endParaRPr lang="uk-UA" dirty="0"/>
          </a:p>
        </p:txBody>
      </p:sp>
      <p:pic>
        <p:nvPicPr>
          <p:cNvPr id="4" name="Picture 60" descr="3D_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34" y="0"/>
            <a:ext cx="12954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72008" y="1196752"/>
            <a:ext cx="9036496" cy="2145268"/>
          </a:xfrm>
          <a:prstGeom prst="roundRect">
            <a:avLst/>
          </a:prstGeom>
          <a:solidFill>
            <a:srgbClr val="017EB4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indent="457200" algn="just"/>
            <a:r>
              <a:rPr lang="uk-UA" sz="2400" b="1" i="1" dirty="0" smtClean="0">
                <a:solidFill>
                  <a:schemeClr val="bg1"/>
                </a:solidFill>
              </a:rPr>
              <a:t>У давні часи книги переписували чорним і червоним чорнилами. Весь текст писали чорним. А червоним малювали як прикрасу велику літеру на початку. Її оздоблювали візерунком або й малюнком.</a:t>
            </a:r>
          </a:p>
        </p:txBody>
      </p:sp>
      <p:sp>
        <p:nvSpPr>
          <p:cNvPr id="3" name="Овал 2"/>
          <p:cNvSpPr/>
          <p:nvPr/>
        </p:nvSpPr>
        <p:spPr>
          <a:xfrm>
            <a:off x="7812360" y="692696"/>
            <a:ext cx="504056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2" name="Picture 4" descr="http://www.bms.ns.ac.rs/bms1051_files/slika6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0728" y="3394703"/>
            <a:ext cx="5849584" cy="3202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9623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21" name="WordArt 5"/>
          <p:cNvSpPr>
            <a:spLocks noChangeArrowheads="1" noChangeShapeType="1" noTextEdit="1"/>
          </p:cNvSpPr>
          <p:nvPr/>
        </p:nvSpPr>
        <p:spPr bwMode="gray">
          <a:xfrm>
            <a:off x="3357554" y="5715016"/>
            <a:ext cx="5572132" cy="1142984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>
                <a:lumMod val="75000"/>
              </a:schemeClr>
            </a:solidFill>
          </a:ln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uk-UA" sz="3600" b="1" kern="10" dirty="0" smtClean="0">
                <a:ln w="19050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tx2"/>
                    </a:gs>
                    <a:gs pos="100000">
                      <a:schemeClr val="hlink"/>
                    </a:gs>
                  </a:gsLst>
                  <a:lin ang="0" scaled="1"/>
                </a:gradFill>
                <a:effectLst>
                  <a:outerShdw dist="63500" dir="2212194" algn="ctr" rotWithShape="0">
                    <a:srgbClr val="868686">
                      <a:alpha val="50000"/>
                    </a:srgbClr>
                  </a:outerShdw>
                </a:effectLst>
                <a:cs typeface="Arial" panose="020B0604020202020204" pitchFamily="34" charset="0"/>
              </a:rPr>
              <a:t>Дякую за увагу!</a:t>
            </a:r>
            <a:endParaRPr lang="uk-UA" sz="3600" b="1" kern="10" dirty="0">
              <a:ln w="19050">
                <a:solidFill>
                  <a:schemeClr val="bg1"/>
                </a:solidFill>
                <a:round/>
                <a:headEnd/>
                <a:tailEnd/>
              </a:ln>
              <a:gradFill rotWithShape="1">
                <a:gsLst>
                  <a:gs pos="0">
                    <a:schemeClr val="tx2"/>
                  </a:gs>
                  <a:gs pos="100000">
                    <a:schemeClr val="hlink"/>
                  </a:gs>
                </a:gsLst>
                <a:lin ang="0" scaled="1"/>
              </a:gradFill>
              <a:effectLst>
                <a:outerShdw dist="63500" dir="2212194" algn="ctr" rotWithShape="0">
                  <a:srgbClr val="868686">
                    <a:alpha val="50000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343400" y="3178175"/>
            <a:ext cx="4572000" cy="381000"/>
          </a:xfrm>
        </p:spPr>
        <p:txBody>
          <a:bodyPr/>
          <a:lstStyle/>
          <a:p>
            <a:r>
              <a:rPr lang="uk-UA" sz="1800" b="1" dirty="0" smtClean="0"/>
              <a:t>За новою програмою</a:t>
            </a:r>
            <a:endParaRPr lang="en-US" sz="1800" b="1" dirty="0"/>
          </a:p>
        </p:txBody>
      </p:sp>
      <p:pic>
        <p:nvPicPr>
          <p:cNvPr id="9" name="Picture 8" descr="http://upload.wikimedia.org/wikipedia/commons/thumb/6/67/Word_2013_file_icon.svg/480px-Word_2013_file_icon.sv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8" y="3429000"/>
            <a:ext cx="2476500" cy="2476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15, word icon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08" t="15251" r="13708" b="15251"/>
          <a:stretch/>
        </p:blipFill>
        <p:spPr bwMode="auto">
          <a:xfrm>
            <a:off x="5076056" y="3955232"/>
            <a:ext cx="1848039" cy="1769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 descr="8634838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93965" y="214290"/>
            <a:ext cx="5250035" cy="3714776"/>
          </a:xfrm>
          <a:prstGeom prst="rect">
            <a:avLst/>
          </a:prstGeom>
        </p:spPr>
      </p:pic>
      <p:sp>
        <p:nvSpPr>
          <p:cNvPr id="2" name="Овал 1"/>
          <p:cNvSpPr/>
          <p:nvPr/>
        </p:nvSpPr>
        <p:spPr>
          <a:xfrm>
            <a:off x="1763688" y="2924944"/>
            <a:ext cx="1728192" cy="174230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60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60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6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_108f1a_e3c316af_L.jp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143372" y="1000108"/>
            <a:ext cx="4286280" cy="264320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Inflate">
              <a:avLst/>
            </a:prstTxWarp>
            <a:spAutoFit/>
          </a:bodyPr>
          <a:lstStyle/>
          <a:p>
            <a:pPr algn="ctr"/>
            <a:r>
              <a:rPr lang="ru-RU" sz="54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ВЕСЕЛИЙ </a:t>
            </a:r>
          </a:p>
          <a:p>
            <a:pPr algn="ctr"/>
            <a:r>
              <a:rPr lang="ru-RU" sz="54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ПОТЯГ</a:t>
            </a:r>
            <a:endParaRPr lang="ru-RU" sz="54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C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Рисунок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89773" cy="6858000"/>
          </a:xfrm>
          <a:prstGeom prst="rect">
            <a:avLst/>
          </a:prstGeom>
        </p:spPr>
      </p:pic>
      <p:pic>
        <p:nvPicPr>
          <p:cNvPr id="7" name="Рисунок 6" descr="520468201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58148" y="5643578"/>
            <a:ext cx="1116219" cy="1071570"/>
          </a:xfrm>
          <a:prstGeom prst="rect">
            <a:avLst/>
          </a:prstGeom>
        </p:spPr>
      </p:pic>
      <p:grpSp>
        <p:nvGrpSpPr>
          <p:cNvPr id="2" name="Группа 12"/>
          <p:cNvGrpSpPr/>
          <p:nvPr/>
        </p:nvGrpSpPr>
        <p:grpSpPr>
          <a:xfrm>
            <a:off x="214282" y="2357430"/>
            <a:ext cx="7786741" cy="3762378"/>
            <a:chOff x="214283" y="285728"/>
            <a:chExt cx="7786741" cy="3762378"/>
          </a:xfrm>
        </p:grpSpPr>
        <p:pic>
          <p:nvPicPr>
            <p:cNvPr id="4" name="Рисунок 3" descr="паровоз.png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14283" y="357167"/>
              <a:ext cx="4143124" cy="2928958"/>
            </a:xfrm>
            <a:prstGeom prst="rect">
              <a:avLst/>
            </a:prstGeom>
          </p:spPr>
        </p:pic>
        <p:pic>
          <p:nvPicPr>
            <p:cNvPr id="6" name="Рисунок 5" descr="4571973_5.jpg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19268" y="285728"/>
              <a:ext cx="3681756" cy="3762378"/>
            </a:xfrm>
            <a:prstGeom prst="rect">
              <a:avLst/>
            </a:prstGeom>
          </p:spPr>
        </p:pic>
      </p:grpSp>
      <p:pic>
        <p:nvPicPr>
          <p:cNvPr id="10" name="Рисунок 9" descr="4991701_1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 rot="17742170">
            <a:off x="6457507" y="-211398"/>
            <a:ext cx="2861199" cy="2019189"/>
          </a:xfrm>
          <a:prstGeom prst="rect">
            <a:avLst/>
          </a:prstGeom>
        </p:spPr>
      </p:pic>
      <p:pic>
        <p:nvPicPr>
          <p:cNvPr id="13" name="Рисунок 12" descr="PB020212.JPG"/>
          <p:cNvPicPr>
            <a:picLocks noChangeAspect="1"/>
          </p:cNvPicPr>
          <p:nvPr/>
        </p:nvPicPr>
        <p:blipFill>
          <a:blip r:embed="rId8" cstate="print"/>
          <a:srcRect t="23810"/>
          <a:stretch>
            <a:fillRect/>
          </a:stretch>
        </p:blipFill>
        <p:spPr>
          <a:xfrm>
            <a:off x="5072066" y="3357562"/>
            <a:ext cx="2071670" cy="1357322"/>
          </a:xfrm>
          <a:prstGeom prst="ellipse">
            <a:avLst/>
          </a:prstGeom>
          <a:ln w="57150">
            <a:solidFill>
              <a:schemeClr val="tx1">
                <a:lumMod val="75000"/>
              </a:schemeClr>
            </a:solidFill>
          </a:ln>
        </p:spPr>
      </p:pic>
      <p:pic>
        <p:nvPicPr>
          <p:cNvPr id="9" name="Parovoznyy_gudok_-_Parovoznyy_gudok_muzofon.com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886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13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000" dirty="0" err="1" smtClean="0"/>
              <a:t>Кра</a:t>
            </a:r>
            <a:r>
              <a:rPr lang="uk-UA" sz="4000" dirty="0" smtClean="0"/>
              <a:t>є</a:t>
            </a:r>
            <a:r>
              <a:rPr lang="ru-RU" sz="4000" dirty="0" err="1" smtClean="0"/>
              <a:t>види</a:t>
            </a:r>
            <a:r>
              <a:rPr lang="ru-RU" sz="4000" dirty="0" smtClean="0"/>
              <a:t> </a:t>
            </a:r>
            <a:r>
              <a:rPr lang="ru-RU" sz="4000" dirty="0" err="1" smtClean="0"/>
              <a:t>Луцька</a:t>
            </a:r>
            <a:endParaRPr lang="ru-RU" sz="4000" dirty="0"/>
          </a:p>
        </p:txBody>
      </p:sp>
      <p:sp>
        <p:nvSpPr>
          <p:cNvPr id="2" name="Овал 1"/>
          <p:cNvSpPr/>
          <p:nvPr/>
        </p:nvSpPr>
        <p:spPr>
          <a:xfrm>
            <a:off x="7812360" y="620688"/>
            <a:ext cx="648072" cy="62698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85795"/>
            <a:ext cx="9144000" cy="607220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64" cy="6858000"/>
          </a:xfrm>
          <a:prstGeom prst="rect">
            <a:avLst/>
          </a:prstGeom>
        </p:spPr>
      </p:pic>
      <p:grpSp>
        <p:nvGrpSpPr>
          <p:cNvPr id="3" name="Группа 9"/>
          <p:cNvGrpSpPr/>
          <p:nvPr/>
        </p:nvGrpSpPr>
        <p:grpSpPr>
          <a:xfrm>
            <a:off x="571472" y="1785926"/>
            <a:ext cx="7786741" cy="3762378"/>
            <a:chOff x="214283" y="285728"/>
            <a:chExt cx="7786741" cy="3762378"/>
          </a:xfrm>
        </p:grpSpPr>
        <p:pic>
          <p:nvPicPr>
            <p:cNvPr id="2" name="Рисунок 1" descr="паровоз.pn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14283" y="357167"/>
              <a:ext cx="4143124" cy="2928958"/>
            </a:xfrm>
            <a:prstGeom prst="rect">
              <a:avLst/>
            </a:prstGeom>
          </p:spPr>
        </p:pic>
        <p:pic>
          <p:nvPicPr>
            <p:cNvPr id="4" name="Рисунок 3" descr="4571973_5.jpg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19268" y="285728"/>
              <a:ext cx="3681756" cy="3762378"/>
            </a:xfrm>
            <a:prstGeom prst="rect">
              <a:avLst/>
            </a:prstGeom>
          </p:spPr>
        </p:pic>
      </p:grpSp>
      <p:pic>
        <p:nvPicPr>
          <p:cNvPr id="11" name="Рисунок 10" descr="85acd8b597ddt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72330" y="5214950"/>
            <a:ext cx="2449303" cy="1714512"/>
          </a:xfrm>
          <a:prstGeom prst="rect">
            <a:avLst/>
          </a:prstGeom>
        </p:spPr>
      </p:pic>
      <p:pic>
        <p:nvPicPr>
          <p:cNvPr id="13" name="Рисунок 12" descr="4991706_6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5000628" y="428604"/>
            <a:ext cx="1071570" cy="1518419"/>
          </a:xfrm>
          <a:prstGeom prst="rect">
            <a:avLst/>
          </a:prstGeom>
        </p:spPr>
      </p:pic>
      <p:pic>
        <p:nvPicPr>
          <p:cNvPr id="14" name="Рисунок 13" descr="PB020214.JPG"/>
          <p:cNvPicPr>
            <a:picLocks noChangeAspect="1"/>
          </p:cNvPicPr>
          <p:nvPr/>
        </p:nvPicPr>
        <p:blipFill>
          <a:blip r:embed="rId7" cstate="print"/>
          <a:srcRect l="7692" t="23932" r="5127"/>
          <a:stretch>
            <a:fillRect/>
          </a:stretch>
        </p:blipFill>
        <p:spPr>
          <a:xfrm>
            <a:off x="5214942" y="2714620"/>
            <a:ext cx="2571768" cy="1682970"/>
          </a:xfrm>
          <a:prstGeom prst="ellipse">
            <a:avLst/>
          </a:prstGeom>
          <a:ln w="57150">
            <a:solidFill>
              <a:schemeClr val="tx1">
                <a:lumMod val="75000"/>
              </a:schemeClr>
            </a:solidFill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Краєвиди Івано-Франківська</a:t>
            </a:r>
            <a:endParaRPr lang="ru-RU" dirty="0"/>
          </a:p>
        </p:txBody>
      </p:sp>
      <p:sp>
        <p:nvSpPr>
          <p:cNvPr id="2" name="Овал 1"/>
          <p:cNvSpPr/>
          <p:nvPr/>
        </p:nvSpPr>
        <p:spPr>
          <a:xfrm>
            <a:off x="7740352" y="620688"/>
            <a:ext cx="720080" cy="7200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 descr="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68096"/>
            <a:ext cx="9144000" cy="608990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14333" y="51756"/>
            <a:ext cx="9258333" cy="6806244"/>
          </a:xfrm>
          <a:prstGeom prst="rect">
            <a:avLst/>
          </a:prstGeom>
        </p:spPr>
      </p:pic>
      <p:grpSp>
        <p:nvGrpSpPr>
          <p:cNvPr id="3" name="Группа 10"/>
          <p:cNvGrpSpPr/>
          <p:nvPr/>
        </p:nvGrpSpPr>
        <p:grpSpPr>
          <a:xfrm>
            <a:off x="214282" y="1857364"/>
            <a:ext cx="7786741" cy="3762378"/>
            <a:chOff x="214283" y="285728"/>
            <a:chExt cx="7786741" cy="3762378"/>
          </a:xfrm>
        </p:grpSpPr>
        <p:pic>
          <p:nvPicPr>
            <p:cNvPr id="2" name="Рисунок 1" descr="паровоз.pn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14283" y="357167"/>
              <a:ext cx="4143124" cy="2928958"/>
            </a:xfrm>
            <a:prstGeom prst="rect">
              <a:avLst/>
            </a:prstGeom>
          </p:spPr>
        </p:pic>
        <p:pic>
          <p:nvPicPr>
            <p:cNvPr id="4" name="Рисунок 3" descr="4571973_5.jpg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19268" y="285728"/>
              <a:ext cx="3681756" cy="3762378"/>
            </a:xfrm>
            <a:prstGeom prst="rect">
              <a:avLst/>
            </a:prstGeom>
          </p:spPr>
        </p:pic>
      </p:grpSp>
      <p:pic>
        <p:nvPicPr>
          <p:cNvPr id="7" name="Рисунок 6" descr="4991704_4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81688" y="4555740"/>
            <a:ext cx="3262312" cy="2302260"/>
          </a:xfrm>
          <a:prstGeom prst="rect">
            <a:avLst/>
          </a:prstGeom>
        </p:spPr>
      </p:pic>
      <p:pic>
        <p:nvPicPr>
          <p:cNvPr id="12" name="Рисунок 11" descr="27_5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3857620" y="4643446"/>
            <a:ext cx="1341791" cy="1578414"/>
          </a:xfrm>
          <a:prstGeom prst="rect">
            <a:avLst/>
          </a:prstGeom>
        </p:spPr>
      </p:pic>
      <p:pic>
        <p:nvPicPr>
          <p:cNvPr id="11" name="Рисунок 10" descr="PB020216.JPG"/>
          <p:cNvPicPr>
            <a:picLocks noChangeAspect="1"/>
          </p:cNvPicPr>
          <p:nvPr/>
        </p:nvPicPr>
        <p:blipFill>
          <a:blip r:embed="rId7" cstate="print"/>
          <a:srcRect t="21506"/>
          <a:stretch>
            <a:fillRect/>
          </a:stretch>
        </p:blipFill>
        <p:spPr>
          <a:xfrm>
            <a:off x="4857753" y="2786058"/>
            <a:ext cx="2571768" cy="1589472"/>
          </a:xfrm>
          <a:prstGeom prst="ellipse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ample">
  <a:themeElements>
    <a:clrScheme name="sample 2">
      <a:dk1>
        <a:srgbClr val="19426B"/>
      </a:dk1>
      <a:lt1>
        <a:srgbClr val="FFFFFF"/>
      </a:lt1>
      <a:dk2>
        <a:srgbClr val="008080"/>
      </a:dk2>
      <a:lt2>
        <a:srgbClr val="B2B2B2"/>
      </a:lt2>
      <a:accent1>
        <a:srgbClr val="35C9C2"/>
      </a:accent1>
      <a:accent2>
        <a:srgbClr val="398AC7"/>
      </a:accent2>
      <a:accent3>
        <a:srgbClr val="FFFFFF"/>
      </a:accent3>
      <a:accent4>
        <a:srgbClr val="14375A"/>
      </a:accent4>
      <a:accent5>
        <a:srgbClr val="AEE1DD"/>
      </a:accent5>
      <a:accent6>
        <a:srgbClr val="337DB4"/>
      </a:accent6>
      <a:hlink>
        <a:srgbClr val="8BBC00"/>
      </a:hlink>
      <a:folHlink>
        <a:srgbClr val="6D50CA"/>
      </a:folHlink>
    </a:clrScheme>
    <a:fontScheme name="sampl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sample 1">
        <a:dk1>
          <a:srgbClr val="000000"/>
        </a:dk1>
        <a:lt1>
          <a:srgbClr val="FFFFFF"/>
        </a:lt1>
        <a:dk2>
          <a:srgbClr val="1640B6"/>
        </a:dk2>
        <a:lt2>
          <a:srgbClr val="B2B2B2"/>
        </a:lt2>
        <a:accent1>
          <a:srgbClr val="48BDEC"/>
        </a:accent1>
        <a:accent2>
          <a:srgbClr val="E68402"/>
        </a:accent2>
        <a:accent3>
          <a:srgbClr val="FFFFFF"/>
        </a:accent3>
        <a:accent4>
          <a:srgbClr val="000000"/>
        </a:accent4>
        <a:accent5>
          <a:srgbClr val="B1DBF4"/>
        </a:accent5>
        <a:accent6>
          <a:srgbClr val="D07702"/>
        </a:accent6>
        <a:hlink>
          <a:srgbClr val="339966"/>
        </a:hlink>
        <a:folHlink>
          <a:srgbClr val="7E88E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19426B"/>
        </a:dk1>
        <a:lt1>
          <a:srgbClr val="FFFFFF"/>
        </a:lt1>
        <a:dk2>
          <a:srgbClr val="008080"/>
        </a:dk2>
        <a:lt2>
          <a:srgbClr val="B2B2B2"/>
        </a:lt2>
        <a:accent1>
          <a:srgbClr val="35C9C2"/>
        </a:accent1>
        <a:accent2>
          <a:srgbClr val="398AC7"/>
        </a:accent2>
        <a:accent3>
          <a:srgbClr val="FFFFFF"/>
        </a:accent3>
        <a:accent4>
          <a:srgbClr val="14375A"/>
        </a:accent4>
        <a:accent5>
          <a:srgbClr val="AEE1DD"/>
        </a:accent5>
        <a:accent6>
          <a:srgbClr val="337DB4"/>
        </a:accent6>
        <a:hlink>
          <a:srgbClr val="8BBC00"/>
        </a:hlink>
        <a:folHlink>
          <a:srgbClr val="6D50C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25095D"/>
        </a:dk1>
        <a:lt1>
          <a:srgbClr val="FFFFFF"/>
        </a:lt1>
        <a:dk2>
          <a:srgbClr val="235752"/>
        </a:dk2>
        <a:lt2>
          <a:srgbClr val="B2B2B2"/>
        </a:lt2>
        <a:accent1>
          <a:srgbClr val="DAAF34"/>
        </a:accent1>
        <a:accent2>
          <a:srgbClr val="6F9A3C"/>
        </a:accent2>
        <a:accent3>
          <a:srgbClr val="FFFFFF"/>
        </a:accent3>
        <a:accent4>
          <a:srgbClr val="1E064E"/>
        </a:accent4>
        <a:accent5>
          <a:srgbClr val="EAD4AE"/>
        </a:accent5>
        <a:accent6>
          <a:srgbClr val="648B35"/>
        </a:accent6>
        <a:hlink>
          <a:srgbClr val="8DAED9"/>
        </a:hlink>
        <a:folHlink>
          <a:srgbClr val="A8CB7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cdb2004123l</Template>
  <TotalTime>8524</TotalTime>
  <Words>231</Words>
  <Application>Microsoft Office PowerPoint</Application>
  <PresentationFormat>Экран (4:3)</PresentationFormat>
  <Paragraphs>50</Paragraphs>
  <Slides>31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sample</vt:lpstr>
      <vt:lpstr> Створення текстового документа</vt:lpstr>
      <vt:lpstr>Створення нового текстового документа</vt:lpstr>
      <vt:lpstr>Створення нового текстового документа</vt:lpstr>
      <vt:lpstr>Презентация PowerPoint</vt:lpstr>
      <vt:lpstr>Презентация PowerPoint</vt:lpstr>
      <vt:lpstr>Краєвиди Луцька</vt:lpstr>
      <vt:lpstr>Презентация PowerPoint</vt:lpstr>
      <vt:lpstr>Краєвиди Івано-Франківська</vt:lpstr>
      <vt:lpstr>Презентация PowerPoint</vt:lpstr>
      <vt:lpstr>Краєвиди Донецької області</vt:lpstr>
      <vt:lpstr>Презентация PowerPoint</vt:lpstr>
      <vt:lpstr>Краєвиди Києва</vt:lpstr>
      <vt:lpstr>Краєвиди с. Петрашівки</vt:lpstr>
      <vt:lpstr>Презентация PowerPoint</vt:lpstr>
      <vt:lpstr>Презентация PowerPoint</vt:lpstr>
      <vt:lpstr>Краєвиди Львівщини</vt:lpstr>
      <vt:lpstr>Презентация PowerPoint</vt:lpstr>
      <vt:lpstr>Фізкультхвилинка</vt:lpstr>
      <vt:lpstr>Створення нового текстового документа</vt:lpstr>
      <vt:lpstr>Правила поведінки</vt:lpstr>
      <vt:lpstr>Правила поведінки</vt:lpstr>
      <vt:lpstr>Правила поведінки</vt:lpstr>
      <vt:lpstr>Правила поведінки</vt:lpstr>
      <vt:lpstr>Правила поведінки</vt:lpstr>
      <vt:lpstr>Правила поведінки</vt:lpstr>
      <vt:lpstr>Правила поведінки</vt:lpstr>
      <vt:lpstr>Правила поведінки</vt:lpstr>
      <vt:lpstr>Правила поведінки</vt:lpstr>
      <vt:lpstr>Фізкультхвилинка для очей</vt:lpstr>
      <vt:lpstr>Цікавинки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Обліковий запис Microsoft</dc:creator>
  <cp:lastModifiedBy>Mexanik</cp:lastModifiedBy>
  <cp:revision>484</cp:revision>
  <dcterms:created xsi:type="dcterms:W3CDTF">2013-09-01T18:00:33Z</dcterms:created>
  <dcterms:modified xsi:type="dcterms:W3CDTF">2017-04-25T16:27:06Z</dcterms:modified>
</cp:coreProperties>
</file>