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2" r:id="rId4"/>
    <p:sldId id="275" r:id="rId5"/>
    <p:sldId id="257" r:id="rId6"/>
    <p:sldId id="258" r:id="rId7"/>
    <p:sldId id="280" r:id="rId8"/>
    <p:sldId id="283" r:id="rId9"/>
    <p:sldId id="279" r:id="rId10"/>
    <p:sldId id="262" r:id="rId11"/>
    <p:sldId id="264" r:id="rId12"/>
    <p:sldId id="259" r:id="rId13"/>
    <p:sldId id="263" r:id="rId14"/>
    <p:sldId id="278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6" r:id="rId26"/>
    <p:sldId id="284" r:id="rId27"/>
    <p:sldId id="261" r:id="rId28"/>
    <p:sldId id="288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5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4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8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8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2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45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8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91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5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35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2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C45FA-B951-416D-9741-F95ABA2B3E18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32DDA-4C02-40E5-B702-DBE32F680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5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ертикальный свиток 5"/>
          <p:cNvSpPr/>
          <p:nvPr/>
        </p:nvSpPr>
        <p:spPr>
          <a:xfrm>
            <a:off x="1115616" y="105303"/>
            <a:ext cx="7056784" cy="1368152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827584" y="260648"/>
            <a:ext cx="7344816" cy="1080120"/>
          </a:xfrm>
        </p:spPr>
        <p:txBody>
          <a:bodyPr>
            <a:normAutofit fontScale="90000"/>
          </a:bodyPr>
          <a:lstStyle/>
          <a:p>
            <a:r>
              <a:rPr lang="uk-UA" sz="6000" dirty="0" smtClean="0">
                <a:solidFill>
                  <a:srgbClr val="7030A0"/>
                </a:solidFill>
              </a:rPr>
              <a:t> </a:t>
            </a:r>
            <a:r>
              <a:rPr lang="uk-UA" sz="5300" b="1" i="1" dirty="0" smtClean="0">
                <a:solidFill>
                  <a:srgbClr val="7030A0"/>
                </a:solidFill>
              </a:rPr>
              <a:t>В </a:t>
            </a:r>
            <a:r>
              <a:rPr lang="uk-UA" sz="5300" b="1" i="1" dirty="0" smtClean="0">
                <a:solidFill>
                  <a:srgbClr val="7030A0"/>
                </a:solidFill>
              </a:rPr>
              <a:t>гостях </a:t>
            </a:r>
            <a:r>
              <a:rPr lang="uk-UA" sz="5300" b="1" i="1" dirty="0" smtClean="0">
                <a:solidFill>
                  <a:srgbClr val="7030A0"/>
                </a:solidFill>
              </a:rPr>
              <a:t>в української народної  </a:t>
            </a:r>
            <a:r>
              <a:rPr lang="uk-UA" sz="5300" b="1" i="1" dirty="0" smtClean="0">
                <a:solidFill>
                  <a:srgbClr val="7030A0"/>
                </a:solidFill>
              </a:rPr>
              <a:t>казки</a:t>
            </a:r>
            <a:endParaRPr lang="ru-RU" sz="53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02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64896" cy="6044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85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755576" y="53752"/>
            <a:ext cx="7056784" cy="1143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rgbClr val="7030A0"/>
                </a:solidFill>
              </a:rPr>
              <a:t>Казковий марафон</a:t>
            </a:r>
            <a:endParaRPr lang="ru-RU" sz="5400" b="1" i="1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000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799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3827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445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157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970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3" cy="6264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87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78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264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119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84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718809" y="332656"/>
            <a:ext cx="7704856" cy="1143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7030A0"/>
                </a:solidFill>
              </a:rPr>
              <a:t>Усна народна творчість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352928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747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62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578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977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96944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529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583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676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525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504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vitppt.com.ua/images/53/52368/770/img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226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828092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07504" y="6021288"/>
            <a:ext cx="3960440" cy="720080"/>
          </a:xfrm>
          <a:solidFill>
            <a:srgbClr val="FFC000"/>
          </a:solidFill>
        </p:spPr>
        <p:txBody>
          <a:bodyPr>
            <a:normAutofit fontScale="32500" lnSpcReduction="20000"/>
          </a:bodyPr>
          <a:lstStyle/>
          <a:p>
            <a:endParaRPr lang="uk-UA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i="1" dirty="0" smtClean="0">
                <a:solidFill>
                  <a:srgbClr val="002060"/>
                </a:solidFill>
              </a:rPr>
              <a:t>Презентацію підготувала вчитель початкових класів </a:t>
            </a:r>
          </a:p>
          <a:p>
            <a:pPr marL="0" indent="0">
              <a:buNone/>
            </a:pPr>
            <a:r>
              <a:rPr lang="uk-UA" i="1" dirty="0" err="1" smtClean="0">
                <a:solidFill>
                  <a:srgbClr val="002060"/>
                </a:solidFill>
              </a:rPr>
              <a:t>Лохвицької</a:t>
            </a:r>
            <a:r>
              <a:rPr lang="uk-UA" i="1" dirty="0" smtClean="0">
                <a:solidFill>
                  <a:srgbClr val="002060"/>
                </a:solidFill>
              </a:rPr>
              <a:t> ЗОШ І-ІІІ ст. №3</a:t>
            </a:r>
          </a:p>
          <a:p>
            <a:pPr marL="0" indent="0">
              <a:buNone/>
            </a:pPr>
            <a:r>
              <a:rPr lang="uk-UA" i="1" dirty="0" err="1" smtClean="0">
                <a:solidFill>
                  <a:srgbClr val="002060"/>
                </a:solidFill>
              </a:rPr>
              <a:t>Шовко</a:t>
            </a:r>
            <a:r>
              <a:rPr lang="uk-UA" i="1" dirty="0" smtClean="0">
                <a:solidFill>
                  <a:srgbClr val="002060"/>
                </a:solidFill>
              </a:rPr>
              <a:t> Аліна Віталіївна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4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ертикальный свиток 5"/>
          <p:cNvSpPr/>
          <p:nvPr/>
        </p:nvSpPr>
        <p:spPr>
          <a:xfrm>
            <a:off x="755576" y="188640"/>
            <a:ext cx="8028384" cy="1143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i="1" dirty="0" smtClean="0">
                <a:solidFill>
                  <a:srgbClr val="7030A0"/>
                </a:solidFill>
              </a:rPr>
              <a:t>Казка</a:t>
            </a:r>
            <a:endParaRPr lang="ru-RU" sz="7200" b="1" i="1" dirty="0">
              <a:solidFill>
                <a:srgbClr val="7030A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460432" cy="47971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50422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992888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934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2555776" y="188640"/>
            <a:ext cx="5184576" cy="1143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1640" y="274638"/>
            <a:ext cx="6408712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7030A0"/>
                </a:solidFill>
              </a:rPr>
              <a:t>Будова казки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51837" cy="4968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80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3690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63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619672" y="116632"/>
            <a:ext cx="5566320" cy="1152128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i="1" dirty="0" err="1" smtClean="0">
                <a:solidFill>
                  <a:srgbClr val="7030A0"/>
                </a:solidFill>
              </a:rPr>
              <a:t>Види</a:t>
            </a:r>
            <a:r>
              <a:rPr lang="ru-RU" sz="6000" b="1" i="1" dirty="0" smtClean="0">
                <a:solidFill>
                  <a:srgbClr val="7030A0"/>
                </a:solidFill>
              </a:rPr>
              <a:t> </a:t>
            </a:r>
            <a:r>
              <a:rPr lang="ru-RU" sz="6000" b="1" i="1" dirty="0" err="1" smtClean="0">
                <a:solidFill>
                  <a:srgbClr val="7030A0"/>
                </a:solidFill>
              </a:rPr>
              <a:t>казок</a:t>
            </a:r>
            <a:endParaRPr lang="ru-RU" sz="6000" b="1" i="1" dirty="0">
              <a:solidFill>
                <a:srgbClr val="7030A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516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040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547664" y="188640"/>
            <a:ext cx="5976664" cy="1143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err="1" smtClean="0">
                <a:solidFill>
                  <a:srgbClr val="7030A0"/>
                </a:solidFill>
              </a:rPr>
              <a:t>Наприклад</a:t>
            </a:r>
            <a:endParaRPr lang="ru-RU" sz="5400" b="1" i="1" dirty="0">
              <a:solidFill>
                <a:srgbClr val="7030A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80920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617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736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33</Words>
  <Application>Microsoft Office PowerPoint</Application>
  <PresentationFormat>Экран (4:3)</PresentationFormat>
  <Paragraphs>11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В гостях в української народної  казки</vt:lpstr>
      <vt:lpstr>Усна народна творчість</vt:lpstr>
      <vt:lpstr>Казка</vt:lpstr>
      <vt:lpstr>Презентация PowerPoint</vt:lpstr>
      <vt:lpstr>Будова казки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Казковий марафон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phpkin</dc:creator>
  <cp:lastModifiedBy>phpkin</cp:lastModifiedBy>
  <cp:revision>23</cp:revision>
  <dcterms:created xsi:type="dcterms:W3CDTF">2016-05-19T13:53:37Z</dcterms:created>
  <dcterms:modified xsi:type="dcterms:W3CDTF">2016-11-05T18:32:12Z</dcterms:modified>
</cp:coreProperties>
</file>