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0066"/>
    <a:srgbClr val="000000"/>
    <a:srgbClr val="FFFFFF"/>
    <a:srgbClr val="FF66FF"/>
    <a:srgbClr val="00FF00"/>
    <a:srgbClr val="FF0066"/>
    <a:srgbClr val="66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709" autoAdjust="0"/>
  </p:normalViewPr>
  <p:slideViewPr>
    <p:cSldViewPr>
      <p:cViewPr>
        <p:scale>
          <a:sx n="75" d="100"/>
          <a:sy n="75" d="100"/>
        </p:scale>
        <p:origin x="-40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A785-4D4E-4E3D-A7D3-D765A03564A7}" type="datetimeFigureOut">
              <a:rPr lang="uk-UA" smtClean="0"/>
              <a:pPr/>
              <a:t>28.02.2013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AE5A-AB70-4589-B12C-3B1B917400AF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E5A-AB70-4589-B12C-3B1B917400AF}" type="slidenum">
              <a:rPr lang="uk-UA" smtClean="0"/>
              <a:pPr/>
              <a:t>3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F8F3-A1C5-4768-A63C-ECBEDD6DF817}" type="datetimeFigureOut">
              <a:rPr lang="ru-RU" smtClean="0"/>
              <a:pPr/>
              <a:t>28.02.2013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AEE9-74D9-45EC-B3B3-5DD8B0811D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5;&#1042;&#1056;&#1054;&#1050;&#1051;&#1059;&#1041;\prekrasnaya_muzyka_-_volshebnaya_(iPlayer.fm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ekrasnaya_muzyka_-_volshebn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4" cstate="print"/>
          <a:srcRect l="8596" t="10416" r="8902" b="10872"/>
          <a:stretch>
            <a:fillRect/>
          </a:stretch>
        </p:blipFill>
        <p:spPr bwMode="auto">
          <a:xfrm>
            <a:off x="0" y="-1"/>
            <a:ext cx="9097943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708920"/>
            <a:ext cx="6199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ЧАРІВНЕ ЛЮСТЕРКО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988840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006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ПОДИВИСЬ  У  ЧАРІВНЕ  ЛЮСТЕРКО,  І  ТИ ПОБАЧИШ   В  НЬОМУ ДИВОВИЖНІ   СКАРБИ СТАРОЇ   ЄВРОПИ</a:t>
            </a:r>
            <a:endParaRPr lang="uk-UA" sz="3600" b="1" dirty="0">
              <a:solidFill>
                <a:srgbClr val="00006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5122" name="Picture 2" descr="http://turizm.sibmama.ru/images/4899/2e69d3e662a6e37c94bb161031fec3657d184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480720" cy="44824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980728"/>
            <a:ext cx="4144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Ї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6" name="Picture 6" descr="http://www.museedelamagie.com/h_pages/media/Expo_iti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8"/>
            <a:ext cx="3211116" cy="2311528"/>
          </a:xfrm>
          <a:prstGeom prst="rect">
            <a:avLst/>
          </a:prstGeom>
          <a:noFill/>
        </p:spPr>
      </p:pic>
      <p:pic>
        <p:nvPicPr>
          <p:cNvPr id="5128" name="Picture 8" descr="http://www.votpusk.ru/gallery/large/28836.jpg"/>
          <p:cNvPicPr>
            <a:picLocks noChangeAspect="1" noChangeArrowheads="1"/>
          </p:cNvPicPr>
          <p:nvPr/>
        </p:nvPicPr>
        <p:blipFill>
          <a:blip r:embed="rId5" cstate="print"/>
          <a:srcRect t="12286" b="6955"/>
          <a:stretch>
            <a:fillRect/>
          </a:stretch>
        </p:blipFill>
        <p:spPr bwMode="auto">
          <a:xfrm>
            <a:off x="1187624" y="2996952"/>
            <a:ext cx="3528392" cy="264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museum.ru/uploads/posts/2011-03/1300800649_75f479dabe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052736"/>
            <a:ext cx="352839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http://static1.gooddays.ru/images/post_pictures/slide/8796.jpg?13323621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323313"/>
            <a:ext cx="3310929" cy="237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64228" y="2967335"/>
            <a:ext cx="6215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ЕКСПОНАТИ МУЗЕЮ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104 0.04908 0.06007 0.09236 0.13698 0.09398 C 0.19792 0.09815 0.24792 0.07454 0.24896 0.04491 C 0.24896 0.01574 0.2 -0.0118 0.13802 -0.01342 C 0.10695 -0.01342 0.07899 -0.00972 0.05903 -1.11111E-6 C 0.03004 0.01366 0.01302 0.03542 0.01302 0.06088 C 0.01302 0.07454 0.01806 0.0882 0.02708 0.1 C 0.04792 0.1257 0.08906 0.14306 0.13594 0.14491 C 0.19097 0.14908 0.23594 0.12732 0.23594 0.10208 C 0.23698 0.07454 0.19202 0.05116 0.13698 0.04699 C 0.10903 0.04699 0.08403 0.05116 0.06493 0.05903 C 0.03993 0.07245 0.02396 0.09398 0.02396 0.11574 C 0.02396 0.12732 0.02899 0.13912 0.03698 0.15116 C 0.05608 0.17269 0.09202 0.19028 0.13507 0.1919 C 0.18507 0.19398 0.225 0.17454 0.225 0.15116 C 0.22604 0.12732 0.18594 0.10579 0.13594 0.10394 C 0.11094 0.10208 0.08802 0.10579 0.07101 0.11366 C 0.04792 0.1257 0.03507 0.14306 0.03507 0.16482 C 0.03507 0.17454 0.03906 0.18611 0.04601 0.19607 C 0.06302 0.21574 0.09601 0.23148 0.13403 0.2331 C 0.17899 0.2331 0.21493 0.21759 0.21493 0.19607 C 0.21493 0.17454 0.18004 0.15486 0.13507 0.15278 C 0.11302 0.15278 0.09202 0.15695 0.07708 0.16273 C 0.05608 0.17269 0.04393 0.19028 0.04306 0.20787 C 0.04306 0.21759 0.04792 0.22732 0.05399 0.23519 C 0.06893 0.25486 0.09896 0.26852 0.13299 0.26852 C 0.17292 0.2706 0.20608 0.25695 0.20608 0.23727 C 0.20695 0.21759 0.17396 0.20023 0.13403 0.19815 C 0.11406 0.19815 0.09497 0.20023 0.08195 0.20787 C 0.06302 0.21574 0.05208 0.23148 0.05208 0.24699 C 0.05208 0.25695 0.05504 0.26482 0.06094 0.27269 C 0.075 0.29005 0.10104 0.30185 0.13195 0.30394 C 0.16893 0.30394 0.19792 0.2919 0.19792 0.27431 C 0.19896 0.25695 0.16997 0.24097 0.13299 0.23935 C 0.11493 0.23935 0.09896 0.24097 0.08698 0.24699 C 0.06997 0.25486 0.06007 0.26852 0.06007 0.28426 C 0.06007 0.2919 0.06302 0.29815 0.06806 0.30602 C 0.08004 0.32153 0.10399 0.33125 0.13195 0.3331 C 0.16493 0.33495 0.19097 0.32338 0.19097 0.30602 C 0.19097 0.2919 0.16597 0.27639 0.13299 0.27639 C 0.11597 0.27431 0.10104 0.27847 0.08993 0.28218 C 0.075 0.29005 0.06597 0.30185 0.06597 0.31551 C 0.06597 0.32338 0.06893 0.3294 0.07396 0.33495 C 0.08507 0.34884 0.10695 0.3588 0.13108 0.36065 C 0.16094 0.3625 0.18507 0.35093 0.18507 0.33727 C 0.18507 0.32153 0.16094 0.30972 0.13195 0.30764 C 0.11806 0.30764 0.10399 0.30972 0.09393 0.31551 C 0.08004 0.32153 0.07205 0.33125 0.07205 0.34514 C 0.07205 0.35093 0.075 0.35671 0.07899 0.3625 C 0.08906 0.37431 0.10799 0.38426 0.13108 0.38426 C 0.15695 0.38634 0.17899 0.37639 0.17899 0.3625 C 0.17899 0.35093 0.15799 0.33889 0.13108 0.33889 C 0.11893 0.33727 0.10608 0.33889 0.09705 0.34306 C 0.08507 0.35093 0.07795 0.36065 0.07795 0.3706 C 0.07795 0.37639 0.08004 0.38218 0.08403 0.38634 C 0.09306 0.39792 0.11007 0.40556 0.13108 0.40764 C 0.15504 0.40764 0.17396 0.39792 0.17396 0.38796 C 0.17396 0.37639 0.15504 0.36458 0.13108 0.36458 C 0.11893 0.36458 0.10799 0.36644 0.10104 0.3706 C 0.08906 0.37431 0.08299 0.38426 0.08299 0.39398 C 0.08299 0.39792 0.08507 0.40394 0.08802 0.40764 C 0.09601 0.41968 0.11198 0.42546 0.13004 0.42755 C 0.15208 0.42755 0.16893 0.41968 0.16893 0.40972 C 0.16893 0.39792 0.15208 0.39005 0.13108 0.38796 C 0.11997 0.38796 0.11007 0.39005 0.10295 0.39398 C 0.09306 0.39792 0.08698 0.40556 0.08698 0.41551 C 0.08698 0.41968 0.08906 0.42338 0.09202 0.42755 " pathEditMode="relative" rAng="0" ptsTypes="fffffffffffffffffffffffffffffffffffffffffffffffffffffffffffffffffff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4098" name="Picture 2" descr="http://workingmama.ru/photo.php?id=6524&amp;size=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543126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3645024"/>
            <a:ext cx="5939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МУЗЕЙ МОРОЗИВА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http://static.iknow.travel.s3-eu-west-1.amazonaws.com/img/large/504de83d2dfe555b1d0143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3"/>
            <a:ext cx="3528392" cy="2088232"/>
          </a:xfrm>
          <a:prstGeom prst="rect">
            <a:avLst/>
          </a:prstGeom>
          <a:noFill/>
        </p:spPr>
      </p:pic>
      <p:pic>
        <p:nvPicPr>
          <p:cNvPr id="4104" name="Picture 8" descr="http://img.velvet.by/files/userfiles/14735/36_2-thumb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64593"/>
            <a:ext cx="3217590" cy="2410820"/>
          </a:xfrm>
          <a:prstGeom prst="rect">
            <a:avLst/>
          </a:prstGeom>
          <a:noFill/>
        </p:spPr>
      </p:pic>
      <p:pic>
        <p:nvPicPr>
          <p:cNvPr id="4106" name="Picture 10" descr="http://www.cantiwinestyle.com/ru/wp-content/uploads/2012/08/gela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284984"/>
            <a:ext cx="3600400" cy="2390666"/>
          </a:xfrm>
          <a:prstGeom prst="rect">
            <a:avLst/>
          </a:prstGeom>
          <a:noFill/>
        </p:spPr>
      </p:pic>
      <p:pic>
        <p:nvPicPr>
          <p:cNvPr id="4108" name="Picture 12" descr="http://www.deepapple.com/i/news/2012-06-a/WWDC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196753"/>
            <a:ext cx="3073574" cy="20851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483700">
            <a:off x="2195736" y="2924944"/>
            <a:ext cx="49832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COMMENT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3074" name="Picture 2" descr="http://www.hoary.org/snaps/ger/mu/muzam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480720" cy="4427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2852936"/>
            <a:ext cx="212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92294">
            <a:off x="1197827" y="4069623"/>
            <a:ext cx="2860078" cy="679221"/>
          </a:xfrm>
          <a:prstGeom prst="rect">
            <a:avLst/>
          </a:prstGeom>
        </p:spPr>
        <p:txBody>
          <a:bodyPr wrap="none">
            <a:prstTxWarp prst="textCurveDown">
              <a:avLst>
                <a:gd name="adj" fmla="val 37007"/>
              </a:avLst>
            </a:prstTxWarp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НЕЗВИЧНИХ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311929">
            <a:off x="5726625" y="4444040"/>
            <a:ext cx="2320873" cy="577056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МУЗЕЇВ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0" name="Picture 8" descr="http://pics.livejournal.com/kiryanka/pic/001055b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3361606" cy="2471961"/>
          </a:xfrm>
          <a:prstGeom prst="rect">
            <a:avLst/>
          </a:prstGeom>
          <a:noFill/>
        </p:spPr>
      </p:pic>
      <p:pic>
        <p:nvPicPr>
          <p:cNvPr id="3082" name="Picture 10" descr="http://turizm.lib.ru/img/n/nowak_anatolij_wladimirowich/munich-4/015-galerejakrasaw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3317090" cy="2304256"/>
          </a:xfrm>
          <a:prstGeom prst="rect">
            <a:avLst/>
          </a:prstGeom>
          <a:noFill/>
        </p:spPr>
      </p:pic>
      <p:pic>
        <p:nvPicPr>
          <p:cNvPr id="3076" name="Picture 4" descr="http://www.hoary.org/snaps/ger/mu/muzam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3600400" cy="2520280"/>
          </a:xfrm>
          <a:prstGeom prst="rect">
            <a:avLst/>
          </a:prstGeom>
          <a:noFill/>
        </p:spPr>
      </p:pic>
      <p:pic>
        <p:nvPicPr>
          <p:cNvPr id="3078" name="Picture 6" descr="http://www.metteur.de/LJ2010/20040324-CRW_2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7" y="1052738"/>
            <a:ext cx="3528391" cy="22322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93830" y="2967335"/>
            <a:ext cx="6556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ЕКСПОЗИЦІЇ   ЦЕНТРУ</a:t>
            </a:r>
            <a:endParaRPr lang="ru-RU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2050" name="Picture 2" descr="http://img4.tourbina.ru/photos.4/0/8/4/0/9/1490480/big.photo/Muzey-igrush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6601966" cy="43924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124744"/>
            <a:ext cx="944169" cy="421487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МУЗЕЙ</a:t>
            </a:r>
            <a:endParaRPr lang="ru-RU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067944" y="4005064"/>
            <a:ext cx="4464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ІГРАШОК</a:t>
            </a:r>
            <a:endParaRPr lang="ru-RU" sz="54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http://i.sakh.name/m/6/0/606ae745a3b1b17abcf3781e950f2e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7"/>
            <a:ext cx="3384376" cy="2304255"/>
          </a:xfrm>
          <a:prstGeom prst="rect">
            <a:avLst/>
          </a:prstGeom>
          <a:noFill/>
        </p:spPr>
      </p:pic>
      <p:pic>
        <p:nvPicPr>
          <p:cNvPr id="2056" name="Picture 8" descr="http://putnik.nkorol.ru/italy/images/praga/kukla/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356992"/>
            <a:ext cx="3456384" cy="2363366"/>
          </a:xfrm>
          <a:prstGeom prst="rect">
            <a:avLst/>
          </a:prstGeom>
          <a:noFill/>
        </p:spPr>
      </p:pic>
      <p:pic>
        <p:nvPicPr>
          <p:cNvPr id="2058" name="Picture 10" descr="http://www.citytoys.ru/images/articles/237/P10705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052736"/>
            <a:ext cx="3521968" cy="2304256"/>
          </a:xfrm>
          <a:prstGeom prst="rect">
            <a:avLst/>
          </a:prstGeom>
          <a:noFill/>
        </p:spPr>
      </p:pic>
      <p:pic>
        <p:nvPicPr>
          <p:cNvPr id="2054" name="Picture 6" descr="http://img-fotki.yandex.ru/get/3114/soustov.3c/0_26c05_b1661e40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356991"/>
            <a:ext cx="3505622" cy="23279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1026" name="Picture 2" descr="http://czarnagoraspa.plnwww.czarnagoraspa.pl/ru/galeria/img/klo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480720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196752"/>
            <a:ext cx="68210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МУЗЕЙ</a:t>
            </a:r>
          </a:p>
          <a:p>
            <a:pPr algn="ctr"/>
            <a:r>
              <a:rPr lang="ru-RU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ПАПЕРОВОГО ВИРОБНИЦТВА</a:t>
            </a:r>
            <a:endParaRPr lang="ru-RU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http://mirturizma.com/wp-content/uploads/2012/10/%D0%94%D0%BE%D0%BB%D0%B8%D0%BD%D0%B0-%D0%BC%D0%B5%D0%BB%D1%8C%D0%BD%D0%B8%D1%86-%D0%B8-%D0%9C%D1%83%D0%B7%D0%B5%D0%B9-%D0%B1%D1%83%D0%BC%D0%B0%D0%B3%D0%B8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3528392" cy="2336650"/>
          </a:xfrm>
          <a:prstGeom prst="rect">
            <a:avLst/>
          </a:prstGeom>
          <a:noFill/>
        </p:spPr>
      </p:pic>
      <p:pic>
        <p:nvPicPr>
          <p:cNvPr id="1032" name="Picture 8" descr="http://img-fotki.yandex.ru/get/5212/76562671.79/0_61cdc_747521da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938" y="3140968"/>
            <a:ext cx="3973675" cy="2649117"/>
          </a:xfrm>
          <a:prstGeom prst="rect">
            <a:avLst/>
          </a:prstGeom>
          <a:noFill/>
        </p:spPr>
      </p:pic>
      <p:pic>
        <p:nvPicPr>
          <p:cNvPr id="1034" name="Picture 10" descr="http://data13.gallery.ru/albums/gallery/39410--52222130-400-u1b4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140968"/>
            <a:ext cx="2952328" cy="2657872"/>
          </a:xfrm>
          <a:prstGeom prst="rect">
            <a:avLst/>
          </a:prstGeom>
          <a:noFill/>
        </p:spPr>
      </p:pic>
      <p:pic>
        <p:nvPicPr>
          <p:cNvPr id="1036" name="Picture 12" descr="http://greenbag.ru/sites/default/files/photos/269/highslide_dsc065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052736"/>
            <a:ext cx="3384376" cy="20981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23042" y="2967335"/>
            <a:ext cx="6697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ЕКСПОЗИЦІЇ  МУЗЕЮ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556792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подорожі продовжують життя - подорожуйте з чарівним люстерком</a:t>
            </a:r>
            <a:endParaRPr lang="uk-UA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2348880"/>
            <a:ext cx="371050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Дякуємо</a:t>
            </a:r>
          </a:p>
          <a:p>
            <a:pPr algn="ctr"/>
            <a:r>
              <a:rPr lang="uk-UA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за увагу</a:t>
            </a:r>
            <a:endParaRPr lang="uk-UA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oteo.com/images/Cache/B687x900y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15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>
            <a:endCxn id="43" idx="5"/>
          </p:cNvCxnSpPr>
          <p:nvPr/>
        </p:nvCxnSpPr>
        <p:spPr>
          <a:xfrm rot="16200000" flipV="1">
            <a:off x="6633240" y="3561414"/>
            <a:ext cx="296214" cy="2962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5" idx="5"/>
          </p:cNvCxnSpPr>
          <p:nvPr/>
        </p:nvCxnSpPr>
        <p:spPr>
          <a:xfrm rot="10800000">
            <a:off x="5275918" y="2704158"/>
            <a:ext cx="1367784" cy="867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5" idx="0"/>
            <a:endCxn id="48" idx="7"/>
          </p:cNvCxnSpPr>
          <p:nvPr/>
        </p:nvCxnSpPr>
        <p:spPr>
          <a:xfrm rot="5400000" flipH="1" flipV="1">
            <a:off x="5089925" y="2457190"/>
            <a:ext cx="346728" cy="2525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8" idx="0"/>
            <a:endCxn id="54" idx="7"/>
          </p:cNvCxnSpPr>
          <p:nvPr/>
        </p:nvCxnSpPr>
        <p:spPr>
          <a:xfrm rot="16200000" flipV="1">
            <a:off x="4768455" y="1803785"/>
            <a:ext cx="918232" cy="461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7" idx="7"/>
          </p:cNvCxnSpPr>
          <p:nvPr/>
        </p:nvCxnSpPr>
        <p:spPr>
          <a:xfrm rot="10800000" flipV="1">
            <a:off x="3704282" y="1357298"/>
            <a:ext cx="1510660" cy="12963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071670" y="2714620"/>
            <a:ext cx="1571636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3" idx="3"/>
            <a:endCxn id="65" idx="4"/>
          </p:cNvCxnSpPr>
          <p:nvPr/>
        </p:nvCxnSpPr>
        <p:spPr>
          <a:xfrm flipV="1">
            <a:off x="180109" y="5572140"/>
            <a:ext cx="1712966" cy="943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5" idx="4"/>
            <a:endCxn id="63" idx="2"/>
          </p:cNvCxnSpPr>
          <p:nvPr/>
        </p:nvCxnSpPr>
        <p:spPr>
          <a:xfrm rot="5400000" flipH="1" flipV="1">
            <a:off x="1250132" y="4607727"/>
            <a:ext cx="1607355" cy="321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3" idx="5"/>
            <a:endCxn id="64" idx="1"/>
          </p:cNvCxnSpPr>
          <p:nvPr/>
        </p:nvCxnSpPr>
        <p:spPr>
          <a:xfrm rot="16200000" flipH="1">
            <a:off x="2418398" y="3847166"/>
            <a:ext cx="1092494" cy="13782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4" idx="0"/>
            <a:endCxn id="62" idx="4"/>
          </p:cNvCxnSpPr>
          <p:nvPr/>
        </p:nvCxnSpPr>
        <p:spPr>
          <a:xfrm rot="16200000" flipV="1">
            <a:off x="3178959" y="4572008"/>
            <a:ext cx="928694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2" idx="7"/>
            <a:endCxn id="61" idx="3"/>
          </p:cNvCxnSpPr>
          <p:nvPr/>
        </p:nvCxnSpPr>
        <p:spPr>
          <a:xfrm rot="5400000" flipH="1" flipV="1">
            <a:off x="3740001" y="3740009"/>
            <a:ext cx="235238" cy="4495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60" idx="3"/>
          </p:cNvCxnSpPr>
          <p:nvPr/>
        </p:nvCxnSpPr>
        <p:spPr>
          <a:xfrm flipV="1">
            <a:off x="4143372" y="3561414"/>
            <a:ext cx="296214" cy="2477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41" idx="4"/>
          </p:cNvCxnSpPr>
          <p:nvPr/>
        </p:nvCxnSpPr>
        <p:spPr>
          <a:xfrm>
            <a:off x="4429124" y="3523370"/>
            <a:ext cx="2536049" cy="4056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6929454" y="385762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6572264" y="350043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5214942" y="264318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5214942" y="228599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5143504" y="135729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3643306" y="264318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2071670" y="3286124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4429124" y="350043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4071934" y="3786190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571868" y="407194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2214546" y="3929066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3643306" y="5072074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1857356" y="5500702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142844" y="5643578"/>
            <a:ext cx="71438" cy="7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6572264" y="335756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29454" y="3714752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Кривой  Рог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14942" y="2428868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Каунас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214942" y="2143116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Рига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14744" y="2643182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Копенгаген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43504" y="114298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Варкуас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00166" y="328612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2844" y="542926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Лиссабон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71538" y="528638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Барселона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28794" y="3714752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14678" y="507207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Анцола-делл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Эмилия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00364" y="385762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Мюнхен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00496" y="3786190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71934" y="3286124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Душники-Здруй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8" descr="http://images.iopenstudio.ru/ofsh/process/09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95952" cy="295250"/>
          </a:xfrm>
          <a:prstGeom prst="rect">
            <a:avLst/>
          </a:prstGeom>
          <a:noFill/>
        </p:spPr>
      </p:pic>
      <p:pic>
        <p:nvPicPr>
          <p:cNvPr id="101" name="Picture 2" descr="http://900igr.net/datai/okruzhajuschij-mir/Znaki/0013-015-Ostanovki-obschestvennogo-transporta.gif"/>
          <p:cNvPicPr>
            <a:picLocks noChangeAspect="1" noChangeArrowheads="1"/>
          </p:cNvPicPr>
          <p:nvPr/>
        </p:nvPicPr>
        <p:blipFill>
          <a:blip r:embed="rId4" cstate="print"/>
          <a:srcRect l="14754" t="17442" r="13934" b="51162"/>
          <a:stretch>
            <a:fillRect/>
          </a:stretch>
        </p:blipFill>
        <p:spPr bwMode="auto">
          <a:xfrm>
            <a:off x="6858016" y="3571876"/>
            <a:ext cx="242095" cy="150266"/>
          </a:xfrm>
          <a:prstGeom prst="rect">
            <a:avLst/>
          </a:prstGeom>
          <a:noFill/>
        </p:spPr>
      </p:pic>
      <p:pic>
        <p:nvPicPr>
          <p:cNvPr id="102" name="Picture 6" descr="http://png-3.findicons.com/files/icons/770/token_dark/256/airpla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53345">
            <a:off x="6286512" y="3143248"/>
            <a:ext cx="233342" cy="233342"/>
          </a:xfrm>
          <a:prstGeom prst="rect">
            <a:avLst/>
          </a:prstGeom>
          <a:noFill/>
        </p:spPr>
      </p:pic>
      <p:pic>
        <p:nvPicPr>
          <p:cNvPr id="103" name="Picture 6" descr="http://png-3.findicons.com/files/icons/770/token_dark/256/airpla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72503">
            <a:off x="2745977" y="2745983"/>
            <a:ext cx="233342" cy="233342"/>
          </a:xfrm>
          <a:prstGeom prst="rect">
            <a:avLst/>
          </a:prstGeom>
          <a:noFill/>
        </p:spPr>
      </p:pic>
      <p:pic>
        <p:nvPicPr>
          <p:cNvPr id="104" name="Picture 6" descr="http://png-3.findicons.com/files/icons/770/token_dark/256/airpla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1317">
            <a:off x="2071670" y="4733912"/>
            <a:ext cx="214314" cy="214314"/>
          </a:xfrm>
          <a:prstGeom prst="rect">
            <a:avLst/>
          </a:prstGeom>
          <a:noFill/>
        </p:spPr>
      </p:pic>
      <p:pic>
        <p:nvPicPr>
          <p:cNvPr id="105" name="Picture 2" descr="http://900igr.net/datai/okruzhajuschij-mir/Znaki/0013-015-Ostanovki-obschestvennogo-transporta.gif"/>
          <p:cNvPicPr>
            <a:picLocks noChangeAspect="1" noChangeArrowheads="1"/>
          </p:cNvPicPr>
          <p:nvPr/>
        </p:nvPicPr>
        <p:blipFill>
          <a:blip r:embed="rId4" cstate="print"/>
          <a:srcRect l="14754" t="17442" r="13934" b="51162"/>
          <a:stretch>
            <a:fillRect/>
          </a:stretch>
        </p:blipFill>
        <p:spPr bwMode="auto">
          <a:xfrm rot="19683699">
            <a:off x="3643306" y="3786190"/>
            <a:ext cx="242095" cy="150266"/>
          </a:xfrm>
          <a:prstGeom prst="rect">
            <a:avLst/>
          </a:prstGeom>
          <a:noFill/>
        </p:spPr>
      </p:pic>
      <p:sp>
        <p:nvSpPr>
          <p:cNvPr id="109" name="TextBox 108"/>
          <p:cNvSpPr txBox="1"/>
          <p:nvPr/>
        </p:nvSpPr>
        <p:spPr>
          <a:xfrm>
            <a:off x="5857884" y="250030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Чертей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86446" y="2500306"/>
            <a:ext cx="161898" cy="161898"/>
          </a:xfrm>
          <a:prstGeom prst="rect">
            <a:avLst/>
          </a:prstGeom>
          <a:noFill/>
        </p:spPr>
      </p:pic>
      <p:pic>
        <p:nvPicPr>
          <p:cNvPr id="112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643570" y="2214554"/>
            <a:ext cx="161898" cy="161898"/>
          </a:xfrm>
          <a:prstGeom prst="rect">
            <a:avLst/>
          </a:prstGeom>
          <a:noFill/>
        </p:spPr>
      </p:pic>
      <p:sp>
        <p:nvSpPr>
          <p:cNvPr id="113" name="TextBox 112"/>
          <p:cNvSpPr txBox="1"/>
          <p:nvPr/>
        </p:nvSpPr>
        <p:spPr>
          <a:xfrm>
            <a:off x="5715008" y="2214554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Мюнхаузена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286380" y="1357298"/>
            <a:ext cx="161898" cy="16189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5357818" y="1357298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механической музыки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643306" y="2857496"/>
            <a:ext cx="161898" cy="161898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3714744" y="2857496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рекордов Гиннеса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3108" y="3357562"/>
            <a:ext cx="161898" cy="161898"/>
          </a:xfrm>
          <a:prstGeom prst="rect">
            <a:avLst/>
          </a:prstGeom>
          <a:noFill/>
        </p:spPr>
      </p:pic>
      <p:sp>
        <p:nvSpPr>
          <p:cNvPr id="119" name="TextBox 118"/>
          <p:cNvSpPr txBox="1"/>
          <p:nvPr/>
        </p:nvSpPr>
        <p:spPr>
          <a:xfrm>
            <a:off x="1643042" y="3500438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 мадам Тюссо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14282" y="5715016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карет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42844" y="5715016"/>
            <a:ext cx="161898" cy="161898"/>
          </a:xfrm>
          <a:prstGeom prst="rect">
            <a:avLst/>
          </a:prstGeom>
          <a:noFill/>
        </p:spPr>
      </p:pic>
      <p:sp>
        <p:nvSpPr>
          <p:cNvPr id="123" name="TextBox 122"/>
          <p:cNvSpPr txBox="1"/>
          <p:nvPr/>
        </p:nvSpPr>
        <p:spPr>
          <a:xfrm>
            <a:off x="2000232" y="535782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Музей «Испанская </a:t>
            </a:r>
          </a:p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деревня»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4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28794" y="5357826"/>
            <a:ext cx="161898" cy="161898"/>
          </a:xfrm>
          <a:prstGeom prst="rect">
            <a:avLst/>
          </a:prstGeom>
          <a:noFill/>
        </p:spPr>
      </p:pic>
      <p:pic>
        <p:nvPicPr>
          <p:cNvPr id="125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428860" y="3929066"/>
            <a:ext cx="161898" cy="161898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2428860" y="4000504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магии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7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14744" y="5500702"/>
            <a:ext cx="161898" cy="161898"/>
          </a:xfrm>
          <a:prstGeom prst="rect">
            <a:avLst/>
          </a:prstGeom>
          <a:noFill/>
        </p:spPr>
      </p:pic>
      <p:sp>
        <p:nvSpPr>
          <p:cNvPr id="128" name="TextBox 127"/>
          <p:cNvSpPr txBox="1"/>
          <p:nvPr/>
        </p:nvSpPr>
        <p:spPr>
          <a:xfrm>
            <a:off x="3786182" y="5572140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мороженого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9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643306" y="4071942"/>
            <a:ext cx="161898" cy="161898"/>
          </a:xfrm>
          <a:prstGeom prst="rect">
            <a:avLst/>
          </a:prstGeom>
          <a:noFill/>
        </p:spPr>
      </p:pic>
      <p:sp>
        <p:nvSpPr>
          <p:cNvPr id="130" name="TextBox 129"/>
          <p:cNvSpPr txBox="1"/>
          <p:nvPr/>
        </p:nvSpPr>
        <p:spPr>
          <a:xfrm>
            <a:off x="3643306" y="4143380"/>
            <a:ext cx="1643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необычных музеев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286248" y="3714752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игрушек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14810" y="3714752"/>
            <a:ext cx="161898" cy="161898"/>
          </a:xfrm>
          <a:prstGeom prst="rect">
            <a:avLst/>
          </a:prstGeom>
          <a:noFill/>
        </p:spPr>
      </p:pic>
      <p:pic>
        <p:nvPicPr>
          <p:cNvPr id="133" name="Picture 12" descr="http://c.dryicons.com/images/icon_sets/travel_and_tourism_part_2/png/512x512/muse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500562" y="3571876"/>
            <a:ext cx="161898" cy="161898"/>
          </a:xfrm>
          <a:prstGeom prst="rect">
            <a:avLst/>
          </a:prstGeom>
          <a:noFill/>
        </p:spPr>
      </p:pic>
      <p:sp>
        <p:nvSpPr>
          <p:cNvPr id="134" name="TextBox 133"/>
          <p:cNvSpPr txBox="1"/>
          <p:nvPr/>
        </p:nvSpPr>
        <p:spPr>
          <a:xfrm>
            <a:off x="4572000" y="3571876"/>
            <a:ext cx="228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бумажного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</a:t>
            </a:r>
            <a:endParaRPr lang="ru-RU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7727" y="3283527"/>
            <a:ext cx="2075873" cy="2382982"/>
          </a:xfrm>
          <a:custGeom>
            <a:avLst/>
            <a:gdLst>
              <a:gd name="connsiteX0" fmla="*/ 2075873 w 2075873"/>
              <a:gd name="connsiteY0" fmla="*/ 0 h 2382982"/>
              <a:gd name="connsiteX1" fmla="*/ 856673 w 2075873"/>
              <a:gd name="connsiteY1" fmla="*/ 221673 h 2382982"/>
              <a:gd name="connsiteX2" fmla="*/ 122382 w 2075873"/>
              <a:gd name="connsiteY2" fmla="*/ 1191491 h 2382982"/>
              <a:gd name="connsiteX3" fmla="*/ 122382 w 2075873"/>
              <a:gd name="connsiteY3" fmla="*/ 2382982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873" h="2382982">
                <a:moveTo>
                  <a:pt x="2075873" y="0"/>
                </a:moveTo>
                <a:cubicBezTo>
                  <a:pt x="1629064" y="11545"/>
                  <a:pt x="1182255" y="23091"/>
                  <a:pt x="856673" y="221673"/>
                </a:cubicBezTo>
                <a:cubicBezTo>
                  <a:pt x="531091" y="420255"/>
                  <a:pt x="244764" y="831273"/>
                  <a:pt x="122382" y="1191491"/>
                </a:cubicBezTo>
                <a:cubicBezTo>
                  <a:pt x="0" y="1551709"/>
                  <a:pt x="61191" y="1967345"/>
                  <a:pt x="122382" y="2382982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3" cstate="print"/>
          <a:srcRect l="8596" t="10416" r="8902" b="1087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Admin\Desktop\евроклуб\литва\картинки\картинки\фото.jpg"/>
          <p:cNvPicPr/>
          <p:nvPr/>
        </p:nvPicPr>
        <p:blipFill>
          <a:blip r:embed="rId4" cstate="print"/>
          <a:srcRect b="5362"/>
          <a:stretch>
            <a:fillRect/>
          </a:stretch>
        </p:blipFill>
        <p:spPr bwMode="auto">
          <a:xfrm>
            <a:off x="1305790" y="1089000"/>
            <a:ext cx="6532420" cy="4680000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C:\Users\Admin\Desktop\евроклуб\литва\картинки\antanas_zmuidzinavicius_19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268760"/>
            <a:ext cx="3929090" cy="43577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376" name="Picture 16" descr="http://stat11.privet.ru/lr/080b4f4c2a1d346e86e62c45ba6c3aa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052736"/>
            <a:ext cx="3429024" cy="244827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8" name="Picture 18" descr="http://data6.gallery.ru/albums/gallery/39600-a3676-11770015-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284984"/>
            <a:ext cx="3429023" cy="257176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www.tournavigator.ru/upload_data/articles/litva/legendi/dev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140968"/>
            <a:ext cx="335758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98072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МУЗЕЙ ЧОРТІВ</a:t>
            </a:r>
            <a:endParaRPr lang="uk-UA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5785" y="5229200"/>
            <a:ext cx="38581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Антанас  Жмуйдзінавічюс 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4" name="Picture 4" descr="http://repin.info/data/img/mystery/1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052736"/>
            <a:ext cx="3357586" cy="246461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0" y="321297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ЕКСПОЗИЦІЇ</a:t>
            </a:r>
          </a:p>
          <a:p>
            <a:pPr algn="ctr"/>
            <a:endParaRPr lang="uk-UA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uk-UA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МУЗЕЮ</a:t>
            </a:r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6288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автор колекції</a:t>
            </a:r>
            <a:endParaRPr lang="uk-UA" sz="2800" b="1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-1" y="-1"/>
            <a:ext cx="9097943" cy="6858001"/>
          </a:xfrm>
          <a:prstGeom prst="rect">
            <a:avLst/>
          </a:prstGeom>
          <a:noFill/>
        </p:spPr>
      </p:pic>
      <p:pic>
        <p:nvPicPr>
          <p:cNvPr id="1034" name="Picture 10" descr="http://cbs-angarsk.ru/images/stories/kids/birthday/MuzeyM4.jpg"/>
          <p:cNvPicPr>
            <a:picLocks noChangeAspect="1" noChangeArrowheads="1"/>
          </p:cNvPicPr>
          <p:nvPr/>
        </p:nvPicPr>
        <p:blipFill>
          <a:blip r:embed="rId3" cstate="print"/>
          <a:srcRect b="10424"/>
          <a:stretch>
            <a:fillRect/>
          </a:stretch>
        </p:blipFill>
        <p:spPr bwMode="auto">
          <a:xfrm>
            <a:off x="1285852" y="1142984"/>
            <a:ext cx="6572296" cy="4429156"/>
          </a:xfrm>
          <a:prstGeom prst="rect">
            <a:avLst/>
          </a:prstGeom>
          <a:noFill/>
        </p:spPr>
      </p:pic>
      <p:pic>
        <p:nvPicPr>
          <p:cNvPr id="1042" name="Picture 18" descr="http://upload.wikimedia.org/wikipedia/commons/d/dd/Portrait_muenchhaus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3286148" cy="46805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2843808" y="126876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           МЮНХАУЗЕНА</a:t>
            </a:r>
            <a:endParaRPr lang="uk-U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365104"/>
            <a:ext cx="352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Фридрих Ієронім фон Мюнхгаузен </a:t>
            </a:r>
          </a:p>
          <a:p>
            <a:pPr algn="ctr"/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(1720-1797) </a:t>
            </a:r>
          </a:p>
          <a:p>
            <a:pPr algn="ctr"/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нІмецЬкий барон</a:t>
            </a:r>
            <a:endParaRPr lang="uk-UA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http://www.darinatour.lv/data/img/20090224123706244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24744"/>
            <a:ext cx="6572296" cy="4449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494116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У ЗАЛАХ МУЗЕЮ</a:t>
            </a:r>
            <a:endParaRPr lang="uk-UA" sz="2800" b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38" name="Picture 14" descr="http://s005.radikal.ru/i211/1105/91/8da6036d6d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124744"/>
            <a:ext cx="6667546" cy="45904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112474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ТОЙ    САМИЙ        МЮНХАУЗЕН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  <p:bldP spid="9" grpId="0" build="allAtOnce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-1" y="-1"/>
            <a:ext cx="9097943" cy="6858001"/>
          </a:xfrm>
          <a:prstGeom prst="rect">
            <a:avLst/>
          </a:prstGeom>
          <a:noFill/>
        </p:spPr>
      </p:pic>
      <p:pic>
        <p:nvPicPr>
          <p:cNvPr id="17410" name="Picture 2" descr="http://i.fontanka.fi/photos/2012/08/tPyTGEJdMgIQArosP4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6572296" cy="4500594"/>
          </a:xfrm>
          <a:prstGeom prst="rect">
            <a:avLst/>
          </a:prstGeom>
          <a:noFill/>
        </p:spPr>
      </p:pic>
      <p:pic>
        <p:nvPicPr>
          <p:cNvPr id="17412" name="Picture 4" descr="http://fontanka.fi/i/photos/2012/08/1024x768_0uxtGot2lBGZGgJ83ynr.jpg"/>
          <p:cNvPicPr>
            <a:picLocks noChangeAspect="1" noChangeArrowheads="1"/>
          </p:cNvPicPr>
          <p:nvPr/>
        </p:nvPicPr>
        <p:blipFill>
          <a:blip r:embed="rId4" cstate="print"/>
          <a:srcRect l="4237" t="2604" b="4947"/>
          <a:stretch>
            <a:fillRect/>
          </a:stretch>
        </p:blipFill>
        <p:spPr bwMode="auto">
          <a:xfrm>
            <a:off x="1259632" y="1124744"/>
            <a:ext cx="6624736" cy="45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1988840"/>
            <a:ext cx="4896544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МУЗИЧНИЙ АВТОМАТ</a:t>
            </a:r>
            <a:endParaRPr lang="uk-UA" dirty="0">
              <a:solidFill>
                <a:srgbClr val="0000FF"/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24744"/>
            <a:ext cx="669674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979712" y="1196752"/>
            <a:ext cx="3032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rgbClr val="56565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ФОНОГРАФИ</a:t>
            </a:r>
            <a:endParaRPr lang="ru-RU" sz="4000" b="1" cap="none" spc="0" dirty="0">
              <a:ln w="50800"/>
              <a:solidFill>
                <a:srgbClr val="565656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417" name="Picture 9" descr="http://www.roadplanet.ru/img/reports/853/img/21.jpg"/>
          <p:cNvPicPr>
            <a:picLocks noChangeAspect="1" noChangeArrowheads="1"/>
          </p:cNvPicPr>
          <p:nvPr/>
        </p:nvPicPr>
        <p:blipFill>
          <a:blip r:embed="rId6" cstate="print"/>
          <a:srcRect b="3124"/>
          <a:stretch>
            <a:fillRect/>
          </a:stretch>
        </p:blipFill>
        <p:spPr bwMode="auto">
          <a:xfrm>
            <a:off x="1259632" y="1124744"/>
            <a:ext cx="6662736" cy="4500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112474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МУЗЕЙ    МЕХАНІЧНОЇ      МУЗИКИ</a:t>
            </a:r>
            <a:endParaRPr lang="uk-UA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1028" name="Picture 4" descr="http://photos.zamri.ru/ksenka/3204_muzeirekordovginnesa_d2c27_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552728" cy="446449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0787">
            <a:off x="1543440" y="1350863"/>
            <a:ext cx="6277145" cy="51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442800">
            <a:off x="1413644" y="1343812"/>
            <a:ext cx="6447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МУЗЕЙ РЕКОРДІВ ГІННЕСА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pic>
        <p:nvPicPr>
          <p:cNvPr id="1031" name="Picture 7" descr="http://www.topnews.ru/upload/photo/4487c182/f33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96752"/>
            <a:ext cx="6634708" cy="451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11967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НАЙБІЛЬША КІЛЬКІСТЬ ДІТЕЙ У МИЛЬНІЙ БУЛЬБАШЦІ</a:t>
            </a:r>
            <a:endParaRPr lang="uk-UA" sz="2400" b="1" dirty="0">
              <a:latin typeface="Arial Black" pitchFamily="34" charset="0"/>
            </a:endParaRPr>
          </a:p>
        </p:txBody>
      </p:sp>
      <p:pic>
        <p:nvPicPr>
          <p:cNvPr id="1033" name="Picture 9" descr="http://img-fotki.yandex.ru/get/4415/129764144.e/0_66ad7_3aa32e51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96752"/>
            <a:ext cx="6696744" cy="45365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77539">
            <a:off x="1672741" y="2636633"/>
            <a:ext cx="525508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dirty="0" smtClean="0">
                <a:ln w="50800"/>
                <a:solidFill>
                  <a:srgbClr val="66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   </a:t>
            </a:r>
            <a:r>
              <a:rPr lang="uk-UA" sz="3200" b="1" dirty="0" smtClean="0">
                <a:ln w="50800"/>
                <a:solidFill>
                  <a:srgbClr val="3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НАЙБІЛЬША  В СВІТІ ПЛИТКА ШОКОЛАДУ</a:t>
            </a:r>
            <a:endParaRPr lang="uk-UA" sz="3200" b="1" dirty="0">
              <a:ln w="50800"/>
              <a:solidFill>
                <a:srgbClr val="3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25602" name="Picture 2" descr="http://img-fotki.yandex.ru/get/3908/bill52.117/0_42ff0_60acf88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09209" cy="44192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5040560" cy="24482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165573"/>
                <a:gd name="adj2" fmla="val 6636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МУЗЕЙ   МАДАМ   ТЮССО</a:t>
            </a:r>
            <a:endParaRPr lang="uk-UA" sz="2800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4" name="Picture 4" descr="http://www.flyex.ru/upload/m/madame-tussaud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564238" cy="4392488"/>
          </a:xfrm>
          <a:prstGeom prst="rect">
            <a:avLst/>
          </a:prstGeom>
          <a:noFill/>
        </p:spPr>
      </p:pic>
      <p:pic>
        <p:nvPicPr>
          <p:cNvPr id="25606" name="Picture 6" descr="http://img-fotki.yandex.ru/get/55/lulukadeva.11/0_10b00_9216cdf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0728"/>
            <a:ext cx="410445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gloss-test.gloss.ua/file/t/09/01/21/yxbb4_4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08720"/>
            <a:ext cx="2914278" cy="290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1760" y="112474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800" b="1" dirty="0" smtClean="0">
                <a:ln w="50800"/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БІТЛЗ</a:t>
            </a:r>
            <a:endParaRPr lang="uk-UA" sz="2800" b="1" dirty="0">
              <a:ln w="50800"/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908720"/>
            <a:ext cx="145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Снуп Догг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10" name="Picture 10" descr="http://dostaem.ru/base/content/events/2012_olympic/objects/madame_tussauds/photo/image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429000"/>
            <a:ext cx="4032448" cy="247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9592" y="3212976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Генріх VIII </a:t>
            </a:r>
          </a:p>
          <a:p>
            <a:pPr algn="ctr"/>
            <a:endParaRPr lang="uk-UA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та його</a:t>
            </a:r>
          </a:p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дружи</a:t>
            </a:r>
          </a:p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16" name="Picture 16" descr="http://best-museums.com/uploads/posts/2012-11/1354022069_madame-tussau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573016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220072" y="3645024"/>
            <a:ext cx="43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М</a:t>
            </a:r>
          </a:p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</a:p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</a:p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</a:p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М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4328" y="3645024"/>
            <a:ext cx="28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</a:t>
            </a:r>
          </a:p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</a:t>
            </a:r>
          </a:p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</a:p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</a:t>
            </a:r>
          </a:p>
          <a:p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2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46057" y="-1"/>
            <a:ext cx="9097943" cy="6858001"/>
          </a:xfrm>
          <a:prstGeom prst="rect">
            <a:avLst/>
          </a:prstGeom>
          <a:noFill/>
        </p:spPr>
      </p:pic>
      <p:pic>
        <p:nvPicPr>
          <p:cNvPr id="24578" name="Picture 2" descr="http://www.ducktour.ru/images/content/1_22784cc9a53905c61ca36e4f71b1df92.jpg"/>
          <p:cNvPicPr>
            <a:picLocks noChangeAspect="1" noChangeArrowheads="1"/>
          </p:cNvPicPr>
          <p:nvPr/>
        </p:nvPicPr>
        <p:blipFill>
          <a:blip r:embed="rId3" cstate="print"/>
          <a:srcRect t="5684" b="14738"/>
          <a:stretch>
            <a:fillRect/>
          </a:stretch>
        </p:blipFill>
        <p:spPr bwMode="auto">
          <a:xfrm>
            <a:off x="1259632" y="1052736"/>
            <a:ext cx="6681217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682987">
            <a:off x="2123728" y="170080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Schoolbook" pitchFamily="18" charset="0"/>
              </a:rPr>
              <a:t>МУЗЕЙ КАРЕТ</a:t>
            </a:r>
            <a:endParaRPr lang="uk-UA" sz="3600" dirty="0">
              <a:latin typeface="Century Schoolbook" pitchFamily="18" charset="0"/>
            </a:endParaRPr>
          </a:p>
        </p:txBody>
      </p:sp>
      <p:pic>
        <p:nvPicPr>
          <p:cNvPr id="24586" name="Picture 10" descr="http://vwts.users.photofile.ru/photo/vwts/96632795/xlarge/126981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3585617" cy="2420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4" name="Picture 8" descr="http://shkolazhizni.ru/img/content/i51/51124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052737"/>
            <a:ext cx="3566169" cy="230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8" name="Picture 12" descr="http://img-fotki.yandex.ru/get/4700/aksay58.1b/0_3ed08_298ad82b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3356992"/>
            <a:ext cx="3600400" cy="2439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2" name="Picture 6" descr="http://travel-live.ru/wp-content/uploads/images/muzei_karet_v_portugalii_2-e1337706910310.jpeg"/>
          <p:cNvPicPr>
            <a:picLocks noChangeAspect="1" noChangeArrowheads="1"/>
          </p:cNvPicPr>
          <p:nvPr/>
        </p:nvPicPr>
        <p:blipFill>
          <a:blip r:embed="rId7" cstate="print"/>
          <a:srcRect b="2941"/>
          <a:stretch>
            <a:fillRect/>
          </a:stretch>
        </p:blipFill>
        <p:spPr bwMode="auto">
          <a:xfrm>
            <a:off x="1115616" y="980728"/>
            <a:ext cx="360040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63688" y="285293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ЕКСПОНАТИ МУЗЕЮ</a:t>
            </a:r>
            <a:endParaRPr lang="uk-UA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ssets.lux-market.ru/media/catalog/product/cache/2/image/9df78eab33525d08d6e5fb8d27136e95/m/l/ml_com_70_502.jpg"/>
          <p:cNvPicPr>
            <a:picLocks noChangeAspect="1" noChangeArrowheads="1"/>
          </p:cNvPicPr>
          <p:nvPr/>
        </p:nvPicPr>
        <p:blipFill>
          <a:blip r:embed="rId2" cstate="print"/>
          <a:srcRect l="8596" t="10416" r="8902" b="10872"/>
          <a:stretch>
            <a:fillRect/>
          </a:stretch>
        </p:blipFill>
        <p:spPr bwMode="auto">
          <a:xfrm>
            <a:off x="0" y="0"/>
            <a:ext cx="9097943" cy="6858001"/>
          </a:xfrm>
          <a:prstGeom prst="rect">
            <a:avLst/>
          </a:prstGeom>
          <a:noFill/>
        </p:spPr>
      </p:pic>
      <p:pic>
        <p:nvPicPr>
          <p:cNvPr id="6146" name="Picture 2" descr="http://muzei-mira.com/uploads/posts/2012-07/1341488943_zdaniya-ispanskoy-derev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588732" cy="439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268760"/>
            <a:ext cx="5266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ІСПАНСЬКЕ СЕЛО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50" name="Picture 6" descr="http://sestrik.com/wp-content/gallery/poble-espanyol/pobleespanyol-13-of-25.jpg"/>
          <p:cNvPicPr>
            <a:picLocks noChangeAspect="1" noChangeArrowheads="1"/>
          </p:cNvPicPr>
          <p:nvPr/>
        </p:nvPicPr>
        <p:blipFill>
          <a:blip r:embed="rId4" cstate="print"/>
          <a:srcRect b="4285"/>
          <a:stretch>
            <a:fillRect/>
          </a:stretch>
        </p:blipFill>
        <p:spPr bwMode="auto">
          <a:xfrm>
            <a:off x="1259632" y="1124744"/>
            <a:ext cx="6624736" cy="45365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3933056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ВУЛИЦЯМИ</a:t>
            </a:r>
          </a:p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ІСПАНСЬКОГО </a:t>
            </a:r>
          </a:p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СЕЛА…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54" name="Picture 10" descr="http://tolyay.users.photofile.ru/photo/tolyay/4083092/xlarge/97895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6696744" cy="4560193"/>
          </a:xfrm>
          <a:prstGeom prst="rect">
            <a:avLst/>
          </a:prstGeom>
          <a:noFill/>
        </p:spPr>
      </p:pic>
      <p:pic>
        <p:nvPicPr>
          <p:cNvPr id="6152" name="Picture 8" descr="http://age60.ru/uploads/post-6-1287984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124744"/>
            <a:ext cx="669674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35696" y="1124744"/>
            <a:ext cx="565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КРАЇНА МАЙСТРІВ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187</Words>
  <Application>Microsoft Office PowerPoint</Application>
  <PresentationFormat>Экран (4:3)</PresentationFormat>
  <Paragraphs>93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School59</dc:creator>
  <cp:lastModifiedBy>Pitrovich</cp:lastModifiedBy>
  <cp:revision>227</cp:revision>
  <dcterms:created xsi:type="dcterms:W3CDTF">2013-02-21T06:51:14Z</dcterms:created>
  <dcterms:modified xsi:type="dcterms:W3CDTF">2013-02-28T22:30:29Z</dcterms:modified>
</cp:coreProperties>
</file>