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  <p:sldId id="257" r:id="rId5"/>
    <p:sldId id="258" r:id="rId6"/>
    <p:sldId id="261" r:id="rId7"/>
    <p:sldId id="259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7CBD-F2E8-4CA0-809D-5AC42E6DBEBB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E197-BF4B-45D6-9136-DA8CEC20A84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7CBD-F2E8-4CA0-809D-5AC42E6DBEBB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E197-BF4B-45D6-9136-DA8CEC20A8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7CBD-F2E8-4CA0-809D-5AC42E6DBEBB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E197-BF4B-45D6-9136-DA8CEC20A8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7CBD-F2E8-4CA0-809D-5AC42E6DBEBB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E197-BF4B-45D6-9136-DA8CEC20A8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7CBD-F2E8-4CA0-809D-5AC42E6DBEBB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918E197-BF4B-45D6-9136-DA8CEC20A84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7CBD-F2E8-4CA0-809D-5AC42E6DBEBB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E197-BF4B-45D6-9136-DA8CEC20A8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7CBD-F2E8-4CA0-809D-5AC42E6DBEBB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E197-BF4B-45D6-9136-DA8CEC20A8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7CBD-F2E8-4CA0-809D-5AC42E6DBEBB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E197-BF4B-45D6-9136-DA8CEC20A8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7CBD-F2E8-4CA0-809D-5AC42E6DBEBB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E197-BF4B-45D6-9136-DA8CEC20A8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7CBD-F2E8-4CA0-809D-5AC42E6DBEBB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E197-BF4B-45D6-9136-DA8CEC20A8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7CBD-F2E8-4CA0-809D-5AC42E6DBEBB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E197-BF4B-45D6-9136-DA8CEC20A8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E707CBD-F2E8-4CA0-809D-5AC42E6DBEBB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18E197-BF4B-45D6-9136-DA8CEC20A84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План дій. ПОНЯТТЯ АЛГОРИТМУ. Алгоритми і виконавці.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Створила вчитель початкових класів </a:t>
            </a:r>
            <a:r>
              <a:rPr lang="uk-UA" dirty="0" err="1" smtClean="0"/>
              <a:t>Сідненко</a:t>
            </a:r>
            <a:r>
              <a:rPr lang="uk-UA" dirty="0" smtClean="0"/>
              <a:t> В. 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/>
              <a:t>Склади алгоритм</a:t>
            </a:r>
            <a:endParaRPr lang="ru-RU" sz="6000" dirty="0"/>
          </a:p>
        </p:txBody>
      </p:sp>
      <p:pic>
        <p:nvPicPr>
          <p:cNvPr id="4" name="Содержимое 3" descr="9999214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28800"/>
            <a:ext cx="9143999" cy="52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sz="4000" dirty="0" smtClean="0"/>
              <a:t>1. Візьми лійку.</a:t>
            </a:r>
          </a:p>
          <a:p>
            <a:r>
              <a:rPr lang="uk-UA" sz="4000" dirty="0" smtClean="0"/>
              <a:t>2. Піднеси до крана.</a:t>
            </a:r>
          </a:p>
          <a:p>
            <a:r>
              <a:rPr lang="uk-UA" sz="4000" dirty="0" smtClean="0"/>
              <a:t>3. Відкрий кран.</a:t>
            </a:r>
          </a:p>
          <a:p>
            <a:r>
              <a:rPr lang="uk-UA" sz="4000" dirty="0" smtClean="0"/>
              <a:t>4. Набери води.</a:t>
            </a:r>
          </a:p>
          <a:p>
            <a:r>
              <a:rPr lang="uk-UA" sz="4000" dirty="0" smtClean="0"/>
              <a:t>5. Закрий кран.</a:t>
            </a:r>
          </a:p>
          <a:p>
            <a:r>
              <a:rPr lang="uk-UA" sz="4000" dirty="0" smtClean="0"/>
              <a:t>6. Піднеси лійку до вазона.</a:t>
            </a:r>
          </a:p>
          <a:p>
            <a:r>
              <a:rPr lang="uk-UA" sz="4000" dirty="0" smtClean="0"/>
              <a:t>7. Полий вазон.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/>
              <a:t>Графічна форма</a:t>
            </a:r>
            <a:endParaRPr lang="ru-RU" sz="6000" dirty="0"/>
          </a:p>
        </p:txBody>
      </p:sp>
      <p:pic>
        <p:nvPicPr>
          <p:cNvPr id="4" name="Содержимое 3" descr="image3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552728" cy="54452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/>
              <a:t>Дякую за увагу!</a:t>
            </a:r>
            <a:endParaRPr lang="ru-RU" sz="6000" dirty="0"/>
          </a:p>
        </p:txBody>
      </p:sp>
      <p:pic>
        <p:nvPicPr>
          <p:cNvPr id="6" name="Содержимое 5" descr="mini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7632848" cy="5040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ykonavci-algorytmi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3999" cy="64807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-2-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-9-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lide_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algoritm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/>
              <a:t>Словесна </a:t>
            </a:r>
            <a:r>
              <a:rPr lang="uk-UA" sz="6000" dirty="0" err="1" smtClean="0"/>
              <a:t>фома</a:t>
            </a:r>
            <a:endParaRPr lang="ru-RU" sz="6000" dirty="0"/>
          </a:p>
        </p:txBody>
      </p:sp>
      <p:pic>
        <p:nvPicPr>
          <p:cNvPr id="4" name="Содержимое 3" descr="2016-04-08_1532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9144000" cy="53012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</TotalTime>
  <Words>67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План дій. ПОНЯТТЯ АЛГОРИТМУ. Алгоритми і виконавці.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Словесна фома</vt:lpstr>
      <vt:lpstr>Склади алгоритм</vt:lpstr>
      <vt:lpstr>Слайд 11</vt:lpstr>
      <vt:lpstr>Графічна форма</vt:lpstr>
      <vt:lpstr>Дякую за увагу!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5</cp:revision>
  <dcterms:created xsi:type="dcterms:W3CDTF">2016-12-21T17:26:34Z</dcterms:created>
  <dcterms:modified xsi:type="dcterms:W3CDTF">2016-12-21T18:39:42Z</dcterms:modified>
</cp:coreProperties>
</file>