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FFA6FD5-6E8E-4E41-A241-7CC3B1E928AE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A618833-7EF0-4940-853B-6FD467288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60;&#1110;&#1079;&#1082;&#1091;&#1083;&#1100;&#1090;&#1093;&#1074;&#1080;&#1083;&#1080;&#1085;&#1082;&#1072;%20&#1056;&#1072;&#1081;&#1076;&#1091;&#1075;&#1072;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Презентацію створила вчитель початкових класів </a:t>
            </a:r>
            <a:r>
              <a:rPr lang="uk-UA" sz="3200" dirty="0" err="1" smtClean="0"/>
              <a:t>Сідненко</a:t>
            </a:r>
            <a:r>
              <a:rPr lang="uk-UA" sz="3200" dirty="0" smtClean="0"/>
              <a:t> В. О.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uk-UA" sz="6000" dirty="0" smtClean="0"/>
              <a:t>Інформатика </a:t>
            </a:r>
            <a:endParaRPr lang="uk-UA" sz="6000" dirty="0" smtClean="0"/>
          </a:p>
          <a:p>
            <a:r>
              <a:rPr lang="uk-UA" sz="6000" dirty="0" smtClean="0"/>
              <a:t>3 </a:t>
            </a:r>
            <a:r>
              <a:rPr lang="uk-UA" sz="6000" dirty="0" smtClean="0"/>
              <a:t>клас</a:t>
            </a:r>
            <a:endParaRPr lang="ru-RU" sz="60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3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7"/>
            <a:ext cx="8352928" cy="61173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12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7"/>
            <a:ext cx="8208912" cy="61173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dirty="0" err="1" smtClean="0"/>
              <a:t>Фізкультхвилинка</a:t>
            </a:r>
            <a:endParaRPr lang="ru-RU" sz="6600" b="1" dirty="0"/>
          </a:p>
        </p:txBody>
      </p:sp>
      <p:pic>
        <p:nvPicPr>
          <p:cNvPr id="6" name="Фізкультхвилинка Райдуг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739775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/>
              <a:t>Практична робота</a:t>
            </a:r>
            <a:endParaRPr lang="ru-RU" sz="6000" b="1" dirty="0"/>
          </a:p>
        </p:txBody>
      </p:sp>
      <p:pic>
        <p:nvPicPr>
          <p:cNvPr id="4" name="Содержимое 3" descr="60md_en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8136904" cy="48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i_iz_geometricheskix_figur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08912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pplikatsiya-iz-geometricheskih-figur-shablony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80920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27473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7128792" cy="6597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26549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60648"/>
            <a:ext cx="5544616" cy="6597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ni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208912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u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280920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6600" dirty="0" smtClean="0"/>
              <a:t>Відгадайте</a:t>
            </a:r>
            <a:endParaRPr lang="ru-RU" sz="6600" dirty="0"/>
          </a:p>
        </p:txBody>
      </p:sp>
      <p:pic>
        <p:nvPicPr>
          <p:cNvPr id="4" name="Содержимое 3" descr="468_oqjh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3096344" cy="3672408"/>
          </a:xfrm>
        </p:spPr>
      </p:pic>
      <p:pic>
        <p:nvPicPr>
          <p:cNvPr id="1026" name="Picture 2" descr="C:\Users\Валентина\Pictures\картинки\огіро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4025" y="2708920"/>
            <a:ext cx="3609975" cy="3600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07904" y="2492896"/>
            <a:ext cx="15121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9600" dirty="0" smtClean="0">
                <a:solidFill>
                  <a:schemeClr val="accent1"/>
                </a:solidFill>
              </a:rPr>
              <a:t>,,,</a:t>
            </a:r>
            <a:endParaRPr lang="ru-RU" sz="9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dirty="0" smtClean="0"/>
              <a:t>Бажаю успіху!</a:t>
            </a:r>
            <a:endParaRPr lang="ru-RU" sz="6600" b="1" dirty="0"/>
          </a:p>
        </p:txBody>
      </p:sp>
      <p:pic>
        <p:nvPicPr>
          <p:cNvPr id="4" name="Содержимое 3" descr="mini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7416824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9600" dirty="0" smtClean="0"/>
              <a:t>Урок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6000" dirty="0" smtClean="0"/>
              <a:t>У – уважні</a:t>
            </a:r>
          </a:p>
          <a:p>
            <a:r>
              <a:rPr lang="uk-UA" sz="6000" dirty="0" smtClean="0"/>
              <a:t>Р – розумні</a:t>
            </a:r>
          </a:p>
          <a:p>
            <a:r>
              <a:rPr lang="uk-UA" sz="6000" dirty="0" smtClean="0"/>
              <a:t>О – обережні</a:t>
            </a:r>
          </a:p>
          <a:p>
            <a:r>
              <a:rPr lang="uk-UA" sz="6000" dirty="0" smtClean="0"/>
              <a:t>К - кмітливі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7200" b="1" dirty="0" smtClean="0"/>
              <a:t>Тема уроку: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7200" b="1" dirty="0" smtClean="0">
                <a:solidFill>
                  <a:schemeClr val="tx1">
                    <a:lumMod val="95000"/>
                  </a:schemeClr>
                </a:solidFill>
              </a:rPr>
              <a:t>Створення зображень з геометричних фігур</a:t>
            </a:r>
            <a:endParaRPr lang="ru-RU" sz="72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5400" b="1" dirty="0" smtClean="0"/>
              <a:t>Назвіть геометричні фігури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204864"/>
            <a:ext cx="1512168" cy="13681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4653136"/>
            <a:ext cx="1954560" cy="1296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347864" y="1988840"/>
            <a:ext cx="1512168" cy="144016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572000" y="3861048"/>
            <a:ext cx="2088232" cy="16561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80112" y="2060848"/>
            <a:ext cx="2448272" cy="144016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7092280" y="3861048"/>
            <a:ext cx="1728192" cy="1656184"/>
          </a:xfrm>
          <a:prstGeom prst="rt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5400" b="1" dirty="0" smtClean="0"/>
              <a:t>Правила роботи за комп'ютером </a:t>
            </a:r>
            <a:endParaRPr lang="ru-RU" sz="5400" b="1" dirty="0"/>
          </a:p>
        </p:txBody>
      </p:sp>
      <p:pic>
        <p:nvPicPr>
          <p:cNvPr id="4" name="Содержимое 3" descr="images_1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420888"/>
            <a:ext cx="5832648" cy="44371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4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185" y="260648"/>
            <a:ext cx="8259637" cy="61893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352928" cy="60501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424936" cy="65253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116</TotalTime>
  <Words>49</Words>
  <Application>Microsoft Office PowerPoint</Application>
  <PresentationFormat>Экран (4:3)</PresentationFormat>
  <Paragraphs>17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Презентацію створила вчитель початкових класів Сідненко В. О.</vt:lpstr>
      <vt:lpstr>Відгадайте</vt:lpstr>
      <vt:lpstr>Урок</vt:lpstr>
      <vt:lpstr>Тема уроку:</vt:lpstr>
      <vt:lpstr>Назвіть геометричні фігури</vt:lpstr>
      <vt:lpstr>Правила роботи за комп'ютером </vt:lpstr>
      <vt:lpstr>Слайд 7</vt:lpstr>
      <vt:lpstr>Слайд 8</vt:lpstr>
      <vt:lpstr>Слайд 9</vt:lpstr>
      <vt:lpstr>Слайд 10</vt:lpstr>
      <vt:lpstr>Слайд 11</vt:lpstr>
      <vt:lpstr>Фізкультхвилинка</vt:lpstr>
      <vt:lpstr>Практична робота</vt:lpstr>
      <vt:lpstr>Слайд 14</vt:lpstr>
      <vt:lpstr>Слайд 15</vt:lpstr>
      <vt:lpstr>Слайд 16</vt:lpstr>
      <vt:lpstr>Слайд 17</vt:lpstr>
      <vt:lpstr>Слайд 18</vt:lpstr>
      <vt:lpstr>Слайд 19</vt:lpstr>
      <vt:lpstr>Бажаю успіху!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Інформатика 3 клас</dc:title>
  <dc:creator>Валентина</dc:creator>
  <cp:lastModifiedBy>Валентина</cp:lastModifiedBy>
  <cp:revision>13</cp:revision>
  <dcterms:created xsi:type="dcterms:W3CDTF">2016-12-13T17:08:25Z</dcterms:created>
  <dcterms:modified xsi:type="dcterms:W3CDTF">2017-04-18T15:46:00Z</dcterms:modified>
</cp:coreProperties>
</file>