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6" r:id="rId3"/>
    <p:sldId id="266" r:id="rId4"/>
    <p:sldId id="261" r:id="rId5"/>
    <p:sldId id="262" r:id="rId6"/>
    <p:sldId id="259" r:id="rId7"/>
    <p:sldId id="263" r:id="rId8"/>
    <p:sldId id="267" r:id="rId9"/>
    <p:sldId id="260" r:id="rId10"/>
    <p:sldId id="257" r:id="rId11"/>
    <p:sldId id="264" r:id="rId12"/>
    <p:sldId id="258" r:id="rId13"/>
    <p:sldId id="265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4FDA72-60F3-4E92-B891-00F63925AEB8}" type="datetimeFigureOut">
              <a:rPr lang="uk-UA" smtClean="0"/>
              <a:t>24.01.2017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8602E1-9986-4E1F-BA62-2FDC58FF0423}" type="slidenum">
              <a:rPr lang="uk-UA" smtClean="0"/>
              <a:t>‹#›</a:t>
            </a:fld>
            <a:endParaRPr lang="uk-UA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1.repo.aif.ru/1/e1/326035/aebcd6706e47cf3821ffc2c4d3e26ae0.png" TargetMode="External"/><Relationship Id="rId7" Type="http://schemas.openxmlformats.org/officeDocument/2006/relationships/image" Target="../media/image27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88_Mad_Heads_XL-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9491" y="3131127"/>
            <a:ext cx="609600" cy="609600"/>
          </a:xfrm>
          <a:prstGeom prst="rect">
            <a:avLst/>
          </a:prstGeom>
        </p:spPr>
      </p:pic>
      <p:pic>
        <p:nvPicPr>
          <p:cNvPr id="10242" name="Picture 2" descr="https://static.episodate.com/images/tv-show/full/437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r="161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2741" y="4149080"/>
            <a:ext cx="6305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Fita_Poluustav" panose="04010500000000000000" pitchFamily="82" charset="0"/>
              </a:rPr>
              <a:t>Крути – молода кров</a:t>
            </a:r>
            <a:endParaRPr lang="ru-RU" sz="4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Fita_Poluustav" panose="04010500000000000000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284" y="145643"/>
            <a:ext cx="87874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Криворізька загальноосвітня школа І-ІІІ ступенів № 59</a:t>
            </a:r>
            <a:endParaRPr lang="uk-UA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579" y="5934471"/>
            <a:ext cx="87874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Виконали учні 5-А класу Андрєєва Ксенія, Щербак Тимофій</a:t>
            </a:r>
          </a:p>
          <a:p>
            <a:pPr algn="ctr"/>
            <a:r>
              <a:rPr lang="uk-UA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Класний керівник Андрєєва Світлана Володимирівна</a:t>
            </a:r>
            <a:r>
              <a:rPr lang="uk-UA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endParaRPr lang="uk-UA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24128" y="908720"/>
            <a:ext cx="33165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закінчився бій під Крутами.      </a:t>
            </a:r>
          </a:p>
          <a:p>
            <a:pPr algn="just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Бойовий наказ наша молодь вико-нала, а пам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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ять полеглих, оповита ореолом слави, стала зразком для майбутніх поколінь!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kruty.org.ua/images/morfeoshow/____________-1490/big/Kruty_Kryslacha2.jpg?rand=242019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" y="0"/>
            <a:ext cx="5722105" cy="68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0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kruty.org.ua/images/morfeoshow/____________-5113/big/krytu-2.gif?rand=302925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86192"/>
            <a:ext cx="4896619" cy="64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tatic1.repo.aif.ru/1/e1/326035/aebcd6706e47cf3821ffc2c4d3e26ae0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4469"/>
            <a:ext cx="5224630" cy="37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ovadoba.com.ua/uploads/posts/2014-01/1391002388_pokhoron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469"/>
            <a:ext cx="4464532" cy="322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vitppt.com.ua/images/51/50208/770/img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5169" r="4437" b="14107"/>
          <a:stretch/>
        </p:blipFill>
        <p:spPr bwMode="auto">
          <a:xfrm>
            <a:off x="251520" y="3381578"/>
            <a:ext cx="4473961" cy="32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1518" y="5974211"/>
            <a:ext cx="40385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Похорони героїв з під Крут у Києві</a:t>
            </a:r>
          </a:p>
          <a:p>
            <a:pPr algn="ctr"/>
            <a:r>
              <a:rPr lang="uk-UA" b="1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10.ІІІ.1918</a:t>
            </a:r>
            <a:endParaRPr lang="uk-UA" b="1" i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0" name="Picture 12" descr="http://img.youtube.com/vi/75xzQfDnTqE/0.jpg"/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15417" b="13901"/>
          <a:stretch/>
        </p:blipFill>
        <p:spPr bwMode="auto">
          <a:xfrm>
            <a:off x="4690889" y="3645024"/>
            <a:ext cx="4216482" cy="30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78362" y="58305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Хрест Героям Крут, Церква Святого Миколая, Аскольдова могила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5555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36" y="76242"/>
            <a:ext cx="384053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922"/>
            <a:ext cx="532859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Схилимо свої голови перед пам</a:t>
            </a:r>
            <a:r>
              <a:rPr lang="uk-U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Symbol"/>
              </a:rPr>
              <a:t>яттю тих молодих лицарів, які далекого січневого ранку заступили собою шлях ворогам на Київ во імя воскреслої сьогодні України.</a:t>
            </a:r>
            <a:endParaRPr lang="uk-UA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2379"/>
            <a:ext cx="4968552" cy="74661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Боже наш добрий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високого неба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Молитву сьогодні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Заносим до Тебе.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тих, що боролись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станції Крути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нашу Державу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 ворогом лютим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в битві цій впали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цю зиму криваву…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Прийми їх до себе!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Прийми в своїх славу!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нам від цих Триста,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Боже, благаси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Любові та й вчитись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рідного краю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рідних полях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в чужій стороні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Осенило чи ні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Святохреснеє </a:t>
            </a:r>
            <a:r>
              <a:rPr lang="uk-UA" sz="2400" b="1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</a:t>
            </a: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я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Вам усім, хто поляг</a:t>
            </a:r>
          </a:p>
          <a:p>
            <a:pPr algn="ctr">
              <a:lnSpc>
                <a:spcPts val="2500"/>
              </a:lnSpc>
            </a:pPr>
            <a:r>
              <a:rPr lang="uk-UA" sz="24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За тризубовий стяг.</a:t>
            </a:r>
          </a:p>
          <a:p>
            <a:pPr algn="ctr">
              <a:lnSpc>
                <a:spcPts val="2500"/>
              </a:lnSpc>
            </a:pPr>
            <a:r>
              <a:rPr lang="uk-UA" sz="2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Вічная память</a:t>
            </a:r>
            <a:endParaRPr lang="uk-UA" sz="2400" b="1" i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  <p:bldP spid="3" grpId="3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73.fastpic.ru/big/2016/0129/1c/a2f1f71a3ffc32929b0a9945eb07b71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2001" b="2068"/>
          <a:stretch/>
        </p:blipFill>
        <p:spPr bwMode="auto">
          <a:xfrm>
            <a:off x="0" y="476672"/>
            <a:ext cx="9144000" cy="524121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stihi.ru/pics/2013/12/24/58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21088"/>
            <a:ext cx="1853952" cy="24719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r="1202" b="2170"/>
          <a:stretch/>
        </p:blipFill>
        <p:spPr bwMode="auto">
          <a:xfrm>
            <a:off x="-26463" y="0"/>
            <a:ext cx="9227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66891" r="17281" b="11709"/>
          <a:stretch/>
        </p:blipFill>
        <p:spPr bwMode="auto">
          <a:xfrm>
            <a:off x="1378693" y="4653136"/>
            <a:ext cx="6280184" cy="146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5092" y="5294547"/>
            <a:ext cx="6333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uk-UA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ita_Poluustav" panose="04010500000000000000" pitchFamily="82" charset="0"/>
              </a:rPr>
              <a:t>бій за майбутнє</a:t>
            </a:r>
            <a:endParaRPr lang="ru-RU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Fita_Poluustav" panose="04010500000000000000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9040" y="476672"/>
            <a:ext cx="66659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</a:t>
            </a:r>
            <a:r>
              <a:rPr lang="uk-UA" sz="6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</a:t>
            </a:r>
            <a:r>
              <a:rPr lang="ru-RU" sz="6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1918 року</a:t>
            </a:r>
            <a:endParaRPr lang="ru-RU" sz="6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79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sEbyM0N66GM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2879" b="2132"/>
          <a:stretch/>
        </p:blipFill>
        <p:spPr bwMode="auto">
          <a:xfrm>
            <a:off x="0" y="1279"/>
            <a:ext cx="9144000" cy="689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955" y="661119"/>
            <a:ext cx="8568952" cy="55707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parajita" panose="020B0604020202020204" pitchFamily="34" charset="0"/>
              </a:rPr>
              <a:t>	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191</a:t>
            </a:r>
            <a:r>
              <a:rPr lang="en-US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8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 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рік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.</a:t>
            </a:r>
            <a:r>
              <a:rPr lang="en-US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 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</a:rPr>
              <a:t>Віднині</a:t>
            </a:r>
            <a:r>
              <a:rPr lang="ru-RU" sz="3200" b="1" i="1" spc="50" dirty="0" smtClean="0">
                <a:ln w="11430"/>
                <a:solidFill>
                  <a:srgbClr val="FF0000"/>
                </a:solidFill>
              </a:rPr>
              <a:t> 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</a:rPr>
              <a:t>Українська Народна Республіка стає самостійною, ні від кого не залежною, вільною, суверенною Державою Українського </a:t>
            </a:r>
            <a:r>
              <a:rPr lang="ru-RU" sz="3200" b="1" i="1" spc="50" dirty="0" smtClean="0">
                <a:ln w="11430"/>
                <a:solidFill>
                  <a:srgbClr val="FF0000"/>
                </a:solidFill>
              </a:rPr>
              <a:t>Народу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</a:rPr>
              <a:t> (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</a:rPr>
              <a:t>IV</a:t>
            </a:r>
            <a:r>
              <a:rPr lang="uk-UA" sz="3200" b="1" spc="50" dirty="0" smtClean="0">
                <a:ln w="11430"/>
                <a:solidFill>
                  <a:srgbClr val="FF0000"/>
                </a:solidFill>
              </a:rPr>
              <a:t> універсал Центральної Ради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</a:rPr>
              <a:t>)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. </a:t>
            </a:r>
            <a:r>
              <a:rPr lang="uk-UA" sz="3200" b="1" i="1" spc="50" dirty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Найвищий ідеал був досягнутий, але разом з тим настав новий іспит для цілої нації — удержання цієї самостійності. </a:t>
            </a:r>
            <a:endParaRPr lang="en-US" sz="3200" b="1" i="1" spc="50" dirty="0" smtClean="0">
              <a:ln w="11430"/>
              <a:solidFill>
                <a:srgbClr val="FF0000"/>
              </a:solidFill>
              <a:cs typeface="Aparajita" panose="020B0604020202020204" pitchFamily="34" charset="0"/>
            </a:endParaRPr>
          </a:p>
          <a:p>
            <a:pPr algn="just"/>
            <a:r>
              <a:rPr lang="en-US" sz="3200" b="1" i="1" spc="50" dirty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	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Чорною </a:t>
            </a:r>
            <a:r>
              <a:rPr lang="uk-UA" sz="3200" b="1" i="1" spc="50" dirty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гадюкою пронеслася </a:t>
            </a:r>
            <a:r>
              <a:rPr lang="uk-UA" sz="3200" b="1" i="1" spc="50" dirty="0" smtClean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звістка </a:t>
            </a:r>
            <a:r>
              <a:rPr lang="uk-UA" sz="3200" b="1" i="1" spc="50" dirty="0">
                <a:ln w="11430"/>
                <a:solidFill>
                  <a:srgbClr val="FF0000"/>
                </a:solidFill>
                <a:cs typeface="Aparajita" panose="020B0604020202020204" pitchFamily="34" charset="0"/>
              </a:rPr>
              <a:t>про похід Муравйова, що «ніс на вістрях багнетів свободу північного брата». </a:t>
            </a:r>
          </a:p>
        </p:txBody>
      </p:sp>
    </p:spTree>
    <p:extLst>
      <p:ext uri="{BB962C8B-B14F-4D97-AF65-F5344CB8AC3E}">
        <p14:creationId xmlns:p14="http://schemas.microsoft.com/office/powerpoint/2010/main" val="236949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5000"/>
              </a:schemeClr>
            </a:gs>
            <a:gs pos="28000">
              <a:schemeClr val="accent6">
                <a:lumMod val="50000"/>
              </a:schemeClr>
            </a:gs>
            <a:gs pos="55000">
              <a:schemeClr val="bg2">
                <a:lumMod val="25000"/>
              </a:schemeClr>
            </a:gs>
            <a:gs pos="77000">
              <a:srgbClr val="663012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5901" y="352128"/>
            <a:ext cx="690693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/>
              <a:t>	Ми </a:t>
            </a:r>
            <a:r>
              <a:rPr lang="uk-UA" sz="2400" dirty="0"/>
              <a:t>бачили, що Україна гине. </a:t>
            </a:r>
            <a:endParaRPr lang="uk-UA" sz="2400" dirty="0" smtClean="0"/>
          </a:p>
          <a:p>
            <a:pPr algn="just"/>
            <a:r>
              <a:rPr lang="uk-UA" sz="2400" dirty="0"/>
              <a:t>	</a:t>
            </a:r>
            <a:r>
              <a:rPr lang="uk-UA" sz="2400" dirty="0" smtClean="0"/>
              <a:t>Чорна </a:t>
            </a:r>
            <a:r>
              <a:rPr lang="uk-UA" sz="2400" dirty="0"/>
              <a:t>гайворонь підіймалася з Московщини і непереможно сунула на наш край, голодна, хижа, дика... Це була московська «Красна гвардія», яку організувало правительство Леніна і Троцького для боротьби з вільною Україною, щоб накласти на неї старі кайдани неволі і користуватись її багатствами так само дурно, як користувалась Росія і попередніх більше ніж 200 літ.</a:t>
            </a:r>
          </a:p>
          <a:p>
            <a:pPr algn="just"/>
            <a:r>
              <a:rPr lang="uk-UA" sz="2400" dirty="0" smtClean="0"/>
              <a:t>	«</a:t>
            </a:r>
            <a:r>
              <a:rPr lang="uk-UA" sz="2400" dirty="0"/>
              <a:t>Красна гвардія» йшла на Україну... </a:t>
            </a:r>
            <a:endParaRPr lang="uk-UA" sz="2400" dirty="0" smtClean="0"/>
          </a:p>
          <a:p>
            <a:pPr algn="just"/>
            <a:r>
              <a:rPr lang="uk-UA" sz="2400" dirty="0"/>
              <a:t>	</a:t>
            </a:r>
            <a:r>
              <a:rPr lang="uk-UA" sz="2400" dirty="0" smtClean="0"/>
              <a:t>Вірні </a:t>
            </a:r>
            <a:r>
              <a:rPr lang="uk-UA" sz="2400" dirty="0"/>
              <a:t>сини Батьківщини завзято боролися і не пускали хижаків плюндрувати свій край. Але сили в них було мало. Ряди їхні рідшали, нової ж підмоги мало припливало. </a:t>
            </a:r>
            <a:endParaRPr lang="uk-UA" sz="2400" dirty="0" smtClean="0"/>
          </a:p>
          <a:p>
            <a:pPr algn="just"/>
            <a:endParaRPr lang="uk-UA" sz="2400" dirty="0"/>
          </a:p>
        </p:txBody>
      </p:sp>
      <p:pic>
        <p:nvPicPr>
          <p:cNvPr id="7170" name="Picture 2" descr="Іван Шар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6" y="332656"/>
            <a:ext cx="1523691" cy="23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478" y="2693624"/>
            <a:ext cx="18274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2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Іван </a:t>
            </a:r>
            <a:r>
              <a:rPr lang="uk-UA" sz="22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Шарий, </a:t>
            </a:r>
          </a:p>
          <a:p>
            <a:pPr algn="ctr"/>
            <a:r>
              <a:rPr lang="uk-UA" sz="22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учасник бою </a:t>
            </a:r>
          </a:p>
          <a:p>
            <a:pPr algn="ctr"/>
            <a:r>
              <a:rPr lang="uk-UA" sz="22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під Крутами</a:t>
            </a:r>
            <a:endParaRPr lang="uk-UA" sz="2200" i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8" y="4370"/>
            <a:ext cx="91651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140968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600 </a:t>
            </a:r>
            <a:r>
              <a:rPr lang="uk-UA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ЮНАКІВ, із Українського студентського Січового Куреня та І Української Юнацької (юнкерської) школи </a:t>
            </a:r>
            <a:r>
              <a:rPr lang="uk-UA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ім. Богдана </a:t>
            </a:r>
            <a:r>
              <a:rPr lang="uk-UA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Хмельницького та студенти високих шкіл, гімназисти і учні інших шкіл – пішли… </a:t>
            </a:r>
            <a:endParaRPr lang="uk-UA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r>
              <a:rPr lang="uk-UA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uk-UA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Пішли</a:t>
            </a:r>
            <a:r>
              <a:rPr lang="uk-UA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коли вдарив останній час, коли Україну більше захищати не було нікому…</a:t>
            </a:r>
            <a:endParaRPr lang="uk-UA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Надворі холодна, сувора зима,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І вчора сказали у школі: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«Під брами столиці їх сунеться тьма —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Душителів нашої волі...»</a:t>
            </a:r>
            <a:endParaRPr lang="uk-UA" dirty="0"/>
          </a:p>
        </p:txBody>
      </p:sp>
      <p:pic>
        <p:nvPicPr>
          <p:cNvPr id="9218" name="Picture 2" descr="http://static.espreso.tv/uploads/article/122194/images/im578x383-cover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"/>
          <a:stretch/>
        </p:blipFill>
        <p:spPr bwMode="auto">
          <a:xfrm>
            <a:off x="-18080" y="-13467"/>
            <a:ext cx="916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20512"/>
            <a:ext cx="81369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anose="02000600000000000000" pitchFamily="2" charset="0"/>
                <a:cs typeface="Sakkal Majalla" panose="02000000000000000000" pitchFamily="2" charset="-78"/>
              </a:rPr>
              <a:t>Надворі холодна, сувора зима,</a:t>
            </a:r>
            <a:b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anose="02000600000000000000" pitchFamily="2" charset="0"/>
                <a:cs typeface="Sakkal Majalla" panose="02000000000000000000" pitchFamily="2" charset="-78"/>
              </a:rPr>
            </a:br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anose="02000600000000000000" pitchFamily="2" charset="0"/>
                <a:cs typeface="Sakkal Majalla" panose="02000000000000000000" pitchFamily="2" charset="-78"/>
              </a:rPr>
              <a:t>І вчора сказали у школі:</a:t>
            </a:r>
            <a:b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anose="02000600000000000000" pitchFamily="2" charset="0"/>
                <a:cs typeface="Sakkal Majalla" panose="02000000000000000000" pitchFamily="2" charset="-78"/>
              </a:rPr>
            </a:br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anose="02000600000000000000" pitchFamily="2" charset="0"/>
                <a:cs typeface="Sakkal Majalla" panose="02000000000000000000" pitchFamily="2" charset="-78"/>
              </a:rPr>
              <a:t>«Під брами столиці їх сунеться тьма —</a:t>
            </a:r>
            <a:b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anose="02000600000000000000" pitchFamily="2" charset="0"/>
                <a:cs typeface="Sakkal Majalla" panose="02000000000000000000" pitchFamily="2" charset="-78"/>
              </a:rPr>
            </a:br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anose="02000600000000000000" pitchFamily="2" charset="0"/>
                <a:cs typeface="Sakkal Majalla" panose="02000000000000000000" pitchFamily="2" charset="-78"/>
              </a:rPr>
              <a:t>Душителів нашої волі...»</a:t>
            </a:r>
            <a:endParaRPr lang="uk-U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anose="02000600000000000000" pitchFamily="2" charset="0"/>
              <a:cs typeface="Sakkal Majalla" panose="02000000000000000000" pitchFamily="2" charset="-7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5767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Майже сто років тому - 29 січня 1918-го нерівний бій біля невеликого містечка на Чернігівщині, хоч і не врятував Київ від захоплення більшовиками, проте став символом самопожертви українських юнаків</a:t>
            </a:r>
          </a:p>
        </p:txBody>
      </p:sp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178" y="3758608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b="1" dirty="0" smtClean="0"/>
              <a:t>У </a:t>
            </a:r>
            <a:r>
              <a:rPr lang="uk-UA" b="1" dirty="0"/>
              <a:t>сум'ятті бою в полон потрапив розвідувальний взвод (близько 30 чоловік). Відступаючи у сутінках, студенти втратили орієнтир та вийшли прямо на станцію Крути, вже зайняту червоногвардійцями. Один із більшовицьких командирів Єгор Попов втратив рівновагу, коли дізнався, що втрати </a:t>
            </a:r>
            <a:r>
              <a:rPr lang="uk-UA" b="1" dirty="0" smtClean="0"/>
              <a:t>більшовиків склали </a:t>
            </a:r>
            <a:r>
              <a:rPr lang="uk-UA" b="1" dirty="0"/>
              <a:t>не менше 300 чоловік. </a:t>
            </a:r>
            <a:r>
              <a:rPr lang="uk-UA" b="1" dirty="0" smtClean="0"/>
              <a:t>	Щоби </a:t>
            </a:r>
            <a:r>
              <a:rPr lang="uk-UA" b="1" dirty="0"/>
              <a:t>якось їх компенсувати, він наказав ліквідувати полонених. За свідченнями очевидців, над 27-ма студентами спочатку знущалися, а потім розстріляли. Учень 7-го класу Григорій Пипський зі Старосамбірщини перед розстрілом перший почав співати «Ще не вмерла Україна», і решта студентів підтримали спів.</a:t>
            </a:r>
          </a:p>
          <a:p>
            <a:pPr algn="just"/>
            <a:r>
              <a:rPr lang="uk-UA" b="1" dirty="0" smtClean="0"/>
              <a:t>	Після </a:t>
            </a:r>
            <a:r>
              <a:rPr lang="uk-UA" b="1" dirty="0"/>
              <a:t>розстрілу місцевим жителям деякий час забороняли ховати тіла померлих.</a:t>
            </a:r>
          </a:p>
        </p:txBody>
      </p:sp>
      <p:pic>
        <p:nvPicPr>
          <p:cNvPr id="4098" name="Picture 2" descr="http://www.20khvylyn.com/netcat_files/266/256/Boy_pod_Krutam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6" r="8485"/>
          <a:stretch/>
        </p:blipFill>
        <p:spPr bwMode="auto">
          <a:xfrm>
            <a:off x="-12827" y="0"/>
            <a:ext cx="9150822" cy="37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-4763"/>
            <a:ext cx="6124575" cy="686752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kruty.org.ua/images/morfeoshow/foto-7414/thumbs/2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7553" r="7636" b="1169"/>
          <a:stretch/>
        </p:blipFill>
        <p:spPr bwMode="auto">
          <a:xfrm>
            <a:off x="223597" y="188640"/>
            <a:ext cx="1247684" cy="12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://kruty.org.ua/images/morfeoshow/foto-7414/thumbs/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7752" r="6257"/>
          <a:stretch/>
        </p:blipFill>
        <p:spPr bwMode="auto">
          <a:xfrm>
            <a:off x="235661" y="1748748"/>
            <a:ext cx="1235620" cy="12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kruty.org.ua/images/morfeoshow/foto-7414/thumbs/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 t="6519" r="6326" b="5481"/>
          <a:stretch/>
        </p:blipFill>
        <p:spPr bwMode="auto">
          <a:xfrm>
            <a:off x="248845" y="3284984"/>
            <a:ext cx="1235620" cy="1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://kruty.org.ua/images/morfeoshow/foto-7414/thumbs/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8722" r="14690" b="6915"/>
          <a:stretch/>
        </p:blipFill>
        <p:spPr bwMode="auto">
          <a:xfrm>
            <a:off x="7674870" y="188640"/>
            <a:ext cx="1233603" cy="13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kruty.org.ua/images/morfeoshow/foto-7414/thumbs/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5895"/>
          <a:stretch/>
        </p:blipFill>
        <p:spPr bwMode="auto">
          <a:xfrm>
            <a:off x="7634288" y="1748748"/>
            <a:ext cx="1274185" cy="13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://kruty.org.ua/images/morfeoshow/foto-7414/thumbs/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6519" r="13076" b="13481"/>
          <a:stretch/>
        </p:blipFill>
        <p:spPr bwMode="auto">
          <a:xfrm>
            <a:off x="7634288" y="3327303"/>
            <a:ext cx="1261462" cy="14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http://kruty.org.ua/images/morfeoshow/foto-7414/thumbs/Uchasnyk_boyu_Fedir_Tymchenk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10206" r="23801" b="13597"/>
          <a:stretch/>
        </p:blipFill>
        <p:spPr bwMode="auto">
          <a:xfrm>
            <a:off x="223597" y="5013176"/>
            <a:ext cx="1286116" cy="1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http://kruty.org.ua/images/morfeoshow/foto-7414/thumbs/4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017" r="5594"/>
          <a:stretch/>
        </p:blipFill>
        <p:spPr bwMode="auto">
          <a:xfrm>
            <a:off x="7624320" y="5013176"/>
            <a:ext cx="1284153" cy="1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8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2.bp.blogspot.com/-9jPUW_-VUgM/VrC_5eyzQDI/AAAAAAAAAiQ/KYCpaoUYQ10/s1600/kruty-f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2020" r="2546"/>
          <a:stretch/>
        </p:blipFill>
        <p:spPr bwMode="auto">
          <a:xfrm>
            <a:off x="0" y="3657"/>
            <a:ext cx="9144000" cy="685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newdesignfile.com/postpic/2011/03/torn-notebook-paper_2377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3600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9552" y="3343353"/>
            <a:ext cx="3240360" cy="2782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158700" rIns="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  <a:t>Україні  вічно  бути!</a:t>
            </a:r>
            <a:endParaRPr kumimoji="0" lang="uk-UA" altLang="uk-UA" sz="2000" b="1" i="1" u="none" strike="noStrike" cap="none" normalizeH="0" baseline="0" dirty="0" smtClean="0">
              <a:ln>
                <a:noFill/>
              </a:ln>
              <a:solidFill>
                <a:srgbClr val="472C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anose="02000505070000020002" pitchFamily="2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  <a:t>Про  Україну  всім почути!</a:t>
            </a:r>
            <a:b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</a:br>
            <a:endParaRPr kumimoji="0" lang="uk-UA" altLang="uk-UA" sz="2000" b="1" i="0" u="none" strike="noStrike" cap="none" normalizeH="0" baseline="0" dirty="0" smtClean="0">
              <a:ln>
                <a:noFill/>
              </a:ln>
              <a:solidFill>
                <a:srgbClr val="472C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anose="02000505070000020002" pitchFamily="2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  <a:t>Що  ми  збудуєм  на  руїні</a:t>
            </a: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  <a:t/>
            </a:r>
            <a:b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</a:br>
            <a:endParaRPr kumimoji="0" lang="uk-UA" altLang="uk-UA" sz="2000" b="1" i="1" u="none" strike="noStrike" cap="none" normalizeH="0" baseline="0" dirty="0" smtClean="0">
              <a:ln>
                <a:noFill/>
              </a:ln>
              <a:solidFill>
                <a:srgbClr val="472C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anose="02000505070000020002" pitchFamily="2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  <a:t>Нові  твердині  і  святині!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b="1" i="1" dirty="0" smtClean="0">
                <a:solidFill>
                  <a:srgbClr val="472C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  <a:cs typeface="Aharoni" panose="02010803020104030203" pitchFamily="2" charset="-79"/>
              </a:rPr>
              <a:t>Слава   Україні!</a:t>
            </a:r>
            <a:endParaRPr kumimoji="0" lang="uk-UA" altLang="uk-UA" sz="5400" b="1" i="0" u="none" strike="noStrike" cap="none" normalizeH="0" baseline="0" dirty="0" smtClean="0">
              <a:ln>
                <a:noFill/>
              </a:ln>
              <a:solidFill>
                <a:srgbClr val="472C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anose="0200050507000002000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27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527</TotalTime>
  <Words>258</Words>
  <Application>Microsoft Office PowerPoint</Application>
  <PresentationFormat>Экран (4:3)</PresentationFormat>
  <Paragraphs>56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Pitrovich</dc:creator>
  <cp:lastModifiedBy>Pitrovich</cp:lastModifiedBy>
  <cp:revision>29</cp:revision>
  <dcterms:created xsi:type="dcterms:W3CDTF">2017-01-22T17:07:51Z</dcterms:created>
  <dcterms:modified xsi:type="dcterms:W3CDTF">2017-01-24T23:09:33Z</dcterms:modified>
</cp:coreProperties>
</file>