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3" r:id="rId5"/>
    <p:sldId id="260" r:id="rId6"/>
    <p:sldId id="264" r:id="rId7"/>
    <p:sldId id="261" r:id="rId8"/>
    <p:sldId id="265" r:id="rId9"/>
    <p:sldId id="267" r:id="rId10"/>
    <p:sldId id="262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0FB6B-AD9D-462F-A09C-5CA94A8EECC1}" type="datetimeFigureOut">
              <a:rPr lang="ru-RU" smtClean="0"/>
              <a:t>26.10.2016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A21C1-25C0-40A5-AA1E-DC17B58144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0FB6B-AD9D-462F-A09C-5CA94A8EECC1}" type="datetimeFigureOut">
              <a:rPr lang="ru-RU" smtClean="0"/>
              <a:t>26.10.2016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A21C1-25C0-40A5-AA1E-DC17B58144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0FB6B-AD9D-462F-A09C-5CA94A8EECC1}" type="datetimeFigureOut">
              <a:rPr lang="ru-RU" smtClean="0"/>
              <a:t>26.10.2016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A21C1-25C0-40A5-AA1E-DC17B58144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0FB6B-AD9D-462F-A09C-5CA94A8EECC1}" type="datetimeFigureOut">
              <a:rPr lang="ru-RU" smtClean="0"/>
              <a:t>26.10.2016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A21C1-25C0-40A5-AA1E-DC17B58144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0FB6B-AD9D-462F-A09C-5CA94A8EECC1}" type="datetimeFigureOut">
              <a:rPr lang="ru-RU" smtClean="0"/>
              <a:t>26.10.2016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A21C1-25C0-40A5-AA1E-DC17B58144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0FB6B-AD9D-462F-A09C-5CA94A8EECC1}" type="datetimeFigureOut">
              <a:rPr lang="ru-RU" smtClean="0"/>
              <a:t>26.10.2016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A21C1-25C0-40A5-AA1E-DC17B58144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0FB6B-AD9D-462F-A09C-5CA94A8EECC1}" type="datetimeFigureOut">
              <a:rPr lang="ru-RU" smtClean="0"/>
              <a:t>26.10.2016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A21C1-25C0-40A5-AA1E-DC17B58144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0FB6B-AD9D-462F-A09C-5CA94A8EECC1}" type="datetimeFigureOut">
              <a:rPr lang="ru-RU" smtClean="0"/>
              <a:t>26.10.2016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A21C1-25C0-40A5-AA1E-DC17B58144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0FB6B-AD9D-462F-A09C-5CA94A8EECC1}" type="datetimeFigureOut">
              <a:rPr lang="ru-RU" smtClean="0"/>
              <a:t>26.10.2016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A21C1-25C0-40A5-AA1E-DC17B58144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0FB6B-AD9D-462F-A09C-5CA94A8EECC1}" type="datetimeFigureOut">
              <a:rPr lang="ru-RU" smtClean="0"/>
              <a:t>26.10.2016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A21C1-25C0-40A5-AA1E-DC17B58144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0FB6B-AD9D-462F-A09C-5CA94A8EECC1}" type="datetimeFigureOut">
              <a:rPr lang="ru-RU" smtClean="0"/>
              <a:t>26.10.2016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19A21C1-25C0-40A5-AA1E-DC17B58144E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950FB6B-AD9D-462F-A09C-5CA94A8EECC1}" type="datetimeFigureOut">
              <a:rPr lang="ru-RU" smtClean="0"/>
              <a:t>26.10.2016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19A21C1-25C0-40A5-AA1E-DC17B58144E1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212976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uk-UA" sz="6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 методики </a:t>
            </a:r>
            <a:br>
              <a:rPr lang="uk-UA" sz="6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6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 О. Зайцева на уроках навчання грамоти </a:t>
            </a:r>
            <a:endParaRPr lang="ru-RU" sz="6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78736" y="5273824"/>
            <a:ext cx="3465264" cy="1584176"/>
          </a:xfrm>
        </p:spPr>
        <p:txBody>
          <a:bodyPr/>
          <a:lstStyle/>
          <a:p>
            <a:pPr algn="l"/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Підготувала вчитель початкових класів Л.М.Бондаренко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295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xn--b1accz8b1g.xn--j1amh/uploads/content/2013/03/68e4f0789102c5746080efce42eea7c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23700">
            <a:off x="4957496" y="1754551"/>
            <a:ext cx="3431314" cy="4690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dompolnajachasa.at.ua/_pu/0/6766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8607">
            <a:off x="1303498" y="1607375"/>
            <a:ext cx="2908209" cy="465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7504" y="35046"/>
            <a:ext cx="903649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 роботи М.О. Зайцева</a:t>
            </a:r>
            <a:endParaRPr lang="ru-RU" sz="8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525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348880"/>
            <a:ext cx="6777952" cy="1224136"/>
          </a:xfrm>
        </p:spPr>
        <p:txBody>
          <a:bodyPr/>
          <a:lstStyle/>
          <a:p>
            <a:r>
              <a:rPr lang="uk-UA" sz="72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Дякую за увагу</a:t>
            </a:r>
            <a:endParaRPr lang="ru-RU" sz="7200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013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maminsite.ru/early.files/early14/early%209_clip_image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936" y="27073"/>
            <a:ext cx="9173936" cy="6834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67744" y="5589240"/>
            <a:ext cx="52565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6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М.О. Зайцев</a:t>
            </a:r>
            <a:endParaRPr lang="ru-RU" sz="6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689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mama-znaet.ru/wp-content/uploads/2016/03/5524_400_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21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5810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260648"/>
            <a:ext cx="8074096" cy="6480720"/>
          </a:xfrm>
        </p:spPr>
        <p:txBody>
          <a:bodyPr/>
          <a:lstStyle/>
          <a:p>
            <a:r>
              <a:rPr lang="uk-UA" sz="5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 ідеї М.Зайцева</a:t>
            </a:r>
            <a:r>
              <a:rPr lang="uk-UA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4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uk-UA" sz="4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4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Спільна робота дорослого і дитини за спеціальними кубиками і таблицями.</a:t>
            </a:r>
            <a:br>
              <a:rPr lang="uk-UA" sz="4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4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Вивчення особливих складів, а </a:t>
            </a:r>
            <a:r>
              <a:rPr lang="uk-UA" sz="4400" b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 літер.</a:t>
            </a:r>
            <a:r>
              <a:rPr lang="uk-UA" sz="4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4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4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Злиття голосних і приголосних звуків воєдино.</a:t>
            </a:r>
            <a:r>
              <a:rPr lang="uk-UA" sz="48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48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b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91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www.mamadaika.ru/abakan/images/articles/editor/00000258_0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0"/>
            <a:ext cx="9144000" cy="6849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70900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8451" y="188640"/>
            <a:ext cx="9144000" cy="6093296"/>
          </a:xfrm>
        </p:spPr>
        <p:txBody>
          <a:bodyPr/>
          <a:lstStyle/>
          <a:p>
            <a:r>
              <a:rPr lang="uk-UA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uk-UA" sz="60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Принципи методики</a:t>
            </a:r>
            <a:r>
              <a:rPr lang="uk-UA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4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uk-UA" sz="4800" b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Навчання – це гра.</a:t>
            </a:r>
            <a:br>
              <a:rPr lang="uk-UA" sz="4800" b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4800" b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- Компактність   розташування.</a:t>
            </a:r>
            <a:br>
              <a:rPr lang="uk-UA" sz="4800" b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4800" b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- Взаємодія з усіма інструментами і матеріалами.</a:t>
            </a:r>
            <a:br>
              <a:rPr lang="uk-UA" sz="4800" b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4800" b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- Індивідуальні особливості.</a:t>
            </a:r>
            <a:br>
              <a:rPr lang="uk-UA" sz="4800" b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4800" b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4800" b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Тривалість заняття 20-25 хв.</a:t>
            </a:r>
            <a:endParaRPr lang="ru-RU" b="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0080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womanblog.in.ua/img2/metodika_razvitiya_zaiceva_697_68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" y="0"/>
            <a:ext cx="9113281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0856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uk-UA" sz="60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		Переваги</a:t>
            </a:r>
            <a:r>
              <a:rPr lang="uk-UA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uk-UA" sz="4800" b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Постійна зміна положення.</a:t>
            </a:r>
            <a:br>
              <a:rPr lang="uk-UA" sz="4800" b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4800" b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- Підходить дітям з різним                темпераментом і характером.</a:t>
            </a:r>
            <a:br>
              <a:rPr lang="uk-UA" sz="4800" b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4800" b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- Швидко навчаються читати  і запам’ятовують букви.</a:t>
            </a:r>
            <a:br>
              <a:rPr lang="uk-UA" sz="4800" b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4800" b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- Відчувають різницю у звучанні приголосних та голосних.</a:t>
            </a:r>
            <a:endParaRPr lang="ru-RU" sz="4800" b="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985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9144000" cy="5689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605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175</TotalTime>
  <Words>21</Words>
  <Application>Microsoft Office PowerPoint</Application>
  <PresentationFormat>Экран (4:3)</PresentationFormat>
  <Paragraphs>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Використання методики  М. О. Зайцева на уроках навчання грамоти </vt:lpstr>
      <vt:lpstr>Презентация PowerPoint</vt:lpstr>
      <vt:lpstr>Презентация PowerPoint</vt:lpstr>
      <vt:lpstr>Основні ідеї М.Зайцева - Спільна робота дорослого і дитини за спеціальними кубиками і таблицями. - Вивчення особливих складів, а не літер. - Злиття голосних і приголосних звуків воєдино. </vt:lpstr>
      <vt:lpstr>Презентация PowerPoint</vt:lpstr>
      <vt:lpstr>  Принципи методики   - Навчання – це гра.   - Компактність   розташування.   - Взаємодія з усіма інструментами і матеріалами.   - Індивідуальні особливості.   - Тривалість заняття 20-25 хв.</vt:lpstr>
      <vt:lpstr>Презентация PowerPoint</vt:lpstr>
      <vt:lpstr>   Переваги   - Постійна зміна положення.   - Підходить дітям з різним                темпераментом і характером.   - Швидко навчаються читати  і запам’ятовують букви.   - Відчувають різницю у звучанні приголосних та голосних.</vt:lpstr>
      <vt:lpstr>Презентация PowerPoint</vt:lpstr>
      <vt:lpstr>Презентация PowerPoint</vt:lpstr>
      <vt:lpstr>Дякую за увагу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Використання методики М.О. Зайцева на уроках навчання грамоти</dc:title>
  <dc:creator>cs</dc:creator>
  <cp:lastModifiedBy>cs</cp:lastModifiedBy>
  <cp:revision>11</cp:revision>
  <dcterms:created xsi:type="dcterms:W3CDTF">2016-10-23T09:08:44Z</dcterms:created>
  <dcterms:modified xsi:type="dcterms:W3CDTF">2016-10-26T18:32:11Z</dcterms:modified>
</cp:coreProperties>
</file>