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C2D0B9-86E0-4122-BEA3-EC3AA438257C}" type="datetimeFigureOut">
              <a:rPr lang="uk-UA" smtClean="0"/>
              <a:t>24.04.2016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ADB-B61C-4FA3-8891-A12AAE2D1F7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3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552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Невідома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кімната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02" y="1628800"/>
            <a:ext cx="6264696" cy="4698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772816"/>
            <a:ext cx="4835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Августус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скляній колбі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17635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269" y="5013176"/>
            <a:ext cx="452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Віолетта літає, як куля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7" y="1484784"/>
            <a:ext cx="8700967" cy="4698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2833" y="5352537"/>
            <a:ext cx="475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Верука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сміттєпроводі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7" y="1417383"/>
            <a:ext cx="7650092" cy="5100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044" y="5763254"/>
            <a:ext cx="754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Майкл став маленьким після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телепортації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4139"/>
            <a:ext cx="5326655" cy="5287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25269" y="5805264"/>
            <a:ext cx="366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Чарлі і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Вонка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ліфті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0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 build="allAtOnce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831" y="764704"/>
            <a:ext cx="655551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Кімната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сюрпризів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76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445" y="260648"/>
            <a:ext cx="33976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Ребус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708920"/>
            <a:ext cx="7704856" cy="280076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1+2+3+4+5+6+7+8+9=5</a:t>
            </a:r>
            <a:endParaRPr lang="uk-U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3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9839" y="41711"/>
            <a:ext cx="37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Хто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зайвий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965040"/>
            <a:ext cx="2987111" cy="2240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48" y="1474789"/>
            <a:ext cx="3528392" cy="1984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2694"/>
            <a:ext cx="3146673" cy="312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28329"/>
            <a:ext cx="3375967" cy="2699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432"/>
            <a:ext cx="4018045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2118079"/>
            <a:ext cx="3096344" cy="2520280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Позитив Чарлі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4499992" y="1325991"/>
            <a:ext cx="63007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494428" y="1712252"/>
            <a:ext cx="445724" cy="564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90172" y="260648"/>
            <a:ext cx="2304256" cy="1065343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слухає батьків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557064"/>
            <a:ext cx="2448272" cy="1236979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поважає дідусів, бабусь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183966"/>
            <a:ext cx="2434596" cy="1380938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поважає оточуючих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3573016"/>
            <a:ext cx="2520280" cy="1224136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цілеспрямований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3983" y="5257815"/>
            <a:ext cx="2664296" cy="1224136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вірить у здійснення мрій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638359"/>
            <a:ext cx="2304256" cy="1238913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має добру душу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2492896"/>
            <a:ext cx="2232248" cy="144016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ділиться останнім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499992" y="4638359"/>
            <a:ext cx="63007" cy="619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830132" y="2276872"/>
            <a:ext cx="7337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3"/>
          </p:cNvCxnSpPr>
          <p:nvPr/>
        </p:nvCxnSpPr>
        <p:spPr>
          <a:xfrm flipH="1">
            <a:off x="2555776" y="3933056"/>
            <a:ext cx="792088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>
            <a:off x="6300192" y="32129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5"/>
          </p:cNvCxnSpPr>
          <p:nvPr/>
        </p:nvCxnSpPr>
        <p:spPr>
          <a:xfrm>
            <a:off x="5846743" y="4269273"/>
            <a:ext cx="453449" cy="527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046" y="188640"/>
            <a:ext cx="7783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Ваші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мрії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обов’язково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збудуться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045968"/>
            <a:ext cx="8750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Мрії збуваються лише у добрих людей!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099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4926"/>
            <a:ext cx="4572000" cy="3090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92073"/>
            <a:ext cx="3332212" cy="49163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67717" y="0"/>
            <a:ext cx="9182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Доброта </a:t>
            </a:r>
            <a:r>
              <a:rPr lang="ru-RU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Чарлі</a:t>
            </a:r>
            <a:r>
              <a:rPr lang="ru-RU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шлях до перемоги</a:t>
            </a:r>
            <a:endParaRPr lang="ru-RU" sz="5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391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468052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Мета.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Вчитися характеризувати героя, стежачи за його вчинками; розвивати творче та логічне мислення учнів; виховувати кращі людські моральні цінності.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501008"/>
            <a:ext cx="3816424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домі з холодними серцями ніколи не буває тепло!</a:t>
            </a:r>
          </a:p>
          <a:p>
            <a:r>
              <a:rPr lang="uk-UA" sz="2800" dirty="0" smtClean="0"/>
              <a:t>                                                                             </a:t>
            </a:r>
          </a:p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О. Уайльд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54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558" y="188640"/>
            <a:ext cx="684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Проблемне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питання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6552" y="5750004"/>
            <a:ext cx="98103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 би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почувався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Чарлі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нашому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класі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4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21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Анкета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354" y="1844824"/>
            <a:ext cx="4120511" cy="38884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Ім’я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Вік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Зовнішність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Сім’я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Риси характеру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Досягнення </a:t>
            </a:r>
            <a:endParaRPr lang="uk-UA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5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309" y="-16443"/>
            <a:ext cx="5206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Родинна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кімната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5300871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764704"/>
            <a:ext cx="5715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869975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Сім’я Чарлі складається із…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Вони були дуже…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Чарлі з повагою ставився до…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Сім’я була дуже бідною, але…</a:t>
            </a:r>
          </a:p>
          <a:p>
            <a:pPr marL="285750" indent="-285750">
              <a:buFont typeface="Arial" charset="0"/>
              <a:buChar char="•"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такій сім’ї дитина буде…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48680"/>
            <a:ext cx="590841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Продовжи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речення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38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183" y="-11392"/>
            <a:ext cx="67130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Кімната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загублених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речей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35" y="292494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А) білочка і горіхи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57" y="3508695"/>
            <a:ext cx="5108269" cy="275846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76256" y="55172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Верука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35" y="2923920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Б) циліндр і тростина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01" y="3528534"/>
            <a:ext cx="5396898" cy="2636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0086" y="4887927"/>
            <a:ext cx="141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Вонка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535" y="3005314"/>
            <a:ext cx="385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В) булочка і бутерброди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26" y="3485667"/>
            <a:ext cx="5186394" cy="2679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2320" y="5534258"/>
            <a:ext cx="163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Августус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923920"/>
            <a:ext cx="1462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Г) жуйка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13" y="3490139"/>
            <a:ext cx="5020313" cy="2789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6873" y="5645207"/>
            <a:ext cx="146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Віолетта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924944"/>
            <a:ext cx="319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Д) комп’ютерні ігри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23" y="3445522"/>
            <a:ext cx="4478236" cy="29854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76256" y="55172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Майк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9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3" grpId="0" build="allAtOnce"/>
      <p:bldP spid="14" grpId="0"/>
      <p:bldP spid="14" grpId="1"/>
      <p:bldP spid="16" grpId="0"/>
      <p:bldP spid="16" grpId="1"/>
      <p:bldP spid="17" grpId="0" build="allAtOnce"/>
      <p:bldP spid="1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69" y="260648"/>
            <a:ext cx="8666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Кімната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чарівних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солодощів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115" y="1340768"/>
            <a:ext cx="86699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изальні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шпалери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Льодяникова ковзанка</a:t>
            </a:r>
          </a:p>
          <a:p>
            <a:pPr marL="342900" indent="-342900">
              <a:buAutoNum type="arabicPeriod"/>
            </a:pP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Ірискові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яблуна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саду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Водяні пістолети з полуничним соком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Карамельні зубні пломби</a:t>
            </a:r>
          </a:p>
          <a:p>
            <a:pPr marL="342900" indent="-342900">
              <a:buAutoNum type="arabicPeriod"/>
            </a:pP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Губосклеювальна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халва для балакучих батьків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Невидимі шоколадки, щоб їсти на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уроці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Глазуровані олівці для смоктання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Лимонадні плавальні басейни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Гаряче морозиво для холодних днів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209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Іванка</dc:creator>
  <cp:lastModifiedBy>Іванка</cp:lastModifiedBy>
  <cp:revision>14</cp:revision>
  <dcterms:created xsi:type="dcterms:W3CDTF">2016-04-24T07:43:39Z</dcterms:created>
  <dcterms:modified xsi:type="dcterms:W3CDTF">2016-04-24T10:09:13Z</dcterms:modified>
</cp:coreProperties>
</file>