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7" r:id="rId3"/>
    <p:sldId id="268" r:id="rId4"/>
    <p:sldId id="269" r:id="rId5"/>
    <p:sldId id="261" r:id="rId6"/>
    <p:sldId id="270" r:id="rId7"/>
    <p:sldId id="265" r:id="rId8"/>
    <p:sldId id="266" r:id="rId9"/>
    <p:sldId id="277" r:id="rId10"/>
    <p:sldId id="279" r:id="rId11"/>
    <p:sldId id="281" r:id="rId12"/>
    <p:sldId id="257" r:id="rId13"/>
    <p:sldId id="259" r:id="rId14"/>
    <p:sldId id="260" r:id="rId15"/>
    <p:sldId id="271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568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955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199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756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893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688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302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52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768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288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61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3F839-615D-411A-8EC6-B7A48757E98C}" type="datetimeFigureOut">
              <a:rPr lang="ru-RU" smtClean="0"/>
              <a:t>09.04.2017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13C8C-A328-4514-8B27-131C894147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175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ыноска-облако 7"/>
          <p:cNvSpPr/>
          <p:nvPr/>
        </p:nvSpPr>
        <p:spPr>
          <a:xfrm>
            <a:off x="1694772" y="2132856"/>
            <a:ext cx="4983460" cy="1224136"/>
          </a:xfrm>
          <a:prstGeom prst="cloudCallout">
            <a:avLst>
              <a:gd name="adj1" fmla="val 78417"/>
              <a:gd name="adj2" fmla="val -80104"/>
            </a:avLst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45" b="9461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7688">
            <a:off x="7346039" y="358061"/>
            <a:ext cx="2152650" cy="21240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6887319" cy="1793167"/>
          </a:xfrm>
        </p:spPr>
        <p:txBody>
          <a:bodyPr/>
          <a:lstStyle/>
          <a:p>
            <a:pPr marL="182880" indent="0">
              <a:buNone/>
            </a:pPr>
            <a:r>
              <a:rPr lang="uk-UA" sz="7200" dirty="0" smtClean="0">
                <a:solidFill>
                  <a:srgbClr val="0070C0"/>
                </a:solidFill>
              </a:rPr>
              <a:t>    </a:t>
            </a:r>
            <a:r>
              <a:rPr lang="uk-UA" sz="7200" b="1" dirty="0" smtClean="0">
                <a:solidFill>
                  <a:schemeClr val="tx2"/>
                </a:solidFill>
                <a:latin typeface="Segoe Script" panose="020B0504020000000003" pitchFamily="34" charset="0"/>
              </a:rPr>
              <a:t>Дія вітру</a:t>
            </a:r>
            <a:endParaRPr lang="ru-RU" sz="7200" b="1" dirty="0">
              <a:solidFill>
                <a:schemeClr val="tx2"/>
              </a:solidFill>
              <a:latin typeface="Segoe Script" panose="020B05040200000000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 flipV="1">
            <a:off x="5724126" y="4221086"/>
            <a:ext cx="1944215" cy="1224137"/>
          </a:xfrm>
        </p:spPr>
        <p:txBody>
          <a:bodyPr>
            <a:normAutofit/>
          </a:bodyPr>
          <a:lstStyle/>
          <a:p>
            <a:endParaRPr lang="ru-RU" sz="11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276" y="3999731"/>
            <a:ext cx="2562225" cy="1781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626" y="3933056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43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Segoe Print" pitchFamily="2" charset="0"/>
              </a:rPr>
              <a:t>Приходить на </a:t>
            </a:r>
            <a:r>
              <a:rPr lang="ru-RU" dirty="0" err="1" smtClean="0">
                <a:solidFill>
                  <a:srgbClr val="002060"/>
                </a:solidFill>
                <a:latin typeface="Segoe Print" pitchFamily="2" charset="0"/>
              </a:rPr>
              <a:t>допомогу</a:t>
            </a:r>
            <a:r>
              <a:rPr lang="ru-RU" dirty="0" smtClean="0">
                <a:solidFill>
                  <a:srgbClr val="002060"/>
                </a:solidFill>
                <a:latin typeface="Segoe Print" pitchFamily="2" charset="0"/>
              </a:rPr>
              <a:t> людям</a:t>
            </a:r>
            <a:endParaRPr lang="uk-UA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4098" name="Picture 2" descr="C:\Users\dima\Desktop\Авторський проект\793868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684076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69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Segoe Print" pitchFamily="2" charset="0"/>
              </a:rPr>
              <a:t>Приходить на </a:t>
            </a:r>
            <a:r>
              <a:rPr lang="ru-RU" dirty="0" err="1" smtClean="0">
                <a:solidFill>
                  <a:srgbClr val="002060"/>
                </a:solidFill>
                <a:latin typeface="Segoe Print" pitchFamily="2" charset="0"/>
              </a:rPr>
              <a:t>допомогу</a:t>
            </a:r>
            <a:r>
              <a:rPr lang="ru-RU" dirty="0" smtClean="0">
                <a:solidFill>
                  <a:srgbClr val="002060"/>
                </a:solidFill>
                <a:latin typeface="Segoe Print" pitchFamily="2" charset="0"/>
              </a:rPr>
              <a:t> людям</a:t>
            </a:r>
            <a:endParaRPr lang="uk-UA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5122" name="Picture 2" descr="C:\Users\dima\Desktop\Авторський проект\y_1a218c2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200799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5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7992888" cy="936104"/>
          </a:xfrm>
        </p:spPr>
        <p:txBody>
          <a:bodyPr>
            <a:normAutofit fontScale="62500" lnSpcReduction="20000"/>
          </a:bodyPr>
          <a:lstStyle/>
          <a:p>
            <a:pPr marL="1783080" lvl="6" indent="0">
              <a:buNone/>
            </a:pPr>
            <a:r>
              <a:rPr lang="uk-UA" sz="70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Шкідлива дія вітру</a:t>
            </a:r>
            <a:endParaRPr lang="ru-RU" sz="7000" b="1" dirty="0" smtClean="0">
              <a:solidFill>
                <a:srgbClr val="0070C0"/>
              </a:solidFill>
              <a:latin typeface="Segoe Print" panose="02000600000000000000" pitchFamily="2" charset="0"/>
            </a:endParaRPr>
          </a:p>
          <a:p>
            <a:pPr marL="1783080" lvl="6" indent="0">
              <a:buNone/>
            </a:pPr>
            <a:endParaRPr lang="ru-RU" sz="72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Користувач\Desktop\Жук Т П курси початківців\Допоміжні матеріали\1357391679_0b384dbd44d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0744"/>
            <a:ext cx="8352928" cy="525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6309320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Segoe Print" panose="02000600000000000000" pitchFamily="2" charset="0"/>
              </a:rPr>
              <a:t>Спричинює шторм</a:t>
            </a:r>
            <a:r>
              <a:rPr lang="uk-UA" sz="3600" dirty="0" smtClean="0"/>
              <a:t>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7057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6" algn="ctr" rtl="0">
              <a:spcBef>
                <a:spcPct val="0"/>
              </a:spcBef>
            </a:pPr>
            <a:r>
              <a:rPr lang="uk-UA" sz="60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Шкідлива дія вітру</a:t>
            </a:r>
            <a:r>
              <a:rPr lang="ru-RU" sz="7000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/>
            </a:r>
            <a:br>
              <a:rPr lang="ru-RU" sz="7000" dirty="0" smtClean="0">
                <a:solidFill>
                  <a:srgbClr val="0070C0"/>
                </a:solidFill>
                <a:latin typeface="Segoe Print" panose="02000600000000000000" pitchFamily="2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49" y="980728"/>
            <a:ext cx="8630019" cy="5040560"/>
          </a:xfrm>
        </p:spPr>
      </p:pic>
      <p:sp>
        <p:nvSpPr>
          <p:cNvPr id="6" name="TextBox 5"/>
          <p:cNvSpPr txBox="1"/>
          <p:nvPr/>
        </p:nvSpPr>
        <p:spPr>
          <a:xfrm>
            <a:off x="466591" y="6165304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Segoe Print" panose="02000600000000000000" pitchFamily="2" charset="0"/>
              </a:rPr>
              <a:t>Спричинює смерчі</a:t>
            </a:r>
            <a:endParaRPr lang="ru-RU" sz="36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79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6" algn="ctr" rtl="0">
              <a:spcBef>
                <a:spcPct val="0"/>
              </a:spcBef>
            </a:pPr>
            <a:r>
              <a:rPr lang="uk-UA" sz="53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Шкідлива дія вітр</a:t>
            </a:r>
            <a:r>
              <a:rPr lang="uk-UA" sz="70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у</a:t>
            </a:r>
            <a:r>
              <a:rPr lang="ru-RU" sz="7000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/>
            </a:r>
            <a:br>
              <a:rPr lang="ru-RU" sz="7000" dirty="0" smtClean="0">
                <a:solidFill>
                  <a:srgbClr val="0070C0"/>
                </a:solidFill>
                <a:latin typeface="Segoe Print" panose="02000600000000000000" pitchFamily="2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1600201"/>
            <a:ext cx="7924800" cy="3733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Користувач\Desktop\Жук Т П курси початківців\Допоміжні матеріали\Screenshot_1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58458"/>
            <a:ext cx="7914456" cy="417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5823885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Segoe Print" panose="02000600000000000000" pitchFamily="2" charset="0"/>
              </a:rPr>
              <a:t>Ламає та вириває дерева з корінням</a:t>
            </a:r>
            <a:endParaRPr lang="ru-RU" sz="32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371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6" algn="ctr" rtl="0">
              <a:spcBef>
                <a:spcPct val="0"/>
              </a:spcBef>
            </a:pPr>
            <a:r>
              <a:rPr lang="uk-UA" sz="53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Шкідлива дія вітр</a:t>
            </a:r>
            <a:r>
              <a:rPr lang="uk-UA" sz="7000" b="1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>у</a:t>
            </a:r>
            <a:r>
              <a:rPr lang="ru-RU" sz="7000" dirty="0" smtClean="0">
                <a:solidFill>
                  <a:srgbClr val="0070C0"/>
                </a:solidFill>
                <a:latin typeface="Segoe Print" panose="02000600000000000000" pitchFamily="2" charset="0"/>
              </a:rPr>
              <a:t/>
            </a:r>
            <a:br>
              <a:rPr lang="ru-RU" sz="7000" dirty="0" smtClean="0">
                <a:solidFill>
                  <a:srgbClr val="0070C0"/>
                </a:solidFill>
                <a:latin typeface="Segoe Print" panose="02000600000000000000" pitchFamily="2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823885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>
                <a:latin typeface="Segoe Print" panose="02000600000000000000" pitchFamily="2" charset="0"/>
              </a:rPr>
              <a:t>Спричиня</a:t>
            </a:r>
            <a:r>
              <a:rPr lang="uk-UA" sz="3200" dirty="0" smtClean="0">
                <a:latin typeface="Segoe Print" panose="02000600000000000000" pitchFamily="2" charset="0"/>
              </a:rPr>
              <a:t>є піщані суховії</a:t>
            </a:r>
            <a:endParaRPr lang="ru-RU" sz="3200" dirty="0">
              <a:latin typeface="Segoe Print" panose="02000600000000000000" pitchFamily="2" charset="0"/>
            </a:endParaRPr>
          </a:p>
        </p:txBody>
      </p:sp>
      <p:pic>
        <p:nvPicPr>
          <p:cNvPr id="2050" name="Picture 2" descr="C:\Users\dima\Desktop\Авторський проект\пустыня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632848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78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ima\Desktop\Авторський проект\animaciya-2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799288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err="1" smtClean="0">
                <a:solidFill>
                  <a:srgbClr val="002060"/>
                </a:solidFill>
                <a:latin typeface="Segoe Print" pitchFamily="2" charset="0"/>
              </a:rPr>
              <a:t>Висновок</a:t>
            </a:r>
            <a:endParaRPr lang="uk-UA" sz="6000" dirty="0">
              <a:solidFill>
                <a:srgbClr val="002060"/>
              </a:solidFill>
              <a:latin typeface="Segoe Print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44824"/>
            <a:ext cx="8147248" cy="428133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uk-UA" sz="4800" dirty="0" smtClean="0">
              <a:latin typeface="Segoe Print" pitchFamily="2" charset="0"/>
            </a:endParaRPr>
          </a:p>
          <a:p>
            <a:pPr marL="0" indent="0" algn="ctr">
              <a:buNone/>
            </a:pPr>
            <a:r>
              <a:rPr lang="uk-UA" sz="4800" dirty="0" smtClean="0">
                <a:solidFill>
                  <a:srgbClr val="FF0000"/>
                </a:solidFill>
                <a:latin typeface="Segoe Print" pitchFamily="2" charset="0"/>
              </a:rPr>
              <a:t>	</a:t>
            </a:r>
            <a:r>
              <a:rPr lang="uk-U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Вітер </a:t>
            </a:r>
            <a:r>
              <a:rPr lang="uk-UA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впливає на життя людей, рослин і тварин.</a:t>
            </a:r>
          </a:p>
          <a:p>
            <a:pPr marL="0" indent="0" algn="ctr">
              <a:buNone/>
            </a:pPr>
            <a:r>
              <a:rPr lang="uk-U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	Він </a:t>
            </a:r>
            <a:r>
              <a:rPr lang="uk-UA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приносить </a:t>
            </a:r>
            <a:r>
              <a:rPr lang="uk-UA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зміну</a:t>
            </a:r>
          </a:p>
          <a:p>
            <a:pPr marL="0" indent="0" algn="ctr">
              <a:buNone/>
            </a:pPr>
            <a:r>
              <a:rPr lang="uk-UA" sz="48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п</a:t>
            </a:r>
            <a:r>
              <a:rPr lang="uk-UA" sz="4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огоди.</a:t>
            </a:r>
            <a:endParaRPr lang="uk-UA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  <a:p>
            <a:endParaRPr lang="uk-UA" sz="5400" dirty="0" smtClean="0">
              <a:latin typeface="Segoe Print" pitchFamily="2" charset="0"/>
            </a:endParaRPr>
          </a:p>
          <a:p>
            <a:endParaRPr lang="uk-UA" sz="5400" dirty="0">
              <a:latin typeface="Segoe Print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45" b="9461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7688">
            <a:off x="6971438" y="-101371"/>
            <a:ext cx="21526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1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6887319" cy="1793167"/>
          </a:xfrm>
        </p:spPr>
        <p:txBody>
          <a:bodyPr>
            <a:normAutofit/>
          </a:bodyPr>
          <a:lstStyle/>
          <a:p>
            <a:pPr marL="182880"/>
            <a:r>
              <a:rPr lang="uk-UA" b="1" dirty="0">
                <a:solidFill>
                  <a:schemeClr val="tx2"/>
                </a:solidFill>
                <a:latin typeface="Segoe Print" panose="02000600000000000000" pitchFamily="2" charset="0"/>
              </a:rPr>
              <a:t>Корисна дія вітру</a:t>
            </a:r>
            <a:r>
              <a:rPr lang="ru-RU" b="1" dirty="0">
                <a:solidFill>
                  <a:schemeClr val="tx2"/>
                </a:solidFill>
                <a:latin typeface="Segoe Print" panose="02000600000000000000" pitchFamily="2" charset="0"/>
              </a:rPr>
              <a:t/>
            </a:r>
            <a:br>
              <a:rPr lang="ru-RU" b="1" dirty="0">
                <a:solidFill>
                  <a:schemeClr val="tx2"/>
                </a:solidFill>
                <a:latin typeface="Segoe Print" panose="02000600000000000000" pitchFamily="2" charset="0"/>
              </a:rPr>
            </a:br>
            <a:endParaRPr lang="ru-RU" b="1" dirty="0">
              <a:solidFill>
                <a:schemeClr val="tx2"/>
              </a:solidFill>
              <a:latin typeface="Segoe Script" panose="020B0504020000000003" pitchFamily="34" charset="0"/>
            </a:endParaRPr>
          </a:p>
        </p:txBody>
      </p:sp>
      <p:pic>
        <p:nvPicPr>
          <p:cNvPr id="10" name="Picture 2" descr="C:\Users\Користувач\Desktop\Жук Т П курси початківців\Допоміжні матеріали\16607026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7776864" cy="456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39552" y="5805264"/>
            <a:ext cx="705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Segoe Print" panose="02000600000000000000" pitchFamily="2" charset="0"/>
              </a:rPr>
              <a:t>Допомагає </a:t>
            </a:r>
            <a:r>
              <a:rPr lang="uk-UA" sz="2000" b="1" dirty="0">
                <a:latin typeface="Segoe Print" panose="02000600000000000000" pitchFamily="2" charset="0"/>
              </a:rPr>
              <a:t>людям </a:t>
            </a:r>
            <a:r>
              <a:rPr lang="uk-UA" sz="2000" b="1" dirty="0" smtClean="0">
                <a:latin typeface="Segoe Print" panose="02000600000000000000" pitchFamily="2" charset="0"/>
              </a:rPr>
              <a:t>запускати </a:t>
            </a:r>
            <a:r>
              <a:rPr lang="uk-UA" sz="2000" b="1" dirty="0">
                <a:latin typeface="Segoe Print" panose="02000600000000000000" pitchFamily="2" charset="0"/>
              </a:rPr>
              <a:t>повітряного змія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56668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6887319" cy="1793167"/>
          </a:xfrm>
        </p:spPr>
        <p:txBody>
          <a:bodyPr>
            <a:normAutofit/>
          </a:bodyPr>
          <a:lstStyle/>
          <a:p>
            <a:pPr marL="182880"/>
            <a:r>
              <a:rPr lang="uk-UA" b="1" dirty="0">
                <a:solidFill>
                  <a:schemeClr val="tx2"/>
                </a:solidFill>
                <a:latin typeface="Segoe Print" panose="02000600000000000000" pitchFamily="2" charset="0"/>
              </a:rPr>
              <a:t>Корисна дія вітру</a:t>
            </a:r>
            <a:r>
              <a:rPr lang="ru-RU" b="1" dirty="0">
                <a:solidFill>
                  <a:srgbClr val="0070C0"/>
                </a:solidFill>
                <a:latin typeface="Segoe Print" panose="02000600000000000000" pitchFamily="2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Segoe Print" panose="02000600000000000000" pitchFamily="2" charset="0"/>
              </a:rPr>
            </a:br>
            <a:endParaRPr lang="ru-RU" b="1" dirty="0">
              <a:solidFill>
                <a:srgbClr val="0070C0"/>
              </a:solidFill>
              <a:latin typeface="Segoe Script" panose="020B0504020000000003" pitchFamily="34" charset="0"/>
            </a:endParaRPr>
          </a:p>
        </p:txBody>
      </p:sp>
      <p:pic>
        <p:nvPicPr>
          <p:cNvPr id="5" name="Picture 2" descr="C:\Users\Користувач\Desktop\Жук Т П курси початківців\Допоміжні матеріали\ae3c3801b0f2890e42233b7bb5d1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00163"/>
            <a:ext cx="6935291" cy="464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82861" y="6240017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Segoe Print" panose="02000600000000000000" pitchFamily="2" charset="0"/>
              </a:rPr>
              <a:t>Піднімає </a:t>
            </a:r>
            <a:r>
              <a:rPr lang="uk-UA" b="1" dirty="0">
                <a:latin typeface="Segoe Print" panose="02000600000000000000" pitchFamily="2" charset="0"/>
              </a:rPr>
              <a:t>в небо повітряні кулі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5630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6887319" cy="1793167"/>
          </a:xfrm>
        </p:spPr>
        <p:txBody>
          <a:bodyPr>
            <a:normAutofit/>
          </a:bodyPr>
          <a:lstStyle/>
          <a:p>
            <a:pPr marL="182880"/>
            <a:r>
              <a:rPr lang="uk-UA" b="1" dirty="0">
                <a:solidFill>
                  <a:schemeClr val="tx2"/>
                </a:solidFill>
                <a:latin typeface="Segoe Print" panose="02000600000000000000" pitchFamily="2" charset="0"/>
              </a:rPr>
              <a:t>Корисна дія вітру</a:t>
            </a:r>
            <a:r>
              <a:rPr lang="ru-RU" b="1" dirty="0">
                <a:solidFill>
                  <a:srgbClr val="0070C0"/>
                </a:solidFill>
                <a:latin typeface="Segoe Print" panose="02000600000000000000" pitchFamily="2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Segoe Print" panose="02000600000000000000" pitchFamily="2" charset="0"/>
              </a:rPr>
            </a:br>
            <a:endParaRPr lang="ru-RU" b="1" dirty="0">
              <a:solidFill>
                <a:srgbClr val="0070C0"/>
              </a:solidFill>
              <a:latin typeface="Segoe Script" panose="020B0504020000000003" pitchFamily="34" charset="0"/>
            </a:endParaRPr>
          </a:p>
        </p:txBody>
      </p:sp>
      <p:pic>
        <p:nvPicPr>
          <p:cNvPr id="6" name="Picture 2" descr="C:\Users\Користувач\Desktop\Жук Т П курси початківців\Допоміжні матеріали\39993321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96752"/>
            <a:ext cx="6984776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87624" y="5949280"/>
            <a:ext cx="6336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000" b="1" dirty="0" err="1">
                <a:solidFill>
                  <a:prstClr val="black"/>
                </a:solidFill>
                <a:latin typeface="Segoe Print" panose="02000600000000000000" pitchFamily="2" charset="0"/>
              </a:rPr>
              <a:t>Допомогає</a:t>
            </a:r>
            <a:r>
              <a:rPr lang="uk-UA" sz="2000" b="1" dirty="0">
                <a:solidFill>
                  <a:prstClr val="black"/>
                </a:solidFill>
                <a:latin typeface="Segoe Print" panose="02000600000000000000" pitchFamily="2" charset="0"/>
              </a:rPr>
              <a:t> </a:t>
            </a:r>
            <a:r>
              <a:rPr lang="uk-UA" sz="2000" b="1" dirty="0" smtClean="0">
                <a:solidFill>
                  <a:prstClr val="black"/>
                </a:solidFill>
                <a:latin typeface="Segoe Print" panose="02000600000000000000" pitchFamily="2" charset="0"/>
              </a:rPr>
              <a:t>птахам триматися </a:t>
            </a:r>
            <a:r>
              <a:rPr lang="uk-UA" sz="2000" b="1" dirty="0">
                <a:solidFill>
                  <a:prstClr val="black"/>
                </a:solidFill>
                <a:latin typeface="Segoe Print" panose="02000600000000000000" pitchFamily="2" charset="0"/>
              </a:rPr>
              <a:t>в польоті</a:t>
            </a:r>
            <a:endParaRPr lang="ru-RU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1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29782"/>
            <a:ext cx="6887319" cy="1793167"/>
          </a:xfrm>
        </p:spPr>
        <p:txBody>
          <a:bodyPr/>
          <a:lstStyle/>
          <a:p>
            <a:pPr marL="182880" indent="0">
              <a:buNone/>
            </a:pPr>
            <a:r>
              <a:rPr lang="uk-UA" sz="7200" dirty="0" smtClean="0">
                <a:solidFill>
                  <a:srgbClr val="0070C0"/>
                </a:solidFill>
              </a:rPr>
              <a:t>    </a:t>
            </a:r>
            <a:endParaRPr lang="ru-RU" sz="7200" b="1" dirty="0">
              <a:solidFill>
                <a:srgbClr val="0070C0"/>
              </a:solidFill>
              <a:latin typeface="Segoe Script" panose="020B05040200000000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413649"/>
            <a:ext cx="6697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tx2"/>
                </a:solidFill>
                <a:latin typeface="Segoe Print" panose="02000600000000000000" pitchFamily="2" charset="0"/>
              </a:rPr>
              <a:t>Корисна дія вітру</a:t>
            </a:r>
            <a:endParaRPr lang="ru-RU" sz="4800" b="1" dirty="0">
              <a:solidFill>
                <a:schemeClr val="tx2"/>
              </a:solidFill>
              <a:latin typeface="Segoe Print" panose="020006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6309320"/>
            <a:ext cx="8312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err="1" smtClean="0">
                <a:latin typeface="Segoe Print" panose="02000600000000000000" pitchFamily="2" charset="0"/>
              </a:rPr>
              <a:t>Переносить</a:t>
            </a:r>
            <a:r>
              <a:rPr lang="uk-UA" sz="2000" b="1" dirty="0" smtClean="0">
                <a:latin typeface="Segoe Print" panose="02000600000000000000" pitchFamily="2" charset="0"/>
              </a:rPr>
              <a:t> насіння рос</a:t>
            </a:r>
            <a:r>
              <a:rPr lang="uk-UA" sz="2000" b="1" dirty="0" smtClean="0"/>
              <a:t>лин</a:t>
            </a:r>
            <a:endParaRPr lang="ru-RU" sz="2000" b="1" dirty="0"/>
          </a:p>
        </p:txBody>
      </p:sp>
      <p:pic>
        <p:nvPicPr>
          <p:cNvPr id="3074" name="Picture 2" descr="C:\Users\Користувач\Desktop\Жук Т П курси початківців\Допоміжні матеріали\fony3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44646"/>
            <a:ext cx="7776864" cy="4848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21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dima\Desktop\Авторський проект\im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22458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29782"/>
            <a:ext cx="6887319" cy="1793167"/>
          </a:xfrm>
        </p:spPr>
        <p:txBody>
          <a:bodyPr/>
          <a:lstStyle/>
          <a:p>
            <a:pPr marL="182880" indent="0">
              <a:buNone/>
            </a:pPr>
            <a:r>
              <a:rPr lang="uk-UA" sz="7200" dirty="0" smtClean="0">
                <a:solidFill>
                  <a:srgbClr val="0070C0"/>
                </a:solidFill>
              </a:rPr>
              <a:t>    </a:t>
            </a:r>
            <a:endParaRPr lang="ru-RU" sz="7200" b="1" dirty="0">
              <a:solidFill>
                <a:srgbClr val="0070C0"/>
              </a:solidFill>
              <a:latin typeface="Segoe Script" panose="020B05040200000000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413649"/>
            <a:ext cx="6697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tx2"/>
                </a:solidFill>
                <a:latin typeface="Segoe Print" panose="02000600000000000000" pitchFamily="2" charset="0"/>
              </a:rPr>
              <a:t>Корисна дія вітру</a:t>
            </a:r>
            <a:endParaRPr lang="ru-RU" sz="4800" b="1" dirty="0">
              <a:solidFill>
                <a:schemeClr val="tx2"/>
              </a:solidFill>
              <a:latin typeface="Segoe Print" panose="020006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6309320"/>
            <a:ext cx="8312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err="1" smtClean="0">
                <a:latin typeface="Segoe Print" panose="02000600000000000000" pitchFamily="2" charset="0"/>
              </a:rPr>
              <a:t>Переносить</a:t>
            </a:r>
            <a:r>
              <a:rPr lang="uk-UA" sz="2000" b="1" dirty="0" smtClean="0">
                <a:latin typeface="Segoe Print" panose="02000600000000000000" pitchFamily="2" charset="0"/>
              </a:rPr>
              <a:t> насіння рос</a:t>
            </a:r>
            <a:r>
              <a:rPr lang="uk-UA" sz="2000" b="1" dirty="0" smtClean="0"/>
              <a:t>лин</a:t>
            </a:r>
            <a:endParaRPr lang="ru-RU" sz="2000" b="1" dirty="0"/>
          </a:p>
        </p:txBody>
      </p:sp>
      <p:pic>
        <p:nvPicPr>
          <p:cNvPr id="1026" name="Picture 2" descr="C:\Users\dima\Desktop\Авторський проект\0022-044-Krylatk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316" y="1988840"/>
            <a:ext cx="238125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ima\Desktop\Авторський проект\загружен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140968"/>
            <a:ext cx="274320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53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29782"/>
            <a:ext cx="6887319" cy="1793167"/>
          </a:xfrm>
        </p:spPr>
        <p:txBody>
          <a:bodyPr/>
          <a:lstStyle/>
          <a:p>
            <a:pPr marL="182880" indent="0">
              <a:buNone/>
            </a:pPr>
            <a:r>
              <a:rPr lang="uk-UA" sz="7200" dirty="0" smtClean="0">
                <a:solidFill>
                  <a:srgbClr val="0070C0"/>
                </a:solidFill>
              </a:rPr>
              <a:t>    </a:t>
            </a:r>
            <a:endParaRPr lang="ru-RU" sz="7200" b="1" dirty="0">
              <a:solidFill>
                <a:srgbClr val="0070C0"/>
              </a:solidFill>
              <a:latin typeface="Segoe Script" panose="020B05040200000000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413649"/>
            <a:ext cx="6697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chemeClr val="tx2"/>
                </a:solidFill>
                <a:latin typeface="Segoe Print" panose="02000600000000000000" pitchFamily="2" charset="0"/>
              </a:rPr>
              <a:t>Корисна дія вітру</a:t>
            </a:r>
            <a:endParaRPr lang="ru-RU" sz="4800" dirty="0">
              <a:solidFill>
                <a:schemeClr val="tx2"/>
              </a:solidFill>
              <a:latin typeface="Segoe Print" panose="02000600000000000000" pitchFamily="2" charset="0"/>
            </a:endParaRPr>
          </a:p>
        </p:txBody>
      </p:sp>
      <p:pic>
        <p:nvPicPr>
          <p:cNvPr id="7170" name="Picture 2" descr="C:\Users\Користувач\Desktop\Жук Т П курси початківців\Допоміжні матеріали\c8b98ed972b9cb113728a86dc89c883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4055"/>
            <a:ext cx="7632848" cy="453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6309320"/>
            <a:ext cx="7652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Segoe Print" panose="02000600000000000000" pitchFamily="2" charset="0"/>
              </a:rPr>
              <a:t>Збагачує вологою земну поверхню</a:t>
            </a:r>
            <a:endParaRPr lang="ru-RU" sz="28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63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29782"/>
            <a:ext cx="6887319" cy="1793167"/>
          </a:xfrm>
        </p:spPr>
        <p:txBody>
          <a:bodyPr/>
          <a:lstStyle/>
          <a:p>
            <a:pPr marL="182880" indent="0">
              <a:buNone/>
            </a:pPr>
            <a:r>
              <a:rPr lang="uk-UA" sz="7200" dirty="0" smtClean="0">
                <a:solidFill>
                  <a:srgbClr val="0070C0"/>
                </a:solidFill>
              </a:rPr>
              <a:t>    </a:t>
            </a:r>
            <a:endParaRPr lang="ru-RU" sz="7200" b="1" dirty="0">
              <a:solidFill>
                <a:srgbClr val="0070C0"/>
              </a:solidFill>
              <a:latin typeface="Segoe Script" panose="020B05040200000000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413649"/>
            <a:ext cx="6697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chemeClr val="tx2"/>
                </a:solidFill>
                <a:latin typeface="Segoe Print" panose="02000600000000000000" pitchFamily="2" charset="0"/>
              </a:rPr>
              <a:t>Корисна дія вітру</a:t>
            </a:r>
            <a:endParaRPr lang="ru-RU" sz="4800" dirty="0">
              <a:solidFill>
                <a:schemeClr val="tx2"/>
              </a:solidFill>
              <a:latin typeface="Segoe Print" panose="02000600000000000000" pitchFamily="2" charset="0"/>
            </a:endParaRPr>
          </a:p>
        </p:txBody>
      </p:sp>
      <p:pic>
        <p:nvPicPr>
          <p:cNvPr id="8194" name="Picture 2" descr="C:\Users\Користувач\Desktop\Жук Т П курси початківців\Допоміжні матеріали\0_b5bac_c89d9053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44646"/>
            <a:ext cx="7620000" cy="470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6237312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latin typeface="Segoe Print" panose="02000600000000000000" pitchFamily="2" charset="0"/>
              </a:rPr>
              <a:t>Приливи та відпливи</a:t>
            </a:r>
            <a:endParaRPr lang="ru-RU" sz="28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67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Segoe Print" pitchFamily="2" charset="0"/>
              </a:rPr>
              <a:t>Приходить на </a:t>
            </a:r>
            <a:r>
              <a:rPr lang="ru-RU" dirty="0" err="1" smtClean="0">
                <a:solidFill>
                  <a:srgbClr val="002060"/>
                </a:solidFill>
                <a:latin typeface="Segoe Print" pitchFamily="2" charset="0"/>
              </a:rPr>
              <a:t>допомогу</a:t>
            </a:r>
            <a:r>
              <a:rPr lang="ru-RU" dirty="0" smtClean="0">
                <a:solidFill>
                  <a:srgbClr val="002060"/>
                </a:solidFill>
                <a:latin typeface="Segoe Print" pitchFamily="2" charset="0"/>
              </a:rPr>
              <a:t> людям</a:t>
            </a:r>
            <a:endParaRPr lang="uk-UA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6" name="Picture 2" descr="C:\Users\dima\Desktop\Авторський проект\0_5e8a2_ba3523be_XL.jpg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200800" cy="450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04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</TotalTime>
  <Words>95</Words>
  <Application>Microsoft Office PowerPoint</Application>
  <PresentationFormat>Экран (4:3)</PresentationFormat>
  <Paragraphs>35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 Дія вітру</vt:lpstr>
      <vt:lpstr>Корисна дія вітру </vt:lpstr>
      <vt:lpstr>Корисна дія вітру </vt:lpstr>
      <vt:lpstr>Корисна дія вітру </vt:lpstr>
      <vt:lpstr>    </vt:lpstr>
      <vt:lpstr>    </vt:lpstr>
      <vt:lpstr>    </vt:lpstr>
      <vt:lpstr>    </vt:lpstr>
      <vt:lpstr>Приходить на допомогу людям</vt:lpstr>
      <vt:lpstr>Приходить на допомогу людям</vt:lpstr>
      <vt:lpstr>Приходить на допомогу людям</vt:lpstr>
      <vt:lpstr>Презентация PowerPoint</vt:lpstr>
      <vt:lpstr>Шкідлива дія вітру </vt:lpstr>
      <vt:lpstr>Шкідлива дія вітру </vt:lpstr>
      <vt:lpstr>Шкідлива дія вітру </vt:lpstr>
      <vt:lpstr>Висновок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Корисна дія вітру</dc:title>
  <dc:creator>Користувач</dc:creator>
  <cp:lastModifiedBy>dima</cp:lastModifiedBy>
  <cp:revision>37</cp:revision>
  <dcterms:created xsi:type="dcterms:W3CDTF">2016-02-17T06:49:58Z</dcterms:created>
  <dcterms:modified xsi:type="dcterms:W3CDTF">2017-04-09T12:05:53Z</dcterms:modified>
</cp:coreProperties>
</file>