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01" r:id="rId4"/>
    <p:sldId id="288" r:id="rId5"/>
    <p:sldId id="290" r:id="rId6"/>
    <p:sldId id="289" r:id="rId7"/>
    <p:sldId id="291" r:id="rId8"/>
    <p:sldId id="302" r:id="rId9"/>
    <p:sldId id="293" r:id="rId10"/>
    <p:sldId id="292" r:id="rId11"/>
    <p:sldId id="295" r:id="rId12"/>
    <p:sldId id="296" r:id="rId13"/>
    <p:sldId id="294" r:id="rId14"/>
    <p:sldId id="299" r:id="rId15"/>
    <p:sldId id="298" r:id="rId16"/>
    <p:sldId id="29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CC3300"/>
    <a:srgbClr val="9B2D93"/>
    <a:srgbClr val="008000"/>
    <a:srgbClr val="000066"/>
    <a:srgbClr val="FFFF99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gif"/><Relationship Id="rId1" Type="http://schemas.openxmlformats.org/officeDocument/2006/relationships/image" Target="../media/image29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9E9E9D-3DBF-4AEA-99B4-BB468A5E2F65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uk-UA"/>
        </a:p>
      </dgm:t>
    </dgm:pt>
    <dgm:pt modelId="{FDB99291-0745-4A38-8A3C-F30FE3E899AD}">
      <dgm:prSet phldrT="[Текст]"/>
      <dgm:spPr/>
      <dgm:t>
        <a:bodyPr/>
        <a:lstStyle/>
        <a:p>
          <a:r>
            <a:rPr lang="uk-UA" b="1" dirty="0" smtClean="0">
              <a:solidFill>
                <a:srgbClr val="002060"/>
              </a:solidFill>
            </a:rPr>
            <a:t>Забезпечує умови для розвитку творчої особистості</a:t>
          </a:r>
          <a:endParaRPr lang="uk-UA" b="1" dirty="0">
            <a:solidFill>
              <a:srgbClr val="002060"/>
            </a:solidFill>
          </a:endParaRPr>
        </a:p>
      </dgm:t>
    </dgm:pt>
    <dgm:pt modelId="{FFB5D51B-E3F9-47B4-BC45-1C6B136C63B1}" type="parTrans" cxnId="{64420C96-E07A-4111-83AE-558040C01943}">
      <dgm:prSet/>
      <dgm:spPr/>
      <dgm:t>
        <a:bodyPr/>
        <a:lstStyle/>
        <a:p>
          <a:endParaRPr lang="uk-UA"/>
        </a:p>
      </dgm:t>
    </dgm:pt>
    <dgm:pt modelId="{AA3D8C1F-E447-41C9-93D5-49B52B909413}" type="sibTrans" cxnId="{64420C96-E07A-4111-83AE-558040C01943}">
      <dgm:prSet/>
      <dgm:spPr/>
      <dgm:t>
        <a:bodyPr/>
        <a:lstStyle/>
        <a:p>
          <a:endParaRPr lang="uk-UA"/>
        </a:p>
      </dgm:t>
    </dgm:pt>
    <dgm:pt modelId="{2250DCF0-9554-4E9D-9773-3161E0988ECB}">
      <dgm:prSet phldrT="[Текст]"/>
      <dgm:spPr/>
      <dgm:t>
        <a:bodyPr/>
        <a:lstStyle/>
        <a:p>
          <a:r>
            <a:rPr lang="uk-UA" b="1" dirty="0" smtClean="0">
              <a:solidFill>
                <a:srgbClr val="002060"/>
              </a:solidFill>
            </a:rPr>
            <a:t>Сприяє виконанню </a:t>
          </a:r>
          <a:r>
            <a:rPr lang="uk-UA" b="1" smtClean="0">
              <a:solidFill>
                <a:srgbClr val="002060"/>
              </a:solidFill>
            </a:rPr>
            <a:t>завдань Концепції </a:t>
          </a:r>
          <a:r>
            <a:rPr lang="uk-UA" b="1" dirty="0" smtClean="0">
              <a:solidFill>
                <a:srgbClr val="002060"/>
              </a:solidFill>
            </a:rPr>
            <a:t>Нової української школи</a:t>
          </a:r>
          <a:endParaRPr lang="uk-UA" b="1" dirty="0">
            <a:solidFill>
              <a:srgbClr val="002060"/>
            </a:solidFill>
          </a:endParaRPr>
        </a:p>
      </dgm:t>
    </dgm:pt>
    <dgm:pt modelId="{D1132916-755B-4D39-9D6C-C47BB2BFDDA4}" type="parTrans" cxnId="{0570EE9B-7955-4767-A9ED-2D6BEC5B3571}">
      <dgm:prSet/>
      <dgm:spPr/>
      <dgm:t>
        <a:bodyPr/>
        <a:lstStyle/>
        <a:p>
          <a:endParaRPr lang="uk-UA"/>
        </a:p>
      </dgm:t>
    </dgm:pt>
    <dgm:pt modelId="{72111573-4241-47DE-8E2E-2132D25ED20A}" type="sibTrans" cxnId="{0570EE9B-7955-4767-A9ED-2D6BEC5B3571}">
      <dgm:prSet/>
      <dgm:spPr/>
      <dgm:t>
        <a:bodyPr/>
        <a:lstStyle/>
        <a:p>
          <a:endParaRPr lang="uk-UA"/>
        </a:p>
      </dgm:t>
    </dgm:pt>
    <dgm:pt modelId="{B66B9129-8A88-470D-BFA9-5A2AC3EE825E}">
      <dgm:prSet phldrT="[Текст]"/>
      <dgm:spPr/>
      <dgm:t>
        <a:bodyPr/>
        <a:lstStyle/>
        <a:p>
          <a:r>
            <a:rPr lang="uk-UA" b="1" dirty="0" smtClean="0">
              <a:solidFill>
                <a:srgbClr val="002060"/>
              </a:solidFill>
            </a:rPr>
            <a:t>Забезпечує особистісну – орієнтовну модель навчання</a:t>
          </a:r>
          <a:endParaRPr lang="uk-UA" b="1" dirty="0">
            <a:solidFill>
              <a:srgbClr val="002060"/>
            </a:solidFill>
          </a:endParaRPr>
        </a:p>
      </dgm:t>
    </dgm:pt>
    <dgm:pt modelId="{0E137E2F-DCA4-455D-A875-4D89F0608751}" type="parTrans" cxnId="{03239890-AE0F-460C-B988-98A17CBA76D5}">
      <dgm:prSet/>
      <dgm:spPr/>
      <dgm:t>
        <a:bodyPr/>
        <a:lstStyle/>
        <a:p>
          <a:endParaRPr lang="uk-UA"/>
        </a:p>
      </dgm:t>
    </dgm:pt>
    <dgm:pt modelId="{4D5EFA4B-547F-4617-8A63-0B4C1F5DAE21}" type="sibTrans" cxnId="{03239890-AE0F-460C-B988-98A17CBA76D5}">
      <dgm:prSet/>
      <dgm:spPr/>
      <dgm:t>
        <a:bodyPr/>
        <a:lstStyle/>
        <a:p>
          <a:endParaRPr lang="uk-UA"/>
        </a:p>
      </dgm:t>
    </dgm:pt>
    <dgm:pt modelId="{43CD3639-490C-4284-9BDC-064285D7DB6F}">
      <dgm:prSet phldrT="[Текст]"/>
      <dgm:spPr/>
      <dgm:t>
        <a:bodyPr/>
        <a:lstStyle/>
        <a:p>
          <a:r>
            <a:rPr lang="uk-UA" b="1" dirty="0" smtClean="0">
              <a:solidFill>
                <a:srgbClr val="002060"/>
              </a:solidFill>
            </a:rPr>
            <a:t>Створює атмосферу співробітництва, взаємодію вчителя і учнів</a:t>
          </a:r>
          <a:endParaRPr lang="uk-UA" b="1" dirty="0">
            <a:solidFill>
              <a:srgbClr val="002060"/>
            </a:solidFill>
          </a:endParaRPr>
        </a:p>
      </dgm:t>
    </dgm:pt>
    <dgm:pt modelId="{820DDEB7-D057-433E-81DD-EB0B35308A57}" type="parTrans" cxnId="{EEBADE57-E098-4CAF-9DB1-6640E5D36462}">
      <dgm:prSet/>
      <dgm:spPr/>
      <dgm:t>
        <a:bodyPr/>
        <a:lstStyle/>
        <a:p>
          <a:endParaRPr lang="uk-UA"/>
        </a:p>
      </dgm:t>
    </dgm:pt>
    <dgm:pt modelId="{C755FEAB-6B04-4705-BB5D-54345A855B73}" type="sibTrans" cxnId="{EEBADE57-E098-4CAF-9DB1-6640E5D36462}">
      <dgm:prSet/>
      <dgm:spPr/>
      <dgm:t>
        <a:bodyPr/>
        <a:lstStyle/>
        <a:p>
          <a:endParaRPr lang="uk-UA"/>
        </a:p>
      </dgm:t>
    </dgm:pt>
    <dgm:pt modelId="{65173E77-D4E1-4A55-B3E1-AE69809FBC7D}">
      <dgm:prSet phldrT="[Текст]"/>
      <dgm:spPr/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Сприяє розвитку життєвих компетентностей дитини</a:t>
          </a:r>
          <a:endParaRPr lang="uk-UA" b="1" dirty="0">
            <a:solidFill>
              <a:schemeClr val="tx1"/>
            </a:solidFill>
          </a:endParaRPr>
        </a:p>
      </dgm:t>
    </dgm:pt>
    <dgm:pt modelId="{5988CB59-61FB-4576-99C3-3057FDA9A8D5}" type="parTrans" cxnId="{5D91D71B-52E7-4E81-8462-50353C6C1459}">
      <dgm:prSet/>
      <dgm:spPr/>
      <dgm:t>
        <a:bodyPr/>
        <a:lstStyle/>
        <a:p>
          <a:endParaRPr lang="uk-UA"/>
        </a:p>
      </dgm:t>
    </dgm:pt>
    <dgm:pt modelId="{77F516AD-A2E8-4D2C-87AF-511082F38C4C}" type="sibTrans" cxnId="{5D91D71B-52E7-4E81-8462-50353C6C1459}">
      <dgm:prSet/>
      <dgm:spPr/>
      <dgm:t>
        <a:bodyPr/>
        <a:lstStyle/>
        <a:p>
          <a:endParaRPr lang="uk-UA"/>
        </a:p>
      </dgm:t>
    </dgm:pt>
    <dgm:pt modelId="{013D2CC9-18DF-4C04-902F-5C227DDB3437}" type="pres">
      <dgm:prSet presAssocID="{219E9E9D-3DBF-4AEA-99B4-BB468A5E2F6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6B664E19-2F01-4B1D-8312-B4A2BED3CFD1}" type="pres">
      <dgm:prSet presAssocID="{FDB99291-0745-4A38-8A3C-F30FE3E899A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F660374-F0A7-4116-AAA7-FDFDEDD611FD}" type="pres">
      <dgm:prSet presAssocID="{AA3D8C1F-E447-41C9-93D5-49B52B909413}" presName="sibTrans" presStyleCnt="0"/>
      <dgm:spPr/>
    </dgm:pt>
    <dgm:pt modelId="{47979BA5-434B-401C-BEBE-B3471EDF83E3}" type="pres">
      <dgm:prSet presAssocID="{2250DCF0-9554-4E9D-9773-3161E0988EC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D5E7687-2451-4C35-930E-87DDAA4928A9}" type="pres">
      <dgm:prSet presAssocID="{72111573-4241-47DE-8E2E-2132D25ED20A}" presName="sibTrans" presStyleCnt="0"/>
      <dgm:spPr/>
    </dgm:pt>
    <dgm:pt modelId="{943F8E29-6904-4D5A-A058-35204C8E2F54}" type="pres">
      <dgm:prSet presAssocID="{B66B9129-8A88-470D-BFA9-5A2AC3EE825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EF6512D-09A1-4237-8976-431A2F08CA67}" type="pres">
      <dgm:prSet presAssocID="{4D5EFA4B-547F-4617-8A63-0B4C1F5DAE21}" presName="sibTrans" presStyleCnt="0"/>
      <dgm:spPr/>
    </dgm:pt>
    <dgm:pt modelId="{4632B182-F4F5-4BE5-963E-4C353366F3F8}" type="pres">
      <dgm:prSet presAssocID="{43CD3639-490C-4284-9BDC-064285D7DB6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602392A-A9B4-47A2-9C79-9A85148E3AD6}" type="pres">
      <dgm:prSet presAssocID="{C755FEAB-6B04-4705-BB5D-54345A855B73}" presName="sibTrans" presStyleCnt="0"/>
      <dgm:spPr/>
    </dgm:pt>
    <dgm:pt modelId="{17DAFE11-F5C5-4AF2-B7D9-6A39B79F8AD9}" type="pres">
      <dgm:prSet presAssocID="{65173E77-D4E1-4A55-B3E1-AE69809FBC7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0570EE9B-7955-4767-A9ED-2D6BEC5B3571}" srcId="{219E9E9D-3DBF-4AEA-99B4-BB468A5E2F65}" destId="{2250DCF0-9554-4E9D-9773-3161E0988ECB}" srcOrd="1" destOrd="0" parTransId="{D1132916-755B-4D39-9D6C-C47BB2BFDDA4}" sibTransId="{72111573-4241-47DE-8E2E-2132D25ED20A}"/>
    <dgm:cxn modelId="{DA584D08-C61C-4B47-BFBF-C05798DC43B7}" type="presOf" srcId="{65173E77-D4E1-4A55-B3E1-AE69809FBC7D}" destId="{17DAFE11-F5C5-4AF2-B7D9-6A39B79F8AD9}" srcOrd="0" destOrd="0" presId="urn:microsoft.com/office/officeart/2005/8/layout/default"/>
    <dgm:cxn modelId="{64420C96-E07A-4111-83AE-558040C01943}" srcId="{219E9E9D-3DBF-4AEA-99B4-BB468A5E2F65}" destId="{FDB99291-0745-4A38-8A3C-F30FE3E899AD}" srcOrd="0" destOrd="0" parTransId="{FFB5D51B-E3F9-47B4-BC45-1C6B136C63B1}" sibTransId="{AA3D8C1F-E447-41C9-93D5-49B52B909413}"/>
    <dgm:cxn modelId="{41D44F99-EE41-4550-A0EF-4964ED4ED671}" type="presOf" srcId="{B66B9129-8A88-470D-BFA9-5A2AC3EE825E}" destId="{943F8E29-6904-4D5A-A058-35204C8E2F54}" srcOrd="0" destOrd="0" presId="urn:microsoft.com/office/officeart/2005/8/layout/default"/>
    <dgm:cxn modelId="{70ED9BC5-31A7-43E9-9ABC-F0064AEC3393}" type="presOf" srcId="{2250DCF0-9554-4E9D-9773-3161E0988ECB}" destId="{47979BA5-434B-401C-BEBE-B3471EDF83E3}" srcOrd="0" destOrd="0" presId="urn:microsoft.com/office/officeart/2005/8/layout/default"/>
    <dgm:cxn modelId="{EEBADE57-E098-4CAF-9DB1-6640E5D36462}" srcId="{219E9E9D-3DBF-4AEA-99B4-BB468A5E2F65}" destId="{43CD3639-490C-4284-9BDC-064285D7DB6F}" srcOrd="3" destOrd="0" parTransId="{820DDEB7-D057-433E-81DD-EB0B35308A57}" sibTransId="{C755FEAB-6B04-4705-BB5D-54345A855B73}"/>
    <dgm:cxn modelId="{5D91D71B-52E7-4E81-8462-50353C6C1459}" srcId="{219E9E9D-3DBF-4AEA-99B4-BB468A5E2F65}" destId="{65173E77-D4E1-4A55-B3E1-AE69809FBC7D}" srcOrd="4" destOrd="0" parTransId="{5988CB59-61FB-4576-99C3-3057FDA9A8D5}" sibTransId="{77F516AD-A2E8-4D2C-87AF-511082F38C4C}"/>
    <dgm:cxn modelId="{63F41C24-9643-4D0F-9831-1D3BB19ED583}" type="presOf" srcId="{FDB99291-0745-4A38-8A3C-F30FE3E899AD}" destId="{6B664E19-2F01-4B1D-8312-B4A2BED3CFD1}" srcOrd="0" destOrd="0" presId="urn:microsoft.com/office/officeart/2005/8/layout/default"/>
    <dgm:cxn modelId="{CC6E6A6B-0A77-45C7-944C-D381C913CD13}" type="presOf" srcId="{43CD3639-490C-4284-9BDC-064285D7DB6F}" destId="{4632B182-F4F5-4BE5-963E-4C353366F3F8}" srcOrd="0" destOrd="0" presId="urn:microsoft.com/office/officeart/2005/8/layout/default"/>
    <dgm:cxn modelId="{DA91BC20-5191-47C8-9A2D-683D120F69C5}" type="presOf" srcId="{219E9E9D-3DBF-4AEA-99B4-BB468A5E2F65}" destId="{013D2CC9-18DF-4C04-902F-5C227DDB3437}" srcOrd="0" destOrd="0" presId="urn:microsoft.com/office/officeart/2005/8/layout/default"/>
    <dgm:cxn modelId="{03239890-AE0F-460C-B988-98A17CBA76D5}" srcId="{219E9E9D-3DBF-4AEA-99B4-BB468A5E2F65}" destId="{B66B9129-8A88-470D-BFA9-5A2AC3EE825E}" srcOrd="2" destOrd="0" parTransId="{0E137E2F-DCA4-455D-A875-4D89F0608751}" sibTransId="{4D5EFA4B-547F-4617-8A63-0B4C1F5DAE21}"/>
    <dgm:cxn modelId="{F329188E-48D7-485B-A3AB-D7EA23879236}" type="presParOf" srcId="{013D2CC9-18DF-4C04-902F-5C227DDB3437}" destId="{6B664E19-2F01-4B1D-8312-B4A2BED3CFD1}" srcOrd="0" destOrd="0" presId="urn:microsoft.com/office/officeart/2005/8/layout/default"/>
    <dgm:cxn modelId="{D0AAAEA8-169A-4172-959B-6DD43C7EE0FE}" type="presParOf" srcId="{013D2CC9-18DF-4C04-902F-5C227DDB3437}" destId="{2F660374-F0A7-4116-AAA7-FDFDEDD611FD}" srcOrd="1" destOrd="0" presId="urn:microsoft.com/office/officeart/2005/8/layout/default"/>
    <dgm:cxn modelId="{09BAE1A3-D716-4B53-8F59-B1334D1E439A}" type="presParOf" srcId="{013D2CC9-18DF-4C04-902F-5C227DDB3437}" destId="{47979BA5-434B-401C-BEBE-B3471EDF83E3}" srcOrd="2" destOrd="0" presId="urn:microsoft.com/office/officeart/2005/8/layout/default"/>
    <dgm:cxn modelId="{68CE37B2-769B-4D38-8945-0C0329E4DB18}" type="presParOf" srcId="{013D2CC9-18DF-4C04-902F-5C227DDB3437}" destId="{4D5E7687-2451-4C35-930E-87DDAA4928A9}" srcOrd="3" destOrd="0" presId="urn:microsoft.com/office/officeart/2005/8/layout/default"/>
    <dgm:cxn modelId="{DE120759-BFFF-45B0-BCE5-D0CA1EF3BDAE}" type="presParOf" srcId="{013D2CC9-18DF-4C04-902F-5C227DDB3437}" destId="{943F8E29-6904-4D5A-A058-35204C8E2F54}" srcOrd="4" destOrd="0" presId="urn:microsoft.com/office/officeart/2005/8/layout/default"/>
    <dgm:cxn modelId="{88633E8C-1DA8-48D8-9F8A-A8B7C8861358}" type="presParOf" srcId="{013D2CC9-18DF-4C04-902F-5C227DDB3437}" destId="{FEF6512D-09A1-4237-8976-431A2F08CA67}" srcOrd="5" destOrd="0" presId="urn:microsoft.com/office/officeart/2005/8/layout/default"/>
    <dgm:cxn modelId="{8D0677BB-241A-450A-B0FD-318DD8970A26}" type="presParOf" srcId="{013D2CC9-18DF-4C04-902F-5C227DDB3437}" destId="{4632B182-F4F5-4BE5-963E-4C353366F3F8}" srcOrd="6" destOrd="0" presId="urn:microsoft.com/office/officeart/2005/8/layout/default"/>
    <dgm:cxn modelId="{982A2FC5-C5D5-4C0C-A17F-0C61F80EE572}" type="presParOf" srcId="{013D2CC9-18DF-4C04-902F-5C227DDB3437}" destId="{5602392A-A9B4-47A2-9C79-9A85148E3AD6}" srcOrd="7" destOrd="0" presId="urn:microsoft.com/office/officeart/2005/8/layout/default"/>
    <dgm:cxn modelId="{B74AA9E9-81E4-465C-A2BA-80032B694739}" type="presParOf" srcId="{013D2CC9-18DF-4C04-902F-5C227DDB3437}" destId="{17DAFE11-F5C5-4AF2-B7D9-6A39B79F8AD9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285CC45-2163-47DE-BA4E-F8ED0608C43D}" type="doc">
      <dgm:prSet loTypeId="urn:microsoft.com/office/officeart/2005/8/layout/funnel1" loCatId="relationship" qsTypeId="urn:microsoft.com/office/officeart/2005/8/quickstyle/3d3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ECA587E3-0666-4533-A3ED-81E81C7614EE}">
      <dgm:prSet phldrT="[Текст]" custT="1"/>
      <dgm:spPr/>
      <dgm:t>
        <a:bodyPr/>
        <a:lstStyle/>
        <a:p>
          <a:r>
            <a:rPr lang="uk-UA" sz="1800" b="1" i="1" dirty="0" smtClean="0">
              <a:latin typeface="Bookman Old Style" pitchFamily="18" charset="0"/>
            </a:rPr>
            <a:t>Виховна робота</a:t>
          </a:r>
          <a:endParaRPr lang="ru-RU" sz="1800" b="1" i="1" dirty="0">
            <a:latin typeface="Bookman Old Style" pitchFamily="18" charset="0"/>
          </a:endParaRPr>
        </a:p>
      </dgm:t>
    </dgm:pt>
    <dgm:pt modelId="{AAD258C6-FAB6-4483-A632-5B93B85D133B}" type="parTrans" cxnId="{CC3973CD-18C6-4DE8-A73C-25D7BB6BBBEC}">
      <dgm:prSet/>
      <dgm:spPr/>
      <dgm:t>
        <a:bodyPr/>
        <a:lstStyle/>
        <a:p>
          <a:endParaRPr lang="ru-RU"/>
        </a:p>
      </dgm:t>
    </dgm:pt>
    <dgm:pt modelId="{4C006D48-1404-4A6F-87E8-063ABB21EA38}" type="sibTrans" cxnId="{CC3973CD-18C6-4DE8-A73C-25D7BB6BBBEC}">
      <dgm:prSet/>
      <dgm:spPr/>
      <dgm:t>
        <a:bodyPr/>
        <a:lstStyle/>
        <a:p>
          <a:endParaRPr lang="ru-RU"/>
        </a:p>
      </dgm:t>
    </dgm:pt>
    <dgm:pt modelId="{7E9F2FC2-AB87-45CF-816B-92CDD4D468AA}">
      <dgm:prSet phldrT="[Текст]" custT="1"/>
      <dgm:spPr/>
      <dgm:t>
        <a:bodyPr/>
        <a:lstStyle/>
        <a:p>
          <a:r>
            <a:rPr lang="uk-UA" sz="1800" b="1" i="1" dirty="0" smtClean="0">
              <a:latin typeface="Bookman Old Style" pitchFamily="18" charset="0"/>
            </a:rPr>
            <a:t>Навчальна діяльність</a:t>
          </a:r>
          <a:endParaRPr lang="ru-RU" sz="1800" b="1" i="1" dirty="0">
            <a:latin typeface="Bookman Old Style" pitchFamily="18" charset="0"/>
          </a:endParaRPr>
        </a:p>
      </dgm:t>
    </dgm:pt>
    <dgm:pt modelId="{AFB2A67A-2A94-4D32-B6D9-B04994310AA2}" type="parTrans" cxnId="{F8DDFCC5-9069-4A6E-9946-73ECF34A11D4}">
      <dgm:prSet/>
      <dgm:spPr/>
      <dgm:t>
        <a:bodyPr/>
        <a:lstStyle/>
        <a:p>
          <a:endParaRPr lang="ru-RU"/>
        </a:p>
      </dgm:t>
    </dgm:pt>
    <dgm:pt modelId="{FC50C522-01CC-42C5-888C-0833106649AC}" type="sibTrans" cxnId="{F8DDFCC5-9069-4A6E-9946-73ECF34A11D4}">
      <dgm:prSet/>
      <dgm:spPr/>
      <dgm:t>
        <a:bodyPr/>
        <a:lstStyle/>
        <a:p>
          <a:endParaRPr lang="ru-RU"/>
        </a:p>
      </dgm:t>
    </dgm:pt>
    <dgm:pt modelId="{20526C72-9357-4FB2-AEDD-D6024B016344}">
      <dgm:prSet phldrT="[Текст]" custT="1"/>
      <dgm:spPr/>
      <dgm:t>
        <a:bodyPr/>
        <a:lstStyle/>
        <a:p>
          <a:r>
            <a:rPr lang="uk-UA" sz="1800" b="1" i="1" dirty="0" smtClean="0">
              <a:latin typeface="Bookman Old Style" pitchFamily="18" charset="0"/>
            </a:rPr>
            <a:t>Сучасні технології</a:t>
          </a:r>
          <a:endParaRPr lang="ru-RU" sz="1400" b="1" i="1" dirty="0">
            <a:latin typeface="Bookman Old Style" pitchFamily="18" charset="0"/>
          </a:endParaRPr>
        </a:p>
      </dgm:t>
    </dgm:pt>
    <dgm:pt modelId="{C0849BC6-B42E-42E5-8F5B-C358EC9A33FB}" type="parTrans" cxnId="{CD7E6426-EE1F-4465-B35B-B672201DD7D9}">
      <dgm:prSet/>
      <dgm:spPr/>
      <dgm:t>
        <a:bodyPr/>
        <a:lstStyle/>
        <a:p>
          <a:endParaRPr lang="ru-RU"/>
        </a:p>
      </dgm:t>
    </dgm:pt>
    <dgm:pt modelId="{7F9D937C-46F8-4E0F-815D-C356A83A77A1}" type="sibTrans" cxnId="{CD7E6426-EE1F-4465-B35B-B672201DD7D9}">
      <dgm:prSet/>
      <dgm:spPr/>
      <dgm:t>
        <a:bodyPr/>
        <a:lstStyle/>
        <a:p>
          <a:endParaRPr lang="ru-RU"/>
        </a:p>
      </dgm:t>
    </dgm:pt>
    <dgm:pt modelId="{84D59983-FA0C-4DC8-831C-A5D04C9951AE}">
      <dgm:prSet phldrT="[Текст]" custT="1"/>
      <dgm:spPr/>
      <dgm:t>
        <a:bodyPr/>
        <a:lstStyle/>
        <a:p>
          <a:endParaRPr lang="ru-RU" sz="2400" b="1" i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E5D6C2A-6100-4747-B95B-4A39361BE35D}" type="parTrans" cxnId="{226E7A9D-D83D-4C64-8379-303DB3F5E0C2}">
      <dgm:prSet/>
      <dgm:spPr/>
      <dgm:t>
        <a:bodyPr/>
        <a:lstStyle/>
        <a:p>
          <a:endParaRPr lang="ru-RU"/>
        </a:p>
      </dgm:t>
    </dgm:pt>
    <dgm:pt modelId="{400879AE-E68C-4C63-9D49-FB000BC33E5C}" type="sibTrans" cxnId="{226E7A9D-D83D-4C64-8379-303DB3F5E0C2}">
      <dgm:prSet/>
      <dgm:spPr/>
      <dgm:t>
        <a:bodyPr/>
        <a:lstStyle/>
        <a:p>
          <a:endParaRPr lang="ru-RU"/>
        </a:p>
      </dgm:t>
    </dgm:pt>
    <dgm:pt modelId="{5D89E07F-AB0B-4518-A931-5C00599D7944}" type="pres">
      <dgm:prSet presAssocID="{1285CC45-2163-47DE-BA4E-F8ED0608C43D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2D9091F-A01D-47C0-853D-C8EE124A13D3}" type="pres">
      <dgm:prSet presAssocID="{1285CC45-2163-47DE-BA4E-F8ED0608C43D}" presName="ellipse" presStyleLbl="trBgShp" presStyleIdx="0" presStyleCnt="1" custScaleX="135747" custLinFactNeighborX="4617" custLinFactNeighborY="-16638"/>
      <dgm:spPr/>
    </dgm:pt>
    <dgm:pt modelId="{435B6C3B-3CA1-416A-AE4C-274A7F714D4F}" type="pres">
      <dgm:prSet presAssocID="{1285CC45-2163-47DE-BA4E-F8ED0608C43D}" presName="arrow1" presStyleLbl="fgShp" presStyleIdx="0" presStyleCnt="1" custLinFactY="-38893" custLinFactNeighborX="29268" custLinFactNeighborY="-100000"/>
      <dgm:spPr/>
    </dgm:pt>
    <dgm:pt modelId="{86132D7B-A6FC-4AD3-ADB2-12355B71C0DC}" type="pres">
      <dgm:prSet presAssocID="{1285CC45-2163-47DE-BA4E-F8ED0608C43D}" presName="rectangle" presStyleLbl="revTx" presStyleIdx="0" presStyleCnt="1" custFlipHor="1" custScaleX="10519" custScaleY="4904" custLinFactNeighborX="-7468" custLinFactNeighborY="23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2FCEC3-17D5-4BD5-97A6-3A90E7CEA7BC}" type="pres">
      <dgm:prSet presAssocID="{7E9F2FC2-AB87-45CF-816B-92CDD4D468AA}" presName="item1" presStyleLbl="node1" presStyleIdx="0" presStyleCnt="3" custScaleX="172537" custLinFactY="-15704" custLinFactNeighborX="98668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8BC524-6666-4054-8F7F-460AA22142B1}" type="pres">
      <dgm:prSet presAssocID="{20526C72-9357-4FB2-AEDD-D6024B016344}" presName="item2" presStyleLbl="node1" presStyleIdx="1" presStyleCnt="3" custScaleX="154159" custLinFactNeighborX="-1581" custLinFactNeighborY="-406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B57AFA-D0E7-4E1B-8D0B-BC67A94EF17A}" type="pres">
      <dgm:prSet presAssocID="{84D59983-FA0C-4DC8-831C-A5D04C9951AE}" presName="item3" presStyleLbl="node1" presStyleIdx="2" presStyleCnt="3" custScaleX="168926" custLinFactNeighborX="-16451" custLinFactNeighborY="598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5B13EA-8B09-4D5F-9B5D-C02F10744C44}" type="pres">
      <dgm:prSet presAssocID="{1285CC45-2163-47DE-BA4E-F8ED0608C43D}" presName="funnel" presStyleLbl="trAlignAcc1" presStyleIdx="0" presStyleCnt="1" custScaleX="132725" custLinFactNeighborX="8195" custLinFactNeighborY="1160"/>
      <dgm:spPr/>
    </dgm:pt>
  </dgm:ptLst>
  <dgm:cxnLst>
    <dgm:cxn modelId="{00756CB4-B1FC-4C91-8771-C850E335D158}" type="presOf" srcId="{7E9F2FC2-AB87-45CF-816B-92CDD4D468AA}" destId="{1E8BC524-6666-4054-8F7F-460AA22142B1}" srcOrd="0" destOrd="0" presId="urn:microsoft.com/office/officeart/2005/8/layout/funnel1"/>
    <dgm:cxn modelId="{962794B6-88E2-47A6-ADEE-392C9EA2991E}" type="presOf" srcId="{84D59983-FA0C-4DC8-831C-A5D04C9951AE}" destId="{86132D7B-A6FC-4AD3-ADB2-12355B71C0DC}" srcOrd="0" destOrd="0" presId="urn:microsoft.com/office/officeart/2005/8/layout/funnel1"/>
    <dgm:cxn modelId="{4F5E9F9B-DF1E-4735-8B19-1F0AB9BAE297}" type="presOf" srcId="{20526C72-9357-4FB2-AEDD-D6024B016344}" destId="{2B2FCEC3-17D5-4BD5-97A6-3A90E7CEA7BC}" srcOrd="0" destOrd="0" presId="urn:microsoft.com/office/officeart/2005/8/layout/funnel1"/>
    <dgm:cxn modelId="{F8DDFCC5-9069-4A6E-9946-73ECF34A11D4}" srcId="{1285CC45-2163-47DE-BA4E-F8ED0608C43D}" destId="{7E9F2FC2-AB87-45CF-816B-92CDD4D468AA}" srcOrd="1" destOrd="0" parTransId="{AFB2A67A-2A94-4D32-B6D9-B04994310AA2}" sibTransId="{FC50C522-01CC-42C5-888C-0833106649AC}"/>
    <dgm:cxn modelId="{7FEF9C56-2DA5-4105-8BF0-212C99CCC0D5}" type="presOf" srcId="{1285CC45-2163-47DE-BA4E-F8ED0608C43D}" destId="{5D89E07F-AB0B-4518-A931-5C00599D7944}" srcOrd="0" destOrd="0" presId="urn:microsoft.com/office/officeart/2005/8/layout/funnel1"/>
    <dgm:cxn modelId="{CC3973CD-18C6-4DE8-A73C-25D7BB6BBBEC}" srcId="{1285CC45-2163-47DE-BA4E-F8ED0608C43D}" destId="{ECA587E3-0666-4533-A3ED-81E81C7614EE}" srcOrd="0" destOrd="0" parTransId="{AAD258C6-FAB6-4483-A632-5B93B85D133B}" sibTransId="{4C006D48-1404-4A6F-87E8-063ABB21EA38}"/>
    <dgm:cxn modelId="{CD7E6426-EE1F-4465-B35B-B672201DD7D9}" srcId="{1285CC45-2163-47DE-BA4E-F8ED0608C43D}" destId="{20526C72-9357-4FB2-AEDD-D6024B016344}" srcOrd="2" destOrd="0" parTransId="{C0849BC6-B42E-42E5-8F5B-C358EC9A33FB}" sibTransId="{7F9D937C-46F8-4E0F-815D-C356A83A77A1}"/>
    <dgm:cxn modelId="{71189A23-F513-4377-885D-40ABB55F9847}" type="presOf" srcId="{ECA587E3-0666-4533-A3ED-81E81C7614EE}" destId="{77B57AFA-D0E7-4E1B-8D0B-BC67A94EF17A}" srcOrd="0" destOrd="0" presId="urn:microsoft.com/office/officeart/2005/8/layout/funnel1"/>
    <dgm:cxn modelId="{226E7A9D-D83D-4C64-8379-303DB3F5E0C2}" srcId="{1285CC45-2163-47DE-BA4E-F8ED0608C43D}" destId="{84D59983-FA0C-4DC8-831C-A5D04C9951AE}" srcOrd="3" destOrd="0" parTransId="{FE5D6C2A-6100-4747-B95B-4A39361BE35D}" sibTransId="{400879AE-E68C-4C63-9D49-FB000BC33E5C}"/>
    <dgm:cxn modelId="{E699F000-C2CA-4AAF-B10B-B4AE40A5CBC6}" type="presParOf" srcId="{5D89E07F-AB0B-4518-A931-5C00599D7944}" destId="{92D9091F-A01D-47C0-853D-C8EE124A13D3}" srcOrd="0" destOrd="0" presId="urn:microsoft.com/office/officeart/2005/8/layout/funnel1"/>
    <dgm:cxn modelId="{5B2F18FE-C1FB-4FC0-8057-783CD8FE010C}" type="presParOf" srcId="{5D89E07F-AB0B-4518-A931-5C00599D7944}" destId="{435B6C3B-3CA1-416A-AE4C-274A7F714D4F}" srcOrd="1" destOrd="0" presId="urn:microsoft.com/office/officeart/2005/8/layout/funnel1"/>
    <dgm:cxn modelId="{4B7788AD-A85A-47AB-A189-55645ACA40CD}" type="presParOf" srcId="{5D89E07F-AB0B-4518-A931-5C00599D7944}" destId="{86132D7B-A6FC-4AD3-ADB2-12355B71C0DC}" srcOrd="2" destOrd="0" presId="urn:microsoft.com/office/officeart/2005/8/layout/funnel1"/>
    <dgm:cxn modelId="{C7CC1B46-FE35-44AD-BFCC-721B532259F5}" type="presParOf" srcId="{5D89E07F-AB0B-4518-A931-5C00599D7944}" destId="{2B2FCEC3-17D5-4BD5-97A6-3A90E7CEA7BC}" srcOrd="3" destOrd="0" presId="urn:microsoft.com/office/officeart/2005/8/layout/funnel1"/>
    <dgm:cxn modelId="{ADBE45F3-6651-43FE-9A23-8416FCA6ED30}" type="presParOf" srcId="{5D89E07F-AB0B-4518-A931-5C00599D7944}" destId="{1E8BC524-6666-4054-8F7F-460AA22142B1}" srcOrd="4" destOrd="0" presId="urn:microsoft.com/office/officeart/2005/8/layout/funnel1"/>
    <dgm:cxn modelId="{03D056BA-2EA0-43D2-90F8-878181CE6367}" type="presParOf" srcId="{5D89E07F-AB0B-4518-A931-5C00599D7944}" destId="{77B57AFA-D0E7-4E1B-8D0B-BC67A94EF17A}" srcOrd="5" destOrd="0" presId="urn:microsoft.com/office/officeart/2005/8/layout/funnel1"/>
    <dgm:cxn modelId="{53A66B0E-29B4-46A2-90FB-3DFEEF0CAFDA}" type="presParOf" srcId="{5D89E07F-AB0B-4518-A931-5C00599D7944}" destId="{415B13EA-8B09-4D5F-9B5D-C02F10744C44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EA5286-9C96-4D84-8DF2-5A7B528F3C13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AB9CA2B-125E-4C7A-94BA-479FD5CF7D33}">
      <dgm:prSet phldrT="[Текст]"/>
      <dgm:spPr/>
      <dgm:t>
        <a:bodyPr/>
        <a:lstStyle/>
        <a:p>
          <a:r>
            <a:rPr lang="uk-UA" dirty="0" smtClean="0"/>
            <a:t>*</a:t>
          </a:r>
          <a:endParaRPr lang="ru-RU" dirty="0"/>
        </a:p>
      </dgm:t>
    </dgm:pt>
    <dgm:pt modelId="{44E92297-A8EC-42C3-A21F-3B190A01E995}" type="parTrans" cxnId="{620D241E-8EBD-484D-AD6A-5E8C5172F7B2}">
      <dgm:prSet/>
      <dgm:spPr/>
      <dgm:t>
        <a:bodyPr/>
        <a:lstStyle/>
        <a:p>
          <a:endParaRPr lang="ru-RU"/>
        </a:p>
      </dgm:t>
    </dgm:pt>
    <dgm:pt modelId="{0F5EEF77-CE7F-4726-9A08-E2D05CADD084}" type="sibTrans" cxnId="{620D241E-8EBD-484D-AD6A-5E8C5172F7B2}">
      <dgm:prSet/>
      <dgm:spPr/>
      <dgm:t>
        <a:bodyPr/>
        <a:lstStyle/>
        <a:p>
          <a:endParaRPr lang="ru-RU"/>
        </a:p>
      </dgm:t>
    </dgm:pt>
    <dgm:pt modelId="{E20186E6-3557-416F-B76C-F31576DE4AF8}">
      <dgm:prSet phldrT="[Текст]" custT="1"/>
      <dgm:spPr/>
      <dgm:t>
        <a:bodyPr/>
        <a:lstStyle/>
        <a:p>
          <a:r>
            <a:rPr lang="uk-UA" sz="1600" b="1" dirty="0" smtClean="0"/>
            <a:t>Впровадження у навчальну практику гуманістичного принципу організації освіти.</a:t>
          </a:r>
          <a:endParaRPr lang="ru-RU" sz="1600" dirty="0"/>
        </a:p>
      </dgm:t>
    </dgm:pt>
    <dgm:pt modelId="{99650174-8843-4A3B-9E4D-7CDACA7A75C3}" type="parTrans" cxnId="{6062192A-5308-4426-8934-D8039D1062F4}">
      <dgm:prSet/>
      <dgm:spPr/>
      <dgm:t>
        <a:bodyPr/>
        <a:lstStyle/>
        <a:p>
          <a:endParaRPr lang="ru-RU"/>
        </a:p>
      </dgm:t>
    </dgm:pt>
    <dgm:pt modelId="{DC0E91A2-F6F5-4128-BB94-CA0745D06642}" type="sibTrans" cxnId="{6062192A-5308-4426-8934-D8039D1062F4}">
      <dgm:prSet/>
      <dgm:spPr/>
      <dgm:t>
        <a:bodyPr/>
        <a:lstStyle/>
        <a:p>
          <a:endParaRPr lang="ru-RU"/>
        </a:p>
      </dgm:t>
    </dgm:pt>
    <dgm:pt modelId="{B77BB3F9-3812-450D-B79E-9A2712243EBB}">
      <dgm:prSet phldrT="[Текст]" custT="1"/>
      <dgm:spPr/>
      <dgm:t>
        <a:bodyPr/>
        <a:lstStyle/>
        <a:p>
          <a:r>
            <a:rPr lang="uk-UA" sz="1600" b="1" dirty="0" smtClean="0"/>
            <a:t>Застосування диференційованого підходу до учнів,впровадження  різноманітних форм самостійної  та індивідуальної роботи.</a:t>
          </a:r>
          <a:endParaRPr lang="ru-RU" sz="1600" dirty="0"/>
        </a:p>
      </dgm:t>
    </dgm:pt>
    <dgm:pt modelId="{5013E18F-EF4D-4F6C-903A-A3839ADB2748}" type="parTrans" cxnId="{EC337143-3A7C-4759-8403-67DBD144A3EF}">
      <dgm:prSet/>
      <dgm:spPr/>
      <dgm:t>
        <a:bodyPr/>
        <a:lstStyle/>
        <a:p>
          <a:endParaRPr lang="ru-RU"/>
        </a:p>
      </dgm:t>
    </dgm:pt>
    <dgm:pt modelId="{672784DB-8A56-4BE9-AD00-087F0E23C12A}" type="sibTrans" cxnId="{EC337143-3A7C-4759-8403-67DBD144A3EF}">
      <dgm:prSet/>
      <dgm:spPr/>
      <dgm:t>
        <a:bodyPr/>
        <a:lstStyle/>
        <a:p>
          <a:endParaRPr lang="ru-RU"/>
        </a:p>
      </dgm:t>
    </dgm:pt>
    <dgm:pt modelId="{2D5CEFC0-9C0B-4D50-AABA-CA9CE027163C}">
      <dgm:prSet phldrT="[Текст]"/>
      <dgm:spPr/>
      <dgm:t>
        <a:bodyPr/>
        <a:lstStyle/>
        <a:p>
          <a:r>
            <a:rPr lang="uk-UA" b="1" dirty="0" smtClean="0"/>
            <a:t> *</a:t>
          </a:r>
          <a:endParaRPr lang="ru-RU" dirty="0"/>
        </a:p>
      </dgm:t>
    </dgm:pt>
    <dgm:pt modelId="{380379D8-8F3E-4BAD-B14F-C217D553375D}" type="parTrans" cxnId="{F903D98B-13E9-4CE4-8A61-3A1798AF82A9}">
      <dgm:prSet/>
      <dgm:spPr/>
      <dgm:t>
        <a:bodyPr/>
        <a:lstStyle/>
        <a:p>
          <a:endParaRPr lang="ru-RU"/>
        </a:p>
      </dgm:t>
    </dgm:pt>
    <dgm:pt modelId="{BED44997-18A7-498B-A4BD-D83745B19841}" type="sibTrans" cxnId="{F903D98B-13E9-4CE4-8A61-3A1798AF82A9}">
      <dgm:prSet/>
      <dgm:spPr/>
      <dgm:t>
        <a:bodyPr/>
        <a:lstStyle/>
        <a:p>
          <a:endParaRPr lang="ru-RU"/>
        </a:p>
      </dgm:t>
    </dgm:pt>
    <dgm:pt modelId="{3FAF0EDC-A310-4D9B-B3FE-C0DCCB11A9C5}">
      <dgm:prSet phldrT="[Текст]"/>
      <dgm:spPr/>
      <dgm:t>
        <a:bodyPr/>
        <a:lstStyle/>
        <a:p>
          <a:r>
            <a:rPr lang="uk-UA" b="1" dirty="0" smtClean="0"/>
            <a:t>  *</a:t>
          </a:r>
          <a:endParaRPr lang="ru-RU" dirty="0"/>
        </a:p>
      </dgm:t>
    </dgm:pt>
    <dgm:pt modelId="{65026287-253A-4633-9714-BFCE909E6533}" type="parTrans" cxnId="{FCA0F5E5-C2A9-4575-9C62-F30837FCF889}">
      <dgm:prSet/>
      <dgm:spPr/>
      <dgm:t>
        <a:bodyPr/>
        <a:lstStyle/>
        <a:p>
          <a:endParaRPr lang="ru-RU"/>
        </a:p>
      </dgm:t>
    </dgm:pt>
    <dgm:pt modelId="{B45C5439-9CC4-48F0-9FB9-2D74E678EF2A}" type="sibTrans" cxnId="{FCA0F5E5-C2A9-4575-9C62-F30837FCF889}">
      <dgm:prSet/>
      <dgm:spPr/>
      <dgm:t>
        <a:bodyPr/>
        <a:lstStyle/>
        <a:p>
          <a:endParaRPr lang="ru-RU"/>
        </a:p>
      </dgm:t>
    </dgm:pt>
    <dgm:pt modelId="{51AF929C-0519-4D29-8DCF-8BA10C206AAC}">
      <dgm:prSet phldrT="[Текст]"/>
      <dgm:spPr/>
      <dgm:t>
        <a:bodyPr/>
        <a:lstStyle/>
        <a:p>
          <a:r>
            <a:rPr lang="uk-UA" dirty="0" smtClean="0"/>
            <a:t>*</a:t>
          </a:r>
          <a:endParaRPr lang="ru-RU" dirty="0"/>
        </a:p>
      </dgm:t>
    </dgm:pt>
    <dgm:pt modelId="{1157816E-31CB-4D47-A823-8928340689C6}" type="parTrans" cxnId="{9DF02F39-3171-4322-96A9-6B91AAE971A2}">
      <dgm:prSet/>
      <dgm:spPr/>
      <dgm:t>
        <a:bodyPr/>
        <a:lstStyle/>
        <a:p>
          <a:endParaRPr lang="ru-RU"/>
        </a:p>
      </dgm:t>
    </dgm:pt>
    <dgm:pt modelId="{CB905B26-277D-4228-AB07-262B5B85B806}" type="sibTrans" cxnId="{9DF02F39-3171-4322-96A9-6B91AAE971A2}">
      <dgm:prSet/>
      <dgm:spPr/>
      <dgm:t>
        <a:bodyPr/>
        <a:lstStyle/>
        <a:p>
          <a:endParaRPr lang="ru-RU"/>
        </a:p>
      </dgm:t>
    </dgm:pt>
    <dgm:pt modelId="{4A70E3CD-065B-4820-9C59-8F5D78EB49A4}">
      <dgm:prSet phldrT="[Текст]"/>
      <dgm:spPr/>
      <dgm:t>
        <a:bodyPr/>
        <a:lstStyle/>
        <a:p>
          <a:r>
            <a:rPr lang="uk-UA" b="1" dirty="0" smtClean="0"/>
            <a:t> *</a:t>
          </a:r>
          <a:endParaRPr lang="ru-RU" dirty="0"/>
        </a:p>
      </dgm:t>
    </dgm:pt>
    <dgm:pt modelId="{F790BCCE-2CED-4C8D-8460-96C31BD11AB7}" type="parTrans" cxnId="{890A4C1D-EA5C-4DF1-8C87-FD3D306809EF}">
      <dgm:prSet/>
      <dgm:spPr/>
      <dgm:t>
        <a:bodyPr/>
        <a:lstStyle/>
        <a:p>
          <a:endParaRPr lang="ru-RU"/>
        </a:p>
      </dgm:t>
    </dgm:pt>
    <dgm:pt modelId="{C5959BB4-03C4-4ABC-B364-03435D447606}" type="sibTrans" cxnId="{890A4C1D-EA5C-4DF1-8C87-FD3D306809EF}">
      <dgm:prSet/>
      <dgm:spPr/>
      <dgm:t>
        <a:bodyPr/>
        <a:lstStyle/>
        <a:p>
          <a:endParaRPr lang="ru-RU"/>
        </a:p>
      </dgm:t>
    </dgm:pt>
    <dgm:pt modelId="{91C0AE76-E585-4F81-AF56-611F4C0BE498}">
      <dgm:prSet custT="1"/>
      <dgm:spPr/>
      <dgm:t>
        <a:bodyPr/>
        <a:lstStyle/>
        <a:p>
          <a:r>
            <a:rPr lang="uk-UA" sz="1600" b="1" dirty="0" smtClean="0"/>
            <a:t>Впровадження активних методів навчання:нестандартні форми перевірки домашніх завдань, диспути, конференції, дослідження, експерименти.</a:t>
          </a:r>
          <a:endParaRPr lang="ru-RU" sz="1600" dirty="0"/>
        </a:p>
      </dgm:t>
    </dgm:pt>
    <dgm:pt modelId="{CA0A8E45-0F1C-4A1F-84B8-D2C1911911C2}" type="parTrans" cxnId="{8C27A367-9CA4-4273-82BE-A4F2C810CA33}">
      <dgm:prSet/>
      <dgm:spPr/>
      <dgm:t>
        <a:bodyPr/>
        <a:lstStyle/>
        <a:p>
          <a:endParaRPr lang="ru-RU"/>
        </a:p>
      </dgm:t>
    </dgm:pt>
    <dgm:pt modelId="{DA04BA10-879A-4D9C-9976-B289A0B47E40}" type="sibTrans" cxnId="{8C27A367-9CA4-4273-82BE-A4F2C810CA33}">
      <dgm:prSet/>
      <dgm:spPr/>
      <dgm:t>
        <a:bodyPr/>
        <a:lstStyle/>
        <a:p>
          <a:endParaRPr lang="ru-RU"/>
        </a:p>
      </dgm:t>
    </dgm:pt>
    <dgm:pt modelId="{ABFA9B31-18B2-40CC-B58F-06D91392251C}">
      <dgm:prSet custT="1"/>
      <dgm:spPr/>
      <dgm:t>
        <a:bodyPr/>
        <a:lstStyle/>
        <a:p>
          <a:r>
            <a:rPr lang="uk-UA" sz="1600" b="1" dirty="0" smtClean="0"/>
            <a:t>Застосування різноманітних форм уроків: урок-гра, урок-змагання, урок-подорож, урок-вікторина, урок-казка, урок-свято.</a:t>
          </a:r>
          <a:endParaRPr lang="ru-RU" sz="1600" dirty="0"/>
        </a:p>
      </dgm:t>
    </dgm:pt>
    <dgm:pt modelId="{2C220CE4-7E12-4796-A156-42933D99DBB0}" type="parTrans" cxnId="{ED2A36D0-BD0B-4044-9E30-79CEE55CCAB3}">
      <dgm:prSet/>
      <dgm:spPr/>
      <dgm:t>
        <a:bodyPr/>
        <a:lstStyle/>
        <a:p>
          <a:endParaRPr lang="ru-RU"/>
        </a:p>
      </dgm:t>
    </dgm:pt>
    <dgm:pt modelId="{151877D2-1576-4516-AC37-8CA37B6B2883}" type="sibTrans" cxnId="{ED2A36D0-BD0B-4044-9E30-79CEE55CCAB3}">
      <dgm:prSet/>
      <dgm:spPr/>
      <dgm:t>
        <a:bodyPr/>
        <a:lstStyle/>
        <a:p>
          <a:endParaRPr lang="ru-RU"/>
        </a:p>
      </dgm:t>
    </dgm:pt>
    <dgm:pt modelId="{E5CD7817-93C3-4E6E-BA4A-2447826313A3}">
      <dgm:prSet phldrT="[Текст]"/>
      <dgm:spPr/>
      <dgm:t>
        <a:bodyPr/>
        <a:lstStyle/>
        <a:p>
          <a:r>
            <a:rPr lang="uk-UA" dirty="0" smtClean="0"/>
            <a:t>*</a:t>
          </a:r>
          <a:endParaRPr lang="ru-RU" dirty="0"/>
        </a:p>
      </dgm:t>
    </dgm:pt>
    <dgm:pt modelId="{F0F61891-9443-4729-8952-AB6B030449F1}" type="sibTrans" cxnId="{7764F72E-B48C-4155-9082-D0FD9C0BF88B}">
      <dgm:prSet/>
      <dgm:spPr/>
      <dgm:t>
        <a:bodyPr/>
        <a:lstStyle/>
        <a:p>
          <a:endParaRPr lang="ru-RU"/>
        </a:p>
      </dgm:t>
    </dgm:pt>
    <dgm:pt modelId="{3627AC8A-18E1-40F3-88DB-A405F5EA7E3C}" type="parTrans" cxnId="{7764F72E-B48C-4155-9082-D0FD9C0BF88B}">
      <dgm:prSet/>
      <dgm:spPr/>
      <dgm:t>
        <a:bodyPr/>
        <a:lstStyle/>
        <a:p>
          <a:endParaRPr lang="ru-RU"/>
        </a:p>
      </dgm:t>
    </dgm:pt>
    <dgm:pt modelId="{EDF56107-5872-41B3-B53E-84E40117696A}">
      <dgm:prSet custT="1"/>
      <dgm:spPr/>
      <dgm:t>
        <a:bodyPr/>
        <a:lstStyle/>
        <a:p>
          <a:r>
            <a:rPr lang="uk-UA" sz="1600" b="1" dirty="0" smtClean="0"/>
            <a:t>Застосування різноманітного матеріалу,казкових сюжетів і казкових героїв.</a:t>
          </a:r>
          <a:endParaRPr lang="ru-RU" sz="1600" dirty="0"/>
        </a:p>
      </dgm:t>
    </dgm:pt>
    <dgm:pt modelId="{CDCC4BD0-E968-4A49-989D-A676AEF8B11B}" type="parTrans" cxnId="{2FD72E33-1679-4166-9371-73C2E8205588}">
      <dgm:prSet/>
      <dgm:spPr/>
      <dgm:t>
        <a:bodyPr/>
        <a:lstStyle/>
        <a:p>
          <a:endParaRPr lang="ru-RU"/>
        </a:p>
      </dgm:t>
    </dgm:pt>
    <dgm:pt modelId="{D26196CF-22D7-4462-A6E5-E272FE376445}" type="sibTrans" cxnId="{2FD72E33-1679-4166-9371-73C2E8205588}">
      <dgm:prSet/>
      <dgm:spPr/>
      <dgm:t>
        <a:bodyPr/>
        <a:lstStyle/>
        <a:p>
          <a:endParaRPr lang="ru-RU"/>
        </a:p>
      </dgm:t>
    </dgm:pt>
    <dgm:pt modelId="{3602188C-957B-472C-AC87-B0BDD81DE1FD}">
      <dgm:prSet custT="1"/>
      <dgm:spPr/>
      <dgm:t>
        <a:bodyPr/>
        <a:lstStyle/>
        <a:p>
          <a:r>
            <a:rPr lang="uk-UA" sz="1600" b="1" dirty="0" smtClean="0"/>
            <a:t>Розвиток фантазії,уяви,спонукання до дій.</a:t>
          </a:r>
          <a:endParaRPr lang="ru-RU" sz="1600" dirty="0"/>
        </a:p>
      </dgm:t>
    </dgm:pt>
    <dgm:pt modelId="{36BB74DD-1DEF-4881-8FE5-1CC47334951F}" type="parTrans" cxnId="{2990FF08-6B79-4113-B918-9F8EA66C09D9}">
      <dgm:prSet/>
      <dgm:spPr/>
      <dgm:t>
        <a:bodyPr/>
        <a:lstStyle/>
        <a:p>
          <a:endParaRPr lang="ru-RU"/>
        </a:p>
      </dgm:t>
    </dgm:pt>
    <dgm:pt modelId="{7F6F61E7-F8E7-4FC6-A13F-70C6E66F18AB}" type="sibTrans" cxnId="{2990FF08-6B79-4113-B918-9F8EA66C09D9}">
      <dgm:prSet/>
      <dgm:spPr/>
      <dgm:t>
        <a:bodyPr/>
        <a:lstStyle/>
        <a:p>
          <a:endParaRPr lang="ru-RU"/>
        </a:p>
      </dgm:t>
    </dgm:pt>
    <dgm:pt modelId="{05A7D493-C4AF-4CF0-81F3-7CFB26EB66DC}">
      <dgm:prSet custT="1"/>
      <dgm:spPr/>
      <dgm:t>
        <a:bodyPr/>
        <a:lstStyle/>
        <a:p>
          <a:r>
            <a:rPr lang="uk-UA" sz="1600" b="1" dirty="0" smtClean="0"/>
            <a:t>Пошукові завдання,самостійні роботи з елементами творчості.</a:t>
          </a:r>
          <a:endParaRPr lang="ru-RU" sz="1600" dirty="0"/>
        </a:p>
      </dgm:t>
    </dgm:pt>
    <dgm:pt modelId="{403B3638-B241-4B83-8C4A-C2512A85A1B6}" type="parTrans" cxnId="{3F7C9466-4E74-4291-B3F5-3B76F137142D}">
      <dgm:prSet/>
      <dgm:spPr/>
      <dgm:t>
        <a:bodyPr/>
        <a:lstStyle/>
        <a:p>
          <a:endParaRPr lang="ru-RU"/>
        </a:p>
      </dgm:t>
    </dgm:pt>
    <dgm:pt modelId="{E709DBA7-4CFF-4FE2-97CA-3672AB8DC09B}" type="sibTrans" cxnId="{3F7C9466-4E74-4291-B3F5-3B76F137142D}">
      <dgm:prSet/>
      <dgm:spPr/>
      <dgm:t>
        <a:bodyPr/>
        <a:lstStyle/>
        <a:p>
          <a:endParaRPr lang="ru-RU"/>
        </a:p>
      </dgm:t>
    </dgm:pt>
    <dgm:pt modelId="{0752D427-D815-4C3A-9C2E-3E318E8876DC}">
      <dgm:prSet/>
      <dgm:spPr/>
      <dgm:t>
        <a:bodyPr/>
        <a:lstStyle/>
        <a:p>
          <a:r>
            <a:rPr lang="uk-UA" b="1" dirty="0" smtClean="0"/>
            <a:t> *</a:t>
          </a:r>
          <a:endParaRPr lang="ru-RU" dirty="0"/>
        </a:p>
      </dgm:t>
    </dgm:pt>
    <dgm:pt modelId="{B1F3473A-1FE2-4BDD-8AE1-BC46CFA23CF0}" type="parTrans" cxnId="{BE3950BB-B2E8-49DA-9E37-C182E51A890E}">
      <dgm:prSet/>
      <dgm:spPr/>
      <dgm:t>
        <a:bodyPr/>
        <a:lstStyle/>
        <a:p>
          <a:endParaRPr lang="ru-RU"/>
        </a:p>
      </dgm:t>
    </dgm:pt>
    <dgm:pt modelId="{DBFBB4C8-99EF-4057-BAC3-B13B425E5806}" type="sibTrans" cxnId="{BE3950BB-B2E8-49DA-9E37-C182E51A890E}">
      <dgm:prSet/>
      <dgm:spPr/>
      <dgm:t>
        <a:bodyPr/>
        <a:lstStyle/>
        <a:p>
          <a:endParaRPr lang="ru-RU"/>
        </a:p>
      </dgm:t>
    </dgm:pt>
    <dgm:pt modelId="{24B106C2-5FA8-4DC6-BF4C-A363E56AA99F}">
      <dgm:prSet custT="1"/>
      <dgm:spPr/>
      <dgm:t>
        <a:bodyPr/>
        <a:lstStyle/>
        <a:p>
          <a:r>
            <a:rPr lang="uk-UA" sz="1600" b="1" dirty="0" smtClean="0"/>
            <a:t>Створення роботи в парах,роботи в групах,індивідуальний добір завдань</a:t>
          </a:r>
          <a:r>
            <a:rPr lang="uk-UA" sz="1300" b="1" dirty="0" smtClean="0"/>
            <a:t>.</a:t>
          </a:r>
          <a:endParaRPr lang="ru-RU" sz="1300" dirty="0"/>
        </a:p>
      </dgm:t>
    </dgm:pt>
    <dgm:pt modelId="{3563D58F-C91B-4E73-A8E1-F076724370BD}" type="parTrans" cxnId="{A87DA7D9-BDB3-47A9-A3E0-762732117121}">
      <dgm:prSet/>
      <dgm:spPr/>
      <dgm:t>
        <a:bodyPr/>
        <a:lstStyle/>
        <a:p>
          <a:endParaRPr lang="ru-RU"/>
        </a:p>
      </dgm:t>
    </dgm:pt>
    <dgm:pt modelId="{8BE4A374-B9C6-4961-BA90-25C65330B621}" type="sibTrans" cxnId="{A87DA7D9-BDB3-47A9-A3E0-762732117121}">
      <dgm:prSet/>
      <dgm:spPr/>
      <dgm:t>
        <a:bodyPr/>
        <a:lstStyle/>
        <a:p>
          <a:endParaRPr lang="ru-RU"/>
        </a:p>
      </dgm:t>
    </dgm:pt>
    <dgm:pt modelId="{B6E41B68-011E-43B6-9F4C-3FB13A2F128F}" type="pres">
      <dgm:prSet presAssocID="{A7EA5286-9C96-4D84-8DF2-5A7B528F3C1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C9D61F-4DBC-4981-B018-DA7AC5453DC7}" type="pres">
      <dgm:prSet presAssocID="{DAB9CA2B-125E-4C7A-94BA-479FD5CF7D33}" presName="composite" presStyleCnt="0"/>
      <dgm:spPr/>
    </dgm:pt>
    <dgm:pt modelId="{FADABE8A-2857-4CFB-AAED-E696302E0022}" type="pres">
      <dgm:prSet presAssocID="{DAB9CA2B-125E-4C7A-94BA-479FD5CF7D33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52F7D4-E6A5-43A9-BDBC-AA827F040C28}" type="pres">
      <dgm:prSet presAssocID="{DAB9CA2B-125E-4C7A-94BA-479FD5CF7D33}" presName="descendantText" presStyleLbl="alignAcc1" presStyleIdx="0" presStyleCnt="7" custLinFactNeighborX="1281" custLinFactNeighborY="-59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4131A2-0501-42F5-A1BE-A1600AB4FE04}" type="pres">
      <dgm:prSet presAssocID="{0F5EEF77-CE7F-4726-9A08-E2D05CADD084}" presName="sp" presStyleCnt="0"/>
      <dgm:spPr/>
    </dgm:pt>
    <dgm:pt modelId="{77777E4E-71F0-4CF3-A1A8-E2E432FFECA5}" type="pres">
      <dgm:prSet presAssocID="{E5CD7817-93C3-4E6E-BA4A-2447826313A3}" presName="composite" presStyleCnt="0"/>
      <dgm:spPr/>
    </dgm:pt>
    <dgm:pt modelId="{D3822BB0-4A70-4060-92DD-D63BEC3D563B}" type="pres">
      <dgm:prSet presAssocID="{E5CD7817-93C3-4E6E-BA4A-2447826313A3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E72A47-1859-4F0D-9A40-EB45F5EDFC33}" type="pres">
      <dgm:prSet presAssocID="{E5CD7817-93C3-4E6E-BA4A-2447826313A3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F9B678-A715-44B5-946A-1CB81666EE22}" type="pres">
      <dgm:prSet presAssocID="{F0F61891-9443-4729-8952-AB6B030449F1}" presName="sp" presStyleCnt="0"/>
      <dgm:spPr/>
    </dgm:pt>
    <dgm:pt modelId="{A56263AB-1C97-439A-BBE6-01278F3A630F}" type="pres">
      <dgm:prSet presAssocID="{2D5CEFC0-9C0B-4D50-AABA-CA9CE027163C}" presName="composite" presStyleCnt="0"/>
      <dgm:spPr/>
    </dgm:pt>
    <dgm:pt modelId="{3F9D3932-7924-4B0C-A2DF-10C2C8846D89}" type="pres">
      <dgm:prSet presAssocID="{2D5CEFC0-9C0B-4D50-AABA-CA9CE027163C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953A14-CFD2-498F-BD98-264169A621A2}" type="pres">
      <dgm:prSet presAssocID="{2D5CEFC0-9C0B-4D50-AABA-CA9CE027163C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B4088F-23BC-4E50-9713-B8E05445B78B}" type="pres">
      <dgm:prSet presAssocID="{BED44997-18A7-498B-A4BD-D83745B19841}" presName="sp" presStyleCnt="0"/>
      <dgm:spPr/>
    </dgm:pt>
    <dgm:pt modelId="{CE06F67D-4DA5-4110-8F3D-7A7FC00DB408}" type="pres">
      <dgm:prSet presAssocID="{3FAF0EDC-A310-4D9B-B3FE-C0DCCB11A9C5}" presName="composite" presStyleCnt="0"/>
      <dgm:spPr/>
    </dgm:pt>
    <dgm:pt modelId="{7C3699F8-EC7B-48BC-B36E-986697FC13A5}" type="pres">
      <dgm:prSet presAssocID="{3FAF0EDC-A310-4D9B-B3FE-C0DCCB11A9C5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B4CABA-E250-4AEB-9D40-2F1CF70E5BA4}" type="pres">
      <dgm:prSet presAssocID="{3FAF0EDC-A310-4D9B-B3FE-C0DCCB11A9C5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4B7671-5ADF-49FF-B6A0-3F076B640D86}" type="pres">
      <dgm:prSet presAssocID="{B45C5439-9CC4-48F0-9FB9-2D74E678EF2A}" presName="sp" presStyleCnt="0"/>
      <dgm:spPr/>
    </dgm:pt>
    <dgm:pt modelId="{14D4D89D-D5EF-4478-9B19-6BEA539AEC66}" type="pres">
      <dgm:prSet presAssocID="{51AF929C-0519-4D29-8DCF-8BA10C206AAC}" presName="composite" presStyleCnt="0"/>
      <dgm:spPr/>
    </dgm:pt>
    <dgm:pt modelId="{ED2742B9-DADD-48B1-89EF-90D8FDA2F23E}" type="pres">
      <dgm:prSet presAssocID="{51AF929C-0519-4D29-8DCF-8BA10C206AAC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A0A2E6-FE4C-4F18-871E-16E154F033AA}" type="pres">
      <dgm:prSet presAssocID="{51AF929C-0519-4D29-8DCF-8BA10C206AAC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7378F3-3135-43CF-A28B-1F9BFCB7B6E4}" type="pres">
      <dgm:prSet presAssocID="{CB905B26-277D-4228-AB07-262B5B85B806}" presName="sp" presStyleCnt="0"/>
      <dgm:spPr/>
    </dgm:pt>
    <dgm:pt modelId="{754FB1F8-07DE-4982-B98F-28ED38DFED91}" type="pres">
      <dgm:prSet presAssocID="{4A70E3CD-065B-4820-9C59-8F5D78EB49A4}" presName="composite" presStyleCnt="0"/>
      <dgm:spPr/>
    </dgm:pt>
    <dgm:pt modelId="{80A176B5-D892-4357-9997-347ED7568D71}" type="pres">
      <dgm:prSet presAssocID="{4A70E3CD-065B-4820-9C59-8F5D78EB49A4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5786C5-8A59-4152-9956-0621865DADF9}" type="pres">
      <dgm:prSet presAssocID="{4A70E3CD-065B-4820-9C59-8F5D78EB49A4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CDB389-04E7-4D27-B99F-03A14E5C8CCC}" type="pres">
      <dgm:prSet presAssocID="{C5959BB4-03C4-4ABC-B364-03435D447606}" presName="sp" presStyleCnt="0"/>
      <dgm:spPr/>
    </dgm:pt>
    <dgm:pt modelId="{B1BA7EB1-ED8C-4D7C-93A6-9A7DC83CD209}" type="pres">
      <dgm:prSet presAssocID="{0752D427-D815-4C3A-9C2E-3E318E8876DC}" presName="composite" presStyleCnt="0"/>
      <dgm:spPr/>
    </dgm:pt>
    <dgm:pt modelId="{2326CB99-A5A3-4070-8216-5C2AA2F7FCB4}" type="pres">
      <dgm:prSet presAssocID="{0752D427-D815-4C3A-9C2E-3E318E8876DC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09DAA9-00D4-411E-95D1-F8D08E4FD67B}" type="pres">
      <dgm:prSet presAssocID="{0752D427-D815-4C3A-9C2E-3E318E8876DC}" presName="descendantText" presStyleLbl="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D2A36D0-BD0B-4044-9E30-79CEE55CCAB3}" srcId="{3FAF0EDC-A310-4D9B-B3FE-C0DCCB11A9C5}" destId="{ABFA9B31-18B2-40CC-B58F-06D91392251C}" srcOrd="0" destOrd="0" parTransId="{2C220CE4-7E12-4796-A156-42933D99DBB0}" sibTransId="{151877D2-1576-4516-AC37-8CA37B6B2883}"/>
    <dgm:cxn modelId="{2FD72E33-1679-4166-9371-73C2E8205588}" srcId="{51AF929C-0519-4D29-8DCF-8BA10C206AAC}" destId="{EDF56107-5872-41B3-B53E-84E40117696A}" srcOrd="0" destOrd="0" parTransId="{CDCC4BD0-E968-4A49-989D-A676AEF8B11B}" sibTransId="{D26196CF-22D7-4462-A6E5-E272FE376445}"/>
    <dgm:cxn modelId="{2990FF08-6B79-4113-B918-9F8EA66C09D9}" srcId="{51AF929C-0519-4D29-8DCF-8BA10C206AAC}" destId="{3602188C-957B-472C-AC87-B0BDD81DE1FD}" srcOrd="1" destOrd="0" parTransId="{36BB74DD-1DEF-4881-8FE5-1CC47334951F}" sibTransId="{7F6F61E7-F8E7-4FC6-A13F-70C6E66F18AB}"/>
    <dgm:cxn modelId="{FDA05174-1E3C-4D63-8C0F-A8F57A003BF5}" type="presOf" srcId="{3602188C-957B-472C-AC87-B0BDD81DE1FD}" destId="{10A0A2E6-FE4C-4F18-871E-16E154F033AA}" srcOrd="0" destOrd="1" presId="urn:microsoft.com/office/officeart/2005/8/layout/chevron2"/>
    <dgm:cxn modelId="{AB06B40C-386D-4030-BF8E-B155E942B3D0}" type="presOf" srcId="{DAB9CA2B-125E-4C7A-94BA-479FD5CF7D33}" destId="{FADABE8A-2857-4CFB-AAED-E696302E0022}" srcOrd="0" destOrd="0" presId="urn:microsoft.com/office/officeart/2005/8/layout/chevron2"/>
    <dgm:cxn modelId="{8C27A367-9CA4-4273-82BE-A4F2C810CA33}" srcId="{2D5CEFC0-9C0B-4D50-AABA-CA9CE027163C}" destId="{91C0AE76-E585-4F81-AF56-611F4C0BE498}" srcOrd="0" destOrd="0" parTransId="{CA0A8E45-0F1C-4A1F-84B8-D2C1911911C2}" sibTransId="{DA04BA10-879A-4D9C-9976-B289A0B47E40}"/>
    <dgm:cxn modelId="{FCA0F5E5-C2A9-4575-9C62-F30837FCF889}" srcId="{A7EA5286-9C96-4D84-8DF2-5A7B528F3C13}" destId="{3FAF0EDC-A310-4D9B-B3FE-C0DCCB11A9C5}" srcOrd="3" destOrd="0" parTransId="{65026287-253A-4633-9714-BFCE909E6533}" sibTransId="{B45C5439-9CC4-48F0-9FB9-2D74E678EF2A}"/>
    <dgm:cxn modelId="{6E7390A4-A430-423E-8473-390D86D59836}" type="presOf" srcId="{05A7D493-C4AF-4CF0-81F3-7CFB26EB66DC}" destId="{B05786C5-8A59-4152-9956-0621865DADF9}" srcOrd="0" destOrd="0" presId="urn:microsoft.com/office/officeart/2005/8/layout/chevron2"/>
    <dgm:cxn modelId="{6062192A-5308-4426-8934-D8039D1062F4}" srcId="{DAB9CA2B-125E-4C7A-94BA-479FD5CF7D33}" destId="{E20186E6-3557-416F-B76C-F31576DE4AF8}" srcOrd="0" destOrd="0" parTransId="{99650174-8843-4A3B-9E4D-7CDACA7A75C3}" sibTransId="{DC0E91A2-F6F5-4128-BB94-CA0745D06642}"/>
    <dgm:cxn modelId="{80B1AAEB-E4FF-4BEC-9553-2B33016D4C59}" type="presOf" srcId="{E5CD7817-93C3-4E6E-BA4A-2447826313A3}" destId="{D3822BB0-4A70-4060-92DD-D63BEC3D563B}" srcOrd="0" destOrd="0" presId="urn:microsoft.com/office/officeart/2005/8/layout/chevron2"/>
    <dgm:cxn modelId="{43CFC2ED-C1C8-41DB-8E7A-44D3FF8FF57C}" type="presOf" srcId="{91C0AE76-E585-4F81-AF56-611F4C0BE498}" destId="{BA953A14-CFD2-498F-BD98-264169A621A2}" srcOrd="0" destOrd="0" presId="urn:microsoft.com/office/officeart/2005/8/layout/chevron2"/>
    <dgm:cxn modelId="{EC337143-3A7C-4759-8403-67DBD144A3EF}" srcId="{E5CD7817-93C3-4E6E-BA4A-2447826313A3}" destId="{B77BB3F9-3812-450D-B79E-9A2712243EBB}" srcOrd="0" destOrd="0" parTransId="{5013E18F-EF4D-4F6C-903A-A3839ADB2748}" sibTransId="{672784DB-8A56-4BE9-AD00-087F0E23C12A}"/>
    <dgm:cxn modelId="{294BA086-C3FE-467A-9205-8380683F326D}" type="presOf" srcId="{E20186E6-3557-416F-B76C-F31576DE4AF8}" destId="{C452F7D4-E6A5-43A9-BDBC-AA827F040C28}" srcOrd="0" destOrd="0" presId="urn:microsoft.com/office/officeart/2005/8/layout/chevron2"/>
    <dgm:cxn modelId="{DD8566FD-D20A-4950-90C8-6950C514D640}" type="presOf" srcId="{24B106C2-5FA8-4DC6-BF4C-A363E56AA99F}" destId="{C809DAA9-00D4-411E-95D1-F8D08E4FD67B}" srcOrd="0" destOrd="0" presId="urn:microsoft.com/office/officeart/2005/8/layout/chevron2"/>
    <dgm:cxn modelId="{8DA90361-D57F-49BF-A1F6-6F5C30B6C094}" type="presOf" srcId="{51AF929C-0519-4D29-8DCF-8BA10C206AAC}" destId="{ED2742B9-DADD-48B1-89EF-90D8FDA2F23E}" srcOrd="0" destOrd="0" presId="urn:microsoft.com/office/officeart/2005/8/layout/chevron2"/>
    <dgm:cxn modelId="{97B677F5-D1FA-4ABB-B22C-7D93B4738B76}" type="presOf" srcId="{2D5CEFC0-9C0B-4D50-AABA-CA9CE027163C}" destId="{3F9D3932-7924-4B0C-A2DF-10C2C8846D89}" srcOrd="0" destOrd="0" presId="urn:microsoft.com/office/officeart/2005/8/layout/chevron2"/>
    <dgm:cxn modelId="{82275A58-F000-4674-8083-F582BA7251F5}" type="presOf" srcId="{3FAF0EDC-A310-4D9B-B3FE-C0DCCB11A9C5}" destId="{7C3699F8-EC7B-48BC-B36E-986697FC13A5}" srcOrd="0" destOrd="0" presId="urn:microsoft.com/office/officeart/2005/8/layout/chevron2"/>
    <dgm:cxn modelId="{0548830B-3C53-404A-9768-189F3CCA5B19}" type="presOf" srcId="{B77BB3F9-3812-450D-B79E-9A2712243EBB}" destId="{02E72A47-1859-4F0D-9A40-EB45F5EDFC33}" srcOrd="0" destOrd="0" presId="urn:microsoft.com/office/officeart/2005/8/layout/chevron2"/>
    <dgm:cxn modelId="{D2592807-B8D2-4165-AC78-C4EA60F6C053}" type="presOf" srcId="{ABFA9B31-18B2-40CC-B58F-06D91392251C}" destId="{F0B4CABA-E250-4AEB-9D40-2F1CF70E5BA4}" srcOrd="0" destOrd="0" presId="urn:microsoft.com/office/officeart/2005/8/layout/chevron2"/>
    <dgm:cxn modelId="{9DF02F39-3171-4322-96A9-6B91AAE971A2}" srcId="{A7EA5286-9C96-4D84-8DF2-5A7B528F3C13}" destId="{51AF929C-0519-4D29-8DCF-8BA10C206AAC}" srcOrd="4" destOrd="0" parTransId="{1157816E-31CB-4D47-A823-8928340689C6}" sibTransId="{CB905B26-277D-4228-AB07-262B5B85B806}"/>
    <dgm:cxn modelId="{C54BC205-E707-4E07-AB78-1D0B2C0E3F88}" type="presOf" srcId="{4A70E3CD-065B-4820-9C59-8F5D78EB49A4}" destId="{80A176B5-D892-4357-9997-347ED7568D71}" srcOrd="0" destOrd="0" presId="urn:microsoft.com/office/officeart/2005/8/layout/chevron2"/>
    <dgm:cxn modelId="{7764F72E-B48C-4155-9082-D0FD9C0BF88B}" srcId="{A7EA5286-9C96-4D84-8DF2-5A7B528F3C13}" destId="{E5CD7817-93C3-4E6E-BA4A-2447826313A3}" srcOrd="1" destOrd="0" parTransId="{3627AC8A-18E1-40F3-88DB-A405F5EA7E3C}" sibTransId="{F0F61891-9443-4729-8952-AB6B030449F1}"/>
    <dgm:cxn modelId="{BE3950BB-B2E8-49DA-9E37-C182E51A890E}" srcId="{A7EA5286-9C96-4D84-8DF2-5A7B528F3C13}" destId="{0752D427-D815-4C3A-9C2E-3E318E8876DC}" srcOrd="6" destOrd="0" parTransId="{B1F3473A-1FE2-4BDD-8AE1-BC46CFA23CF0}" sibTransId="{DBFBB4C8-99EF-4057-BAC3-B13B425E5806}"/>
    <dgm:cxn modelId="{A84B4FF5-7849-492E-A76E-E5E11AA8DFAB}" type="presOf" srcId="{A7EA5286-9C96-4D84-8DF2-5A7B528F3C13}" destId="{B6E41B68-011E-43B6-9F4C-3FB13A2F128F}" srcOrd="0" destOrd="0" presId="urn:microsoft.com/office/officeart/2005/8/layout/chevron2"/>
    <dgm:cxn modelId="{A87DA7D9-BDB3-47A9-A3E0-762732117121}" srcId="{0752D427-D815-4C3A-9C2E-3E318E8876DC}" destId="{24B106C2-5FA8-4DC6-BF4C-A363E56AA99F}" srcOrd="0" destOrd="0" parTransId="{3563D58F-C91B-4E73-A8E1-F076724370BD}" sibTransId="{8BE4A374-B9C6-4961-BA90-25C65330B621}"/>
    <dgm:cxn modelId="{3F7C9466-4E74-4291-B3F5-3B76F137142D}" srcId="{4A70E3CD-065B-4820-9C59-8F5D78EB49A4}" destId="{05A7D493-C4AF-4CF0-81F3-7CFB26EB66DC}" srcOrd="0" destOrd="0" parTransId="{403B3638-B241-4B83-8C4A-C2512A85A1B6}" sibTransId="{E709DBA7-4CFF-4FE2-97CA-3672AB8DC09B}"/>
    <dgm:cxn modelId="{890A4C1D-EA5C-4DF1-8C87-FD3D306809EF}" srcId="{A7EA5286-9C96-4D84-8DF2-5A7B528F3C13}" destId="{4A70E3CD-065B-4820-9C59-8F5D78EB49A4}" srcOrd="5" destOrd="0" parTransId="{F790BCCE-2CED-4C8D-8460-96C31BD11AB7}" sibTransId="{C5959BB4-03C4-4ABC-B364-03435D447606}"/>
    <dgm:cxn modelId="{746193CE-CAFB-4E32-A07D-486A6A3E022C}" type="presOf" srcId="{0752D427-D815-4C3A-9C2E-3E318E8876DC}" destId="{2326CB99-A5A3-4070-8216-5C2AA2F7FCB4}" srcOrd="0" destOrd="0" presId="urn:microsoft.com/office/officeart/2005/8/layout/chevron2"/>
    <dgm:cxn modelId="{620D241E-8EBD-484D-AD6A-5E8C5172F7B2}" srcId="{A7EA5286-9C96-4D84-8DF2-5A7B528F3C13}" destId="{DAB9CA2B-125E-4C7A-94BA-479FD5CF7D33}" srcOrd="0" destOrd="0" parTransId="{44E92297-A8EC-42C3-A21F-3B190A01E995}" sibTransId="{0F5EEF77-CE7F-4726-9A08-E2D05CADD084}"/>
    <dgm:cxn modelId="{F903D98B-13E9-4CE4-8A61-3A1798AF82A9}" srcId="{A7EA5286-9C96-4D84-8DF2-5A7B528F3C13}" destId="{2D5CEFC0-9C0B-4D50-AABA-CA9CE027163C}" srcOrd="2" destOrd="0" parTransId="{380379D8-8F3E-4BAD-B14F-C217D553375D}" sibTransId="{BED44997-18A7-498B-A4BD-D83745B19841}"/>
    <dgm:cxn modelId="{48E96B69-E498-430A-A81F-76B505B6604F}" type="presOf" srcId="{EDF56107-5872-41B3-B53E-84E40117696A}" destId="{10A0A2E6-FE4C-4F18-871E-16E154F033AA}" srcOrd="0" destOrd="0" presId="urn:microsoft.com/office/officeart/2005/8/layout/chevron2"/>
    <dgm:cxn modelId="{133234ED-C083-45FF-8DDB-AEB177EFE669}" type="presParOf" srcId="{B6E41B68-011E-43B6-9F4C-3FB13A2F128F}" destId="{99C9D61F-4DBC-4981-B018-DA7AC5453DC7}" srcOrd="0" destOrd="0" presId="urn:microsoft.com/office/officeart/2005/8/layout/chevron2"/>
    <dgm:cxn modelId="{BD80834A-2220-41BF-8524-376F53D71530}" type="presParOf" srcId="{99C9D61F-4DBC-4981-B018-DA7AC5453DC7}" destId="{FADABE8A-2857-4CFB-AAED-E696302E0022}" srcOrd="0" destOrd="0" presId="urn:microsoft.com/office/officeart/2005/8/layout/chevron2"/>
    <dgm:cxn modelId="{EA459110-3071-4090-8D1D-1298D14A49FA}" type="presParOf" srcId="{99C9D61F-4DBC-4981-B018-DA7AC5453DC7}" destId="{C452F7D4-E6A5-43A9-BDBC-AA827F040C28}" srcOrd="1" destOrd="0" presId="urn:microsoft.com/office/officeart/2005/8/layout/chevron2"/>
    <dgm:cxn modelId="{EE6C6345-E79F-48AE-B58C-7438FFA401FE}" type="presParOf" srcId="{B6E41B68-011E-43B6-9F4C-3FB13A2F128F}" destId="{414131A2-0501-42F5-A1BE-A1600AB4FE04}" srcOrd="1" destOrd="0" presId="urn:microsoft.com/office/officeart/2005/8/layout/chevron2"/>
    <dgm:cxn modelId="{0DDC5931-FB01-46C8-9A63-F06BD101B2DE}" type="presParOf" srcId="{B6E41B68-011E-43B6-9F4C-3FB13A2F128F}" destId="{77777E4E-71F0-4CF3-A1A8-E2E432FFECA5}" srcOrd="2" destOrd="0" presId="urn:microsoft.com/office/officeart/2005/8/layout/chevron2"/>
    <dgm:cxn modelId="{CC2FF0DF-8CF4-4CA0-AD5B-2774B2CCE3E0}" type="presParOf" srcId="{77777E4E-71F0-4CF3-A1A8-E2E432FFECA5}" destId="{D3822BB0-4A70-4060-92DD-D63BEC3D563B}" srcOrd="0" destOrd="0" presId="urn:microsoft.com/office/officeart/2005/8/layout/chevron2"/>
    <dgm:cxn modelId="{1DCA344A-15E4-4AC1-AE86-EE2B6BACB385}" type="presParOf" srcId="{77777E4E-71F0-4CF3-A1A8-E2E432FFECA5}" destId="{02E72A47-1859-4F0D-9A40-EB45F5EDFC33}" srcOrd="1" destOrd="0" presId="urn:microsoft.com/office/officeart/2005/8/layout/chevron2"/>
    <dgm:cxn modelId="{6B3C0F38-4C7D-4D8B-B656-9AC755EE4E82}" type="presParOf" srcId="{B6E41B68-011E-43B6-9F4C-3FB13A2F128F}" destId="{A7F9B678-A715-44B5-946A-1CB81666EE22}" srcOrd="3" destOrd="0" presId="urn:microsoft.com/office/officeart/2005/8/layout/chevron2"/>
    <dgm:cxn modelId="{8BF8EFE3-F004-4BA2-8866-A92EE601141C}" type="presParOf" srcId="{B6E41B68-011E-43B6-9F4C-3FB13A2F128F}" destId="{A56263AB-1C97-439A-BBE6-01278F3A630F}" srcOrd="4" destOrd="0" presId="urn:microsoft.com/office/officeart/2005/8/layout/chevron2"/>
    <dgm:cxn modelId="{CE416887-123E-49CF-8C02-1506F6D9068B}" type="presParOf" srcId="{A56263AB-1C97-439A-BBE6-01278F3A630F}" destId="{3F9D3932-7924-4B0C-A2DF-10C2C8846D89}" srcOrd="0" destOrd="0" presId="urn:microsoft.com/office/officeart/2005/8/layout/chevron2"/>
    <dgm:cxn modelId="{F7EAFB89-4239-495B-901B-204E6BC0EDD9}" type="presParOf" srcId="{A56263AB-1C97-439A-BBE6-01278F3A630F}" destId="{BA953A14-CFD2-498F-BD98-264169A621A2}" srcOrd="1" destOrd="0" presId="urn:microsoft.com/office/officeart/2005/8/layout/chevron2"/>
    <dgm:cxn modelId="{BA154F71-C29C-4FC5-BDC7-414A21247207}" type="presParOf" srcId="{B6E41B68-011E-43B6-9F4C-3FB13A2F128F}" destId="{03B4088F-23BC-4E50-9713-B8E05445B78B}" srcOrd="5" destOrd="0" presId="urn:microsoft.com/office/officeart/2005/8/layout/chevron2"/>
    <dgm:cxn modelId="{33D48693-4970-47AB-9A7B-F20945B249B9}" type="presParOf" srcId="{B6E41B68-011E-43B6-9F4C-3FB13A2F128F}" destId="{CE06F67D-4DA5-4110-8F3D-7A7FC00DB408}" srcOrd="6" destOrd="0" presId="urn:microsoft.com/office/officeart/2005/8/layout/chevron2"/>
    <dgm:cxn modelId="{2E36355E-567F-4362-BC0B-6089AD111A95}" type="presParOf" srcId="{CE06F67D-4DA5-4110-8F3D-7A7FC00DB408}" destId="{7C3699F8-EC7B-48BC-B36E-986697FC13A5}" srcOrd="0" destOrd="0" presId="urn:microsoft.com/office/officeart/2005/8/layout/chevron2"/>
    <dgm:cxn modelId="{076AA24C-44E6-45DE-AC24-73D4D489F0F8}" type="presParOf" srcId="{CE06F67D-4DA5-4110-8F3D-7A7FC00DB408}" destId="{F0B4CABA-E250-4AEB-9D40-2F1CF70E5BA4}" srcOrd="1" destOrd="0" presId="urn:microsoft.com/office/officeart/2005/8/layout/chevron2"/>
    <dgm:cxn modelId="{2690998C-5BB5-4EAC-A7A8-B9B78123F8F3}" type="presParOf" srcId="{B6E41B68-011E-43B6-9F4C-3FB13A2F128F}" destId="{DA4B7671-5ADF-49FF-B6A0-3F076B640D86}" srcOrd="7" destOrd="0" presId="urn:microsoft.com/office/officeart/2005/8/layout/chevron2"/>
    <dgm:cxn modelId="{9F438184-BAA7-4A78-A815-E8D4B2D4085D}" type="presParOf" srcId="{B6E41B68-011E-43B6-9F4C-3FB13A2F128F}" destId="{14D4D89D-D5EF-4478-9B19-6BEA539AEC66}" srcOrd="8" destOrd="0" presId="urn:microsoft.com/office/officeart/2005/8/layout/chevron2"/>
    <dgm:cxn modelId="{E926F8EB-067E-4D82-9C27-B804AA129585}" type="presParOf" srcId="{14D4D89D-D5EF-4478-9B19-6BEA539AEC66}" destId="{ED2742B9-DADD-48B1-89EF-90D8FDA2F23E}" srcOrd="0" destOrd="0" presId="urn:microsoft.com/office/officeart/2005/8/layout/chevron2"/>
    <dgm:cxn modelId="{165354B7-DCE9-4F4F-8975-B89392223C75}" type="presParOf" srcId="{14D4D89D-D5EF-4478-9B19-6BEA539AEC66}" destId="{10A0A2E6-FE4C-4F18-871E-16E154F033AA}" srcOrd="1" destOrd="0" presId="urn:microsoft.com/office/officeart/2005/8/layout/chevron2"/>
    <dgm:cxn modelId="{85120DB8-8FC4-49D4-9D4E-9F677964A1BA}" type="presParOf" srcId="{B6E41B68-011E-43B6-9F4C-3FB13A2F128F}" destId="{BB7378F3-3135-43CF-A28B-1F9BFCB7B6E4}" srcOrd="9" destOrd="0" presId="urn:microsoft.com/office/officeart/2005/8/layout/chevron2"/>
    <dgm:cxn modelId="{83DE310A-476B-4F69-B673-CB7AAD17F6E3}" type="presParOf" srcId="{B6E41B68-011E-43B6-9F4C-3FB13A2F128F}" destId="{754FB1F8-07DE-4982-B98F-28ED38DFED91}" srcOrd="10" destOrd="0" presId="urn:microsoft.com/office/officeart/2005/8/layout/chevron2"/>
    <dgm:cxn modelId="{6D2902D9-0104-47E8-8D67-294167366D1A}" type="presParOf" srcId="{754FB1F8-07DE-4982-B98F-28ED38DFED91}" destId="{80A176B5-D892-4357-9997-347ED7568D71}" srcOrd="0" destOrd="0" presId="urn:microsoft.com/office/officeart/2005/8/layout/chevron2"/>
    <dgm:cxn modelId="{DE410254-B9C7-4BD7-B14F-EAD8620EFA42}" type="presParOf" srcId="{754FB1F8-07DE-4982-B98F-28ED38DFED91}" destId="{B05786C5-8A59-4152-9956-0621865DADF9}" srcOrd="1" destOrd="0" presId="urn:microsoft.com/office/officeart/2005/8/layout/chevron2"/>
    <dgm:cxn modelId="{6CA3943F-AE82-4636-9ACB-2F306FAECDB1}" type="presParOf" srcId="{B6E41B68-011E-43B6-9F4C-3FB13A2F128F}" destId="{96CDB389-04E7-4D27-B99F-03A14E5C8CCC}" srcOrd="11" destOrd="0" presId="urn:microsoft.com/office/officeart/2005/8/layout/chevron2"/>
    <dgm:cxn modelId="{C7EB856C-B1AF-4497-B616-F73F7F850D14}" type="presParOf" srcId="{B6E41B68-011E-43B6-9F4C-3FB13A2F128F}" destId="{B1BA7EB1-ED8C-4D7C-93A6-9A7DC83CD209}" srcOrd="12" destOrd="0" presId="urn:microsoft.com/office/officeart/2005/8/layout/chevron2"/>
    <dgm:cxn modelId="{19D44ADA-7094-4BF1-BA47-B578500863B9}" type="presParOf" srcId="{B1BA7EB1-ED8C-4D7C-93A6-9A7DC83CD209}" destId="{2326CB99-A5A3-4070-8216-5C2AA2F7FCB4}" srcOrd="0" destOrd="0" presId="urn:microsoft.com/office/officeart/2005/8/layout/chevron2"/>
    <dgm:cxn modelId="{84872B33-43B0-46D6-BACA-D59A3D864564}" type="presParOf" srcId="{B1BA7EB1-ED8C-4D7C-93A6-9A7DC83CD209}" destId="{C809DAA9-00D4-411E-95D1-F8D08E4FD67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63C5613-C55A-4A23-9B0E-EB8090F032CB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4A0DD304-7EAB-4618-9FF0-68BDC9135005}">
      <dgm:prSet phldrT="[Текст]" custT="1"/>
      <dgm:spPr>
        <a:xfrm>
          <a:off x="780007" y="447661"/>
          <a:ext cx="6381441" cy="1352537"/>
        </a:xfrm>
        <a:prstGeom prst="rect">
          <a:avLst/>
        </a:prstGeom>
        <a:solidFill>
          <a:srgbClr val="B83D68">
            <a:hueOff val="0"/>
            <a:satOff val="0"/>
            <a:lumOff val="0"/>
            <a:alphaOff val="0"/>
          </a:srgbClr>
        </a:solidFill>
        <a:ln w="400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uk-UA" sz="3200" dirty="0" smtClean="0">
              <a:solidFill>
                <a:sysClr val="window" lastClr="FFFFFF"/>
              </a:solidFill>
              <a:latin typeface="Trebuchet MS"/>
              <a:ea typeface="+mn-ea"/>
              <a:cs typeface="+mn-cs"/>
            </a:rPr>
            <a:t>Вивчення сімей учнів:</a:t>
          </a:r>
        </a:p>
        <a:p>
          <a:r>
            <a:rPr lang="uk-UA" sz="2400" dirty="0" smtClean="0">
              <a:solidFill>
                <a:sysClr val="window" lastClr="FFFFFF"/>
              </a:solidFill>
              <a:latin typeface="Trebuchet MS"/>
              <a:ea typeface="+mn-ea"/>
              <a:cs typeface="+mn-cs"/>
            </a:rPr>
            <a:t>спостереження,анкетування, вивчення родинних коренів.</a:t>
          </a:r>
          <a:endParaRPr lang="uk-UA" sz="1800" dirty="0">
            <a:solidFill>
              <a:sysClr val="window" lastClr="FFFFFF"/>
            </a:solidFill>
            <a:latin typeface="Trebuchet MS"/>
            <a:ea typeface="+mn-ea"/>
            <a:cs typeface="+mn-cs"/>
          </a:endParaRPr>
        </a:p>
      </dgm:t>
    </dgm:pt>
    <dgm:pt modelId="{C8BA9C23-26B3-471A-A1CF-FE59FE5EEF8C}" type="parTrans" cxnId="{580CC99E-2463-4FF2-90CE-5A8706C00FEC}">
      <dgm:prSet/>
      <dgm:spPr/>
      <dgm:t>
        <a:bodyPr/>
        <a:lstStyle/>
        <a:p>
          <a:endParaRPr lang="uk-UA"/>
        </a:p>
      </dgm:t>
    </dgm:pt>
    <dgm:pt modelId="{14F5B30A-4509-4EB6-8F8F-59ED4CCBC8C0}" type="sibTrans" cxnId="{580CC99E-2463-4FF2-90CE-5A8706C00FEC}">
      <dgm:prSet/>
      <dgm:spPr>
        <a:xfrm>
          <a:off x="-6352165" y="-971979"/>
          <a:ext cx="7563610" cy="7563610"/>
        </a:xfrm>
        <a:prstGeom prst="blockArc">
          <a:avLst>
            <a:gd name="adj1" fmla="val 18900000"/>
            <a:gd name="adj2" fmla="val 2700000"/>
            <a:gd name="adj3" fmla="val 286"/>
          </a:avLst>
        </a:prstGeom>
        <a:noFill/>
        <a:ln w="40000" cap="flat" cmpd="sng" algn="ctr">
          <a:solidFill>
            <a:srgbClr val="B83D68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uk-UA"/>
        </a:p>
      </dgm:t>
    </dgm:pt>
    <dgm:pt modelId="{BD7E8A5E-0F11-488B-99A1-C01468A39D37}">
      <dgm:prSet phldrT="[Текст]" custT="1"/>
      <dgm:spPr>
        <a:xfrm>
          <a:off x="1188556" y="2031279"/>
          <a:ext cx="5972892" cy="1557092"/>
        </a:xfrm>
        <a:prstGeom prst="rect">
          <a:avLst/>
        </a:prstGeom>
        <a:solidFill>
          <a:srgbClr val="B83D68">
            <a:hueOff val="0"/>
            <a:satOff val="0"/>
            <a:lumOff val="0"/>
            <a:alphaOff val="0"/>
          </a:srgbClr>
        </a:solidFill>
        <a:ln w="400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uk-UA" sz="2800" dirty="0" smtClean="0">
              <a:solidFill>
                <a:sysClr val="window" lastClr="FFFFFF"/>
              </a:solidFill>
              <a:latin typeface="Trebuchet MS"/>
              <a:ea typeface="+mn-ea"/>
              <a:cs typeface="+mn-cs"/>
            </a:rPr>
            <a:t>Батьківський всеобуч:</a:t>
          </a:r>
        </a:p>
        <a:p>
          <a:r>
            <a:rPr lang="uk-UA" sz="2000" dirty="0" smtClean="0">
              <a:solidFill>
                <a:sysClr val="window" lastClr="FFFFFF"/>
              </a:solidFill>
              <a:latin typeface="Trebuchet MS"/>
              <a:ea typeface="+mn-ea"/>
              <a:cs typeface="+mn-cs"/>
            </a:rPr>
            <a:t>Бесіди,групові та індивідуальні консультації,лекції, відкриті навчальні заняття та заходи, виставка дитячих робіт.</a:t>
          </a:r>
          <a:endParaRPr lang="uk-UA" sz="1400" dirty="0">
            <a:solidFill>
              <a:sysClr val="window" lastClr="FFFFFF"/>
            </a:solidFill>
            <a:latin typeface="Trebuchet MS"/>
            <a:ea typeface="+mn-ea"/>
            <a:cs typeface="+mn-cs"/>
          </a:endParaRPr>
        </a:p>
      </dgm:t>
    </dgm:pt>
    <dgm:pt modelId="{F0A65E67-359F-4F21-B0C1-BF304CA98A5D}" type="parTrans" cxnId="{3C686A82-7686-44B0-9071-58CCA3ECCAD2}">
      <dgm:prSet/>
      <dgm:spPr/>
      <dgm:t>
        <a:bodyPr/>
        <a:lstStyle/>
        <a:p>
          <a:endParaRPr lang="uk-UA"/>
        </a:p>
      </dgm:t>
    </dgm:pt>
    <dgm:pt modelId="{85270B1B-1BF2-4CF3-81FF-F29084D60B82}" type="sibTrans" cxnId="{3C686A82-7686-44B0-9071-58CCA3ECCAD2}">
      <dgm:prSet/>
      <dgm:spPr/>
      <dgm:t>
        <a:bodyPr/>
        <a:lstStyle/>
        <a:p>
          <a:endParaRPr lang="uk-UA"/>
        </a:p>
      </dgm:t>
    </dgm:pt>
    <dgm:pt modelId="{977A22FB-7A1A-452B-BE5A-CE0DB9AFCA73}">
      <dgm:prSet phldrT="[Текст]" custT="1"/>
      <dgm:spPr>
        <a:xfrm>
          <a:off x="730423" y="3744418"/>
          <a:ext cx="6381441" cy="1555968"/>
        </a:xfrm>
        <a:prstGeom prst="rect">
          <a:avLst/>
        </a:prstGeom>
        <a:solidFill>
          <a:srgbClr val="B83D68">
            <a:hueOff val="0"/>
            <a:satOff val="0"/>
            <a:lumOff val="0"/>
            <a:alphaOff val="0"/>
          </a:srgbClr>
        </a:solidFill>
        <a:ln w="400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uk-UA" sz="3200" dirty="0" smtClean="0">
              <a:solidFill>
                <a:sysClr val="window" lastClr="FFFFFF"/>
              </a:solidFill>
              <a:latin typeface="Trebuchet MS"/>
              <a:ea typeface="+mn-ea"/>
              <a:cs typeface="+mn-cs"/>
            </a:rPr>
            <a:t>Спільна робота:</a:t>
          </a:r>
        </a:p>
        <a:p>
          <a:r>
            <a:rPr lang="uk-UA" sz="2400" dirty="0" smtClean="0">
              <a:solidFill>
                <a:sysClr val="window" lastClr="FFFFFF"/>
              </a:solidFill>
              <a:latin typeface="Trebuchet MS"/>
              <a:ea typeface="+mn-ea"/>
              <a:cs typeface="+mn-cs"/>
            </a:rPr>
            <a:t>загальношкільні збори, класні збори, спільні свята,громадські справи.</a:t>
          </a:r>
          <a:endParaRPr lang="uk-UA" sz="3200" dirty="0">
            <a:solidFill>
              <a:sysClr val="window" lastClr="FFFFFF"/>
            </a:solidFill>
            <a:latin typeface="Trebuchet MS"/>
            <a:ea typeface="+mn-ea"/>
            <a:cs typeface="+mn-cs"/>
          </a:endParaRPr>
        </a:p>
      </dgm:t>
    </dgm:pt>
    <dgm:pt modelId="{4F138802-9F3D-4D8F-8DD0-DBA88FA88529}" type="parTrans" cxnId="{0BBAC5AB-E567-4E76-B2F3-6636213D0C8D}">
      <dgm:prSet/>
      <dgm:spPr/>
      <dgm:t>
        <a:bodyPr/>
        <a:lstStyle/>
        <a:p>
          <a:endParaRPr lang="uk-UA"/>
        </a:p>
      </dgm:t>
    </dgm:pt>
    <dgm:pt modelId="{5521F4E6-160F-4783-A26B-B5FEAF846ECF}" type="sibTrans" cxnId="{0BBAC5AB-E567-4E76-B2F3-6636213D0C8D}">
      <dgm:prSet/>
      <dgm:spPr/>
      <dgm:t>
        <a:bodyPr/>
        <a:lstStyle/>
        <a:p>
          <a:endParaRPr lang="uk-UA"/>
        </a:p>
      </dgm:t>
    </dgm:pt>
    <dgm:pt modelId="{A4818B82-BEC4-4354-A34C-14B61C0BF9E0}" type="pres">
      <dgm:prSet presAssocID="{863C5613-C55A-4A23-9B0E-EB8090F032C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uk-UA"/>
        </a:p>
      </dgm:t>
    </dgm:pt>
    <dgm:pt modelId="{ACFF81B1-CFE5-4A37-8371-F7F973253D42}" type="pres">
      <dgm:prSet presAssocID="{863C5613-C55A-4A23-9B0E-EB8090F032CB}" presName="Name1" presStyleCnt="0"/>
      <dgm:spPr/>
    </dgm:pt>
    <dgm:pt modelId="{C78FBEB0-08DB-4FE1-8DD7-4A2E28AEF6AD}" type="pres">
      <dgm:prSet presAssocID="{863C5613-C55A-4A23-9B0E-EB8090F032CB}" presName="cycle" presStyleCnt="0"/>
      <dgm:spPr/>
    </dgm:pt>
    <dgm:pt modelId="{688E36A8-A720-458F-B761-A8C51C621E88}" type="pres">
      <dgm:prSet presAssocID="{863C5613-C55A-4A23-9B0E-EB8090F032CB}" presName="srcNode" presStyleLbl="node1" presStyleIdx="0" presStyleCnt="3"/>
      <dgm:spPr/>
    </dgm:pt>
    <dgm:pt modelId="{A7C7DE3E-C9D9-4528-9975-B97C3013B481}" type="pres">
      <dgm:prSet presAssocID="{863C5613-C55A-4A23-9B0E-EB8090F032CB}" presName="conn" presStyleLbl="parChTrans1D2" presStyleIdx="0" presStyleCnt="1"/>
      <dgm:spPr/>
      <dgm:t>
        <a:bodyPr/>
        <a:lstStyle/>
        <a:p>
          <a:endParaRPr lang="uk-UA"/>
        </a:p>
      </dgm:t>
    </dgm:pt>
    <dgm:pt modelId="{2D285D4B-FF33-4945-A7DE-707F6A593465}" type="pres">
      <dgm:prSet presAssocID="{863C5613-C55A-4A23-9B0E-EB8090F032CB}" presName="extraNode" presStyleLbl="node1" presStyleIdx="0" presStyleCnt="3"/>
      <dgm:spPr/>
    </dgm:pt>
    <dgm:pt modelId="{FE913606-A4B5-4370-9ED4-DBA0AE741326}" type="pres">
      <dgm:prSet presAssocID="{863C5613-C55A-4A23-9B0E-EB8090F032CB}" presName="dstNode" presStyleLbl="node1" presStyleIdx="0" presStyleCnt="3"/>
      <dgm:spPr/>
    </dgm:pt>
    <dgm:pt modelId="{8DA2D5E1-017B-4823-8EC1-EB003414B32F}" type="pres">
      <dgm:prSet presAssocID="{4A0DD304-7EAB-4618-9FF0-68BDC9135005}" presName="text_1" presStyleLbl="node1" presStyleIdx="0" presStyleCnt="3" custScaleY="12034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2BD4C4E-6B38-451B-974C-50FCE19B2544}" type="pres">
      <dgm:prSet presAssocID="{4A0DD304-7EAB-4618-9FF0-68BDC9135005}" presName="accent_1" presStyleCnt="0"/>
      <dgm:spPr/>
    </dgm:pt>
    <dgm:pt modelId="{C1B6141A-6AE8-4378-9B58-FB4C6763C6DC}" type="pres">
      <dgm:prSet presAssocID="{4A0DD304-7EAB-4618-9FF0-68BDC9135005}" presName="accentRepeatNode" presStyleLbl="solidFgAcc1" presStyleIdx="0" presStyleCnt="3"/>
      <dgm:spPr>
        <a:xfrm>
          <a:off x="77551" y="421473"/>
          <a:ext cx="1404912" cy="140491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40000" cap="flat" cmpd="sng" algn="ctr">
          <a:solidFill>
            <a:srgbClr val="B83D68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uk-UA"/>
        </a:p>
      </dgm:t>
    </dgm:pt>
    <dgm:pt modelId="{04E9EEF7-DD13-4999-BF24-2DB1F98F23C7}" type="pres">
      <dgm:prSet presAssocID="{BD7E8A5E-0F11-488B-99A1-C01468A39D37}" presName="text_2" presStyleLbl="node1" presStyleIdx="1" presStyleCnt="3" custScaleY="13854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0877353-3037-47BD-867E-B9FE1FC5BB69}" type="pres">
      <dgm:prSet presAssocID="{BD7E8A5E-0F11-488B-99A1-C01468A39D37}" presName="accent_2" presStyleCnt="0"/>
      <dgm:spPr/>
    </dgm:pt>
    <dgm:pt modelId="{FD23E6A3-4303-4BF0-A945-FBEF47F0FBB9}" type="pres">
      <dgm:prSet presAssocID="{BD7E8A5E-0F11-488B-99A1-C01468A39D37}" presName="accentRepeatNode" presStyleLbl="solidFgAcc1" presStyleIdx="1" presStyleCnt="3"/>
      <dgm:spPr>
        <a:xfrm>
          <a:off x="486099" y="2107369"/>
          <a:ext cx="1404912" cy="1404912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40000" cap="flat" cmpd="sng" algn="ctr">
          <a:solidFill>
            <a:srgbClr val="B83D68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uk-UA"/>
        </a:p>
      </dgm:t>
    </dgm:pt>
    <dgm:pt modelId="{AF85DD35-95F2-4DC5-9834-372B07430ED3}" type="pres">
      <dgm:prSet presAssocID="{977A22FB-7A1A-452B-BE5A-CE0DB9AFCA73}" presName="text_3" presStyleLbl="node1" presStyleIdx="2" presStyleCnt="3" custScaleY="138440" custLinFactNeighborX="-777" custLinFactNeighborY="237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5337383-314E-417B-B678-432F5737B433}" type="pres">
      <dgm:prSet presAssocID="{977A22FB-7A1A-452B-BE5A-CE0DB9AFCA73}" presName="accent_3" presStyleCnt="0"/>
      <dgm:spPr/>
    </dgm:pt>
    <dgm:pt modelId="{B03A8D9D-72F1-48C3-BD21-B3D99CF51250}" type="pres">
      <dgm:prSet presAssocID="{977A22FB-7A1A-452B-BE5A-CE0DB9AFCA73}" presName="accentRepeatNode" presStyleLbl="solidFgAcc1" presStyleIdx="2" presStyleCnt="3"/>
      <dgm:spPr>
        <a:xfrm>
          <a:off x="77551" y="3793264"/>
          <a:ext cx="1404912" cy="1404912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40000" cap="flat" cmpd="sng" algn="ctr">
          <a:solidFill>
            <a:srgbClr val="B83D68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uk-UA"/>
        </a:p>
      </dgm:t>
    </dgm:pt>
  </dgm:ptLst>
  <dgm:cxnLst>
    <dgm:cxn modelId="{580CC99E-2463-4FF2-90CE-5A8706C00FEC}" srcId="{863C5613-C55A-4A23-9B0E-EB8090F032CB}" destId="{4A0DD304-7EAB-4618-9FF0-68BDC9135005}" srcOrd="0" destOrd="0" parTransId="{C8BA9C23-26B3-471A-A1CF-FE59FE5EEF8C}" sibTransId="{14F5B30A-4509-4EB6-8F8F-59ED4CCBC8C0}"/>
    <dgm:cxn modelId="{0BBAC5AB-E567-4E76-B2F3-6636213D0C8D}" srcId="{863C5613-C55A-4A23-9B0E-EB8090F032CB}" destId="{977A22FB-7A1A-452B-BE5A-CE0DB9AFCA73}" srcOrd="2" destOrd="0" parTransId="{4F138802-9F3D-4D8F-8DD0-DBA88FA88529}" sibTransId="{5521F4E6-160F-4783-A26B-B5FEAF846ECF}"/>
    <dgm:cxn modelId="{2AFB4043-7243-419B-ABD6-C6BE4CD1BFB2}" type="presOf" srcId="{BD7E8A5E-0F11-488B-99A1-C01468A39D37}" destId="{04E9EEF7-DD13-4999-BF24-2DB1F98F23C7}" srcOrd="0" destOrd="0" presId="urn:microsoft.com/office/officeart/2008/layout/VerticalCurvedList"/>
    <dgm:cxn modelId="{7C683DF3-FEB3-40BE-ABFA-2675A3F82956}" type="presOf" srcId="{14F5B30A-4509-4EB6-8F8F-59ED4CCBC8C0}" destId="{A7C7DE3E-C9D9-4528-9975-B97C3013B481}" srcOrd="0" destOrd="0" presId="urn:microsoft.com/office/officeart/2008/layout/VerticalCurvedList"/>
    <dgm:cxn modelId="{ECB673CC-BF96-447F-B0B3-FFD158EA70D7}" type="presOf" srcId="{4A0DD304-7EAB-4618-9FF0-68BDC9135005}" destId="{8DA2D5E1-017B-4823-8EC1-EB003414B32F}" srcOrd="0" destOrd="0" presId="urn:microsoft.com/office/officeart/2008/layout/VerticalCurvedList"/>
    <dgm:cxn modelId="{D004A7F1-F658-45C2-9756-98DAB310047D}" type="presOf" srcId="{977A22FB-7A1A-452B-BE5A-CE0DB9AFCA73}" destId="{AF85DD35-95F2-4DC5-9834-372B07430ED3}" srcOrd="0" destOrd="0" presId="urn:microsoft.com/office/officeart/2008/layout/VerticalCurvedList"/>
    <dgm:cxn modelId="{3F095F4E-E643-4D4C-89BC-5774DBAFAC02}" type="presOf" srcId="{863C5613-C55A-4A23-9B0E-EB8090F032CB}" destId="{A4818B82-BEC4-4354-A34C-14B61C0BF9E0}" srcOrd="0" destOrd="0" presId="urn:microsoft.com/office/officeart/2008/layout/VerticalCurvedList"/>
    <dgm:cxn modelId="{3C686A82-7686-44B0-9071-58CCA3ECCAD2}" srcId="{863C5613-C55A-4A23-9B0E-EB8090F032CB}" destId="{BD7E8A5E-0F11-488B-99A1-C01468A39D37}" srcOrd="1" destOrd="0" parTransId="{F0A65E67-359F-4F21-B0C1-BF304CA98A5D}" sibTransId="{85270B1B-1BF2-4CF3-81FF-F29084D60B82}"/>
    <dgm:cxn modelId="{1F73F220-F88C-459B-BF82-C76B40BA4CB0}" type="presParOf" srcId="{A4818B82-BEC4-4354-A34C-14B61C0BF9E0}" destId="{ACFF81B1-CFE5-4A37-8371-F7F973253D42}" srcOrd="0" destOrd="0" presId="urn:microsoft.com/office/officeart/2008/layout/VerticalCurvedList"/>
    <dgm:cxn modelId="{C81D409B-EE99-4E58-9014-D1D5BD7795D1}" type="presParOf" srcId="{ACFF81B1-CFE5-4A37-8371-F7F973253D42}" destId="{C78FBEB0-08DB-4FE1-8DD7-4A2E28AEF6AD}" srcOrd="0" destOrd="0" presId="urn:microsoft.com/office/officeart/2008/layout/VerticalCurvedList"/>
    <dgm:cxn modelId="{925D692E-25B6-4A3E-A396-AE13CF0CCB10}" type="presParOf" srcId="{C78FBEB0-08DB-4FE1-8DD7-4A2E28AEF6AD}" destId="{688E36A8-A720-458F-B761-A8C51C621E88}" srcOrd="0" destOrd="0" presId="urn:microsoft.com/office/officeart/2008/layout/VerticalCurvedList"/>
    <dgm:cxn modelId="{5913CB98-128A-4A06-A3C8-C80F447A02AB}" type="presParOf" srcId="{C78FBEB0-08DB-4FE1-8DD7-4A2E28AEF6AD}" destId="{A7C7DE3E-C9D9-4528-9975-B97C3013B481}" srcOrd="1" destOrd="0" presId="urn:microsoft.com/office/officeart/2008/layout/VerticalCurvedList"/>
    <dgm:cxn modelId="{B2C0B0A2-900D-4235-8E73-E643A65FBC84}" type="presParOf" srcId="{C78FBEB0-08DB-4FE1-8DD7-4A2E28AEF6AD}" destId="{2D285D4B-FF33-4945-A7DE-707F6A593465}" srcOrd="2" destOrd="0" presId="urn:microsoft.com/office/officeart/2008/layout/VerticalCurvedList"/>
    <dgm:cxn modelId="{7F970734-82F2-414D-842F-91985A173CAA}" type="presParOf" srcId="{C78FBEB0-08DB-4FE1-8DD7-4A2E28AEF6AD}" destId="{FE913606-A4B5-4370-9ED4-DBA0AE741326}" srcOrd="3" destOrd="0" presId="urn:microsoft.com/office/officeart/2008/layout/VerticalCurvedList"/>
    <dgm:cxn modelId="{AA2D43FF-E0D0-4EDD-9CDD-24F564F56598}" type="presParOf" srcId="{ACFF81B1-CFE5-4A37-8371-F7F973253D42}" destId="{8DA2D5E1-017B-4823-8EC1-EB003414B32F}" srcOrd="1" destOrd="0" presId="urn:microsoft.com/office/officeart/2008/layout/VerticalCurvedList"/>
    <dgm:cxn modelId="{3404C4FC-EAA4-4E36-BBB7-E3FE8B82581B}" type="presParOf" srcId="{ACFF81B1-CFE5-4A37-8371-F7F973253D42}" destId="{E2BD4C4E-6B38-451B-974C-50FCE19B2544}" srcOrd="2" destOrd="0" presId="urn:microsoft.com/office/officeart/2008/layout/VerticalCurvedList"/>
    <dgm:cxn modelId="{36B1D9D9-4753-43C4-8CC8-F230F1740AA2}" type="presParOf" srcId="{E2BD4C4E-6B38-451B-974C-50FCE19B2544}" destId="{C1B6141A-6AE8-4378-9B58-FB4C6763C6DC}" srcOrd="0" destOrd="0" presId="urn:microsoft.com/office/officeart/2008/layout/VerticalCurvedList"/>
    <dgm:cxn modelId="{34CF6D16-76CD-41C6-955C-DD0E0BEA1225}" type="presParOf" srcId="{ACFF81B1-CFE5-4A37-8371-F7F973253D42}" destId="{04E9EEF7-DD13-4999-BF24-2DB1F98F23C7}" srcOrd="3" destOrd="0" presId="urn:microsoft.com/office/officeart/2008/layout/VerticalCurvedList"/>
    <dgm:cxn modelId="{B38F4500-575C-4671-8FA3-C8D97A7A9277}" type="presParOf" srcId="{ACFF81B1-CFE5-4A37-8371-F7F973253D42}" destId="{00877353-3037-47BD-867E-B9FE1FC5BB69}" srcOrd="4" destOrd="0" presId="urn:microsoft.com/office/officeart/2008/layout/VerticalCurvedList"/>
    <dgm:cxn modelId="{851F1EE7-8D92-441F-89EE-79F9860E2D8D}" type="presParOf" srcId="{00877353-3037-47BD-867E-B9FE1FC5BB69}" destId="{FD23E6A3-4303-4BF0-A945-FBEF47F0FBB9}" srcOrd="0" destOrd="0" presId="urn:microsoft.com/office/officeart/2008/layout/VerticalCurvedList"/>
    <dgm:cxn modelId="{D24FB986-1EA7-4FD7-9C9A-A4E9503BF636}" type="presParOf" srcId="{ACFF81B1-CFE5-4A37-8371-F7F973253D42}" destId="{AF85DD35-95F2-4DC5-9834-372B07430ED3}" srcOrd="5" destOrd="0" presId="urn:microsoft.com/office/officeart/2008/layout/VerticalCurvedList"/>
    <dgm:cxn modelId="{EE995320-268F-4937-ABA1-8B046ADE8B44}" type="presParOf" srcId="{ACFF81B1-CFE5-4A37-8371-F7F973253D42}" destId="{85337383-314E-417B-B678-432F5737B433}" srcOrd="6" destOrd="0" presId="urn:microsoft.com/office/officeart/2008/layout/VerticalCurvedList"/>
    <dgm:cxn modelId="{0EE55514-3FDF-4AF1-A5EA-689C9640FD33}" type="presParOf" srcId="{85337383-314E-417B-B678-432F5737B433}" destId="{B03A8D9D-72F1-48C3-BD21-B3D99CF5125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664E19-2F01-4B1D-8312-B4A2BED3CFD1}">
      <dsp:nvSpPr>
        <dsp:cNvPr id="0" name=""/>
        <dsp:cNvSpPr/>
      </dsp:nvSpPr>
      <dsp:spPr>
        <a:xfrm>
          <a:off x="916483" y="1984"/>
          <a:ext cx="2030015" cy="121800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b="1" kern="1200" dirty="0" smtClean="0">
              <a:solidFill>
                <a:srgbClr val="002060"/>
              </a:solidFill>
            </a:rPr>
            <a:t>Забезпечує умови для розвитку творчої особистості</a:t>
          </a:r>
          <a:endParaRPr lang="uk-UA" sz="1500" b="1" kern="1200" dirty="0">
            <a:solidFill>
              <a:srgbClr val="002060"/>
            </a:solidFill>
          </a:endParaRPr>
        </a:p>
      </dsp:txBody>
      <dsp:txXfrm>
        <a:off x="916483" y="1984"/>
        <a:ext cx="2030015" cy="1218009"/>
      </dsp:txXfrm>
    </dsp:sp>
    <dsp:sp modelId="{47979BA5-434B-401C-BEBE-B3471EDF83E3}">
      <dsp:nvSpPr>
        <dsp:cNvPr id="0" name=""/>
        <dsp:cNvSpPr/>
      </dsp:nvSpPr>
      <dsp:spPr>
        <a:xfrm>
          <a:off x="3149500" y="1984"/>
          <a:ext cx="2030015" cy="1218009"/>
        </a:xfrm>
        <a:prstGeom prst="rect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b="1" kern="1200" dirty="0" smtClean="0">
              <a:solidFill>
                <a:srgbClr val="002060"/>
              </a:solidFill>
            </a:rPr>
            <a:t>Сприяє виконанню </a:t>
          </a:r>
          <a:r>
            <a:rPr lang="uk-UA" sz="1500" b="1" kern="1200" smtClean="0">
              <a:solidFill>
                <a:srgbClr val="002060"/>
              </a:solidFill>
            </a:rPr>
            <a:t>завдань Концепції </a:t>
          </a:r>
          <a:r>
            <a:rPr lang="uk-UA" sz="1500" b="1" kern="1200" dirty="0" smtClean="0">
              <a:solidFill>
                <a:srgbClr val="002060"/>
              </a:solidFill>
            </a:rPr>
            <a:t>Нової української школи</a:t>
          </a:r>
          <a:endParaRPr lang="uk-UA" sz="1500" b="1" kern="1200" dirty="0">
            <a:solidFill>
              <a:srgbClr val="002060"/>
            </a:solidFill>
          </a:endParaRPr>
        </a:p>
      </dsp:txBody>
      <dsp:txXfrm>
        <a:off x="3149500" y="1984"/>
        <a:ext cx="2030015" cy="1218009"/>
      </dsp:txXfrm>
    </dsp:sp>
    <dsp:sp modelId="{943F8E29-6904-4D5A-A058-35204C8E2F54}">
      <dsp:nvSpPr>
        <dsp:cNvPr id="0" name=""/>
        <dsp:cNvSpPr/>
      </dsp:nvSpPr>
      <dsp:spPr>
        <a:xfrm>
          <a:off x="916483" y="1422995"/>
          <a:ext cx="2030015" cy="1218009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b="1" kern="1200" dirty="0" smtClean="0">
              <a:solidFill>
                <a:srgbClr val="002060"/>
              </a:solidFill>
            </a:rPr>
            <a:t>Забезпечує особистісну – орієнтовну модель навчання</a:t>
          </a:r>
          <a:endParaRPr lang="uk-UA" sz="1500" b="1" kern="1200" dirty="0">
            <a:solidFill>
              <a:srgbClr val="002060"/>
            </a:solidFill>
          </a:endParaRPr>
        </a:p>
      </dsp:txBody>
      <dsp:txXfrm>
        <a:off x="916483" y="1422995"/>
        <a:ext cx="2030015" cy="1218009"/>
      </dsp:txXfrm>
    </dsp:sp>
    <dsp:sp modelId="{4632B182-F4F5-4BE5-963E-4C353366F3F8}">
      <dsp:nvSpPr>
        <dsp:cNvPr id="0" name=""/>
        <dsp:cNvSpPr/>
      </dsp:nvSpPr>
      <dsp:spPr>
        <a:xfrm>
          <a:off x="3149500" y="1422995"/>
          <a:ext cx="2030015" cy="1218009"/>
        </a:xfrm>
        <a:prstGeom prst="rect">
          <a:avLst/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b="1" kern="1200" dirty="0" smtClean="0">
              <a:solidFill>
                <a:srgbClr val="002060"/>
              </a:solidFill>
            </a:rPr>
            <a:t>Створює атмосферу співробітництва, взаємодію вчителя і учнів</a:t>
          </a:r>
          <a:endParaRPr lang="uk-UA" sz="1500" b="1" kern="1200" dirty="0">
            <a:solidFill>
              <a:srgbClr val="002060"/>
            </a:solidFill>
          </a:endParaRPr>
        </a:p>
      </dsp:txBody>
      <dsp:txXfrm>
        <a:off x="3149500" y="1422995"/>
        <a:ext cx="2030015" cy="1218009"/>
      </dsp:txXfrm>
    </dsp:sp>
    <dsp:sp modelId="{17DAFE11-F5C5-4AF2-B7D9-6A39B79F8AD9}">
      <dsp:nvSpPr>
        <dsp:cNvPr id="0" name=""/>
        <dsp:cNvSpPr/>
      </dsp:nvSpPr>
      <dsp:spPr>
        <a:xfrm>
          <a:off x="2032992" y="2844006"/>
          <a:ext cx="2030015" cy="1218009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b="1" kern="1200" dirty="0" smtClean="0">
              <a:solidFill>
                <a:schemeClr val="tx1"/>
              </a:solidFill>
            </a:rPr>
            <a:t>Сприяє розвитку життєвих компетентностей дитини</a:t>
          </a:r>
          <a:endParaRPr lang="uk-UA" sz="1500" b="1" kern="1200" dirty="0">
            <a:solidFill>
              <a:schemeClr val="tx1"/>
            </a:solidFill>
          </a:endParaRPr>
        </a:p>
      </dsp:txBody>
      <dsp:txXfrm>
        <a:off x="2032992" y="2844006"/>
        <a:ext cx="2030015" cy="12180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D9091F-A01D-47C0-853D-C8EE124A13D3}">
      <dsp:nvSpPr>
        <dsp:cNvPr id="0" name=""/>
        <dsp:cNvSpPr/>
      </dsp:nvSpPr>
      <dsp:spPr>
        <a:xfrm>
          <a:off x="1572800" y="191995"/>
          <a:ext cx="5441734" cy="1392180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524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5B6C3B-3CA1-416A-AE4C-274A7F714D4F}">
      <dsp:nvSpPr>
        <dsp:cNvPr id="0" name=""/>
        <dsp:cNvSpPr/>
      </dsp:nvSpPr>
      <dsp:spPr>
        <a:xfrm>
          <a:off x="3953735" y="3142017"/>
          <a:ext cx="776886" cy="497207"/>
        </a:xfrm>
        <a:prstGeom prst="down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132D7B-A6FC-4AD3-ADB2-12355B71C0DC}">
      <dsp:nvSpPr>
        <dsp:cNvPr id="0" name=""/>
        <dsp:cNvSpPr/>
      </dsp:nvSpPr>
      <dsp:spPr>
        <a:xfrm flipH="1">
          <a:off x="3640184" y="4695652"/>
          <a:ext cx="392259" cy="45718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i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640184" y="4695652"/>
        <a:ext cx="392259" cy="45718"/>
      </dsp:txXfrm>
    </dsp:sp>
    <dsp:sp modelId="{2B2FCEC3-17D5-4BD5-97A6-3A90E7CEA7BC}">
      <dsp:nvSpPr>
        <dsp:cNvPr id="0" name=""/>
        <dsp:cNvSpPr/>
      </dsp:nvSpPr>
      <dsp:spPr>
        <a:xfrm>
          <a:off x="4434248" y="305328"/>
          <a:ext cx="2412749" cy="139839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i="1" kern="1200" dirty="0" smtClean="0">
              <a:latin typeface="Bookman Old Style" pitchFamily="18" charset="0"/>
            </a:rPr>
            <a:t>Сучасні технології</a:t>
          </a:r>
          <a:endParaRPr lang="ru-RU" sz="1400" b="1" i="1" kern="1200" dirty="0">
            <a:latin typeface="Bookman Old Style" pitchFamily="18" charset="0"/>
          </a:endParaRPr>
        </a:p>
      </dsp:txBody>
      <dsp:txXfrm>
        <a:off x="4787587" y="510118"/>
        <a:ext cx="1706071" cy="988815"/>
      </dsp:txXfrm>
    </dsp:sp>
    <dsp:sp modelId="{1E8BC524-6666-4054-8F7F-460AA22142B1}">
      <dsp:nvSpPr>
        <dsp:cNvPr id="0" name=""/>
        <dsp:cNvSpPr/>
      </dsp:nvSpPr>
      <dsp:spPr>
        <a:xfrm>
          <a:off x="2160240" y="305325"/>
          <a:ext cx="2155752" cy="139839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i="1" kern="1200" dirty="0" smtClean="0">
              <a:latin typeface="Bookman Old Style" pitchFamily="18" charset="0"/>
            </a:rPr>
            <a:t>Навчальна діяльність</a:t>
          </a:r>
          <a:endParaRPr lang="ru-RU" sz="1800" b="1" i="1" kern="1200" dirty="0">
            <a:latin typeface="Bookman Old Style" pitchFamily="18" charset="0"/>
          </a:endParaRPr>
        </a:p>
      </dsp:txBody>
      <dsp:txXfrm>
        <a:off x="2475943" y="510115"/>
        <a:ext cx="1524346" cy="988815"/>
      </dsp:txXfrm>
    </dsp:sp>
    <dsp:sp modelId="{77B57AFA-D0E7-4E1B-8D0B-BC67A94EF17A}">
      <dsp:nvSpPr>
        <dsp:cNvPr id="0" name=""/>
        <dsp:cNvSpPr/>
      </dsp:nvSpPr>
      <dsp:spPr>
        <a:xfrm>
          <a:off x="3278519" y="1373199"/>
          <a:ext cx="2362253" cy="139839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i="1" kern="1200" dirty="0" smtClean="0">
              <a:latin typeface="Bookman Old Style" pitchFamily="18" charset="0"/>
            </a:rPr>
            <a:t>Виховна робота</a:t>
          </a:r>
          <a:endParaRPr lang="ru-RU" sz="1800" b="1" i="1" kern="1200" dirty="0">
            <a:latin typeface="Bookman Old Style" pitchFamily="18" charset="0"/>
          </a:endParaRPr>
        </a:p>
      </dsp:txBody>
      <dsp:txXfrm>
        <a:off x="3624463" y="1577989"/>
        <a:ext cx="1670365" cy="988815"/>
      </dsp:txXfrm>
    </dsp:sp>
    <dsp:sp modelId="{415B13EA-8B09-4D5F-9B5D-C02F10744C44}">
      <dsp:nvSpPr>
        <dsp:cNvPr id="0" name=""/>
        <dsp:cNvSpPr/>
      </dsp:nvSpPr>
      <dsp:spPr>
        <a:xfrm>
          <a:off x="1584186" y="293084"/>
          <a:ext cx="5774284" cy="348045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DABE8A-2857-4CFB-AAED-E696302E0022}">
      <dsp:nvSpPr>
        <dsp:cNvPr id="0" name=""/>
        <dsp:cNvSpPr/>
      </dsp:nvSpPr>
      <dsp:spPr>
        <a:xfrm rot="5400000">
          <a:off x="-127298" y="130072"/>
          <a:ext cx="848657" cy="59406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*</a:t>
          </a:r>
          <a:endParaRPr lang="ru-RU" sz="1600" kern="1200" dirty="0"/>
        </a:p>
      </dsp:txBody>
      <dsp:txXfrm rot="-5400000">
        <a:off x="1" y="299803"/>
        <a:ext cx="594060" cy="254597"/>
      </dsp:txXfrm>
    </dsp:sp>
    <dsp:sp modelId="{C452F7D4-E6A5-43A9-BDBC-AA827F040C28}">
      <dsp:nvSpPr>
        <dsp:cNvPr id="0" name=""/>
        <dsp:cNvSpPr/>
      </dsp:nvSpPr>
      <dsp:spPr>
        <a:xfrm rot="5400000">
          <a:off x="4467456" y="-3873396"/>
          <a:ext cx="551627" cy="829841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b="1" kern="1200" dirty="0" smtClean="0"/>
            <a:t>Впровадження у навчальну практику гуманістичного принципу організації освіти.</a:t>
          </a:r>
          <a:endParaRPr lang="ru-RU" sz="1600" kern="1200" dirty="0"/>
        </a:p>
      </dsp:txBody>
      <dsp:txXfrm rot="-5400000">
        <a:off x="594060" y="26928"/>
        <a:ext cx="8271491" cy="497771"/>
      </dsp:txXfrm>
    </dsp:sp>
    <dsp:sp modelId="{D3822BB0-4A70-4060-92DD-D63BEC3D563B}">
      <dsp:nvSpPr>
        <dsp:cNvPr id="0" name=""/>
        <dsp:cNvSpPr/>
      </dsp:nvSpPr>
      <dsp:spPr>
        <a:xfrm rot="5400000">
          <a:off x="-127298" y="895242"/>
          <a:ext cx="848657" cy="59406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*</a:t>
          </a:r>
          <a:endParaRPr lang="ru-RU" sz="1600" kern="1200" dirty="0"/>
        </a:p>
      </dsp:txBody>
      <dsp:txXfrm rot="-5400000">
        <a:off x="1" y="1064973"/>
        <a:ext cx="594060" cy="254597"/>
      </dsp:txXfrm>
    </dsp:sp>
    <dsp:sp modelId="{02E72A47-1859-4F0D-9A40-EB45F5EDFC33}">
      <dsp:nvSpPr>
        <dsp:cNvPr id="0" name=""/>
        <dsp:cNvSpPr/>
      </dsp:nvSpPr>
      <dsp:spPr>
        <a:xfrm rot="5400000">
          <a:off x="4467456" y="-3105452"/>
          <a:ext cx="551627" cy="829841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b="1" kern="1200" dirty="0" smtClean="0"/>
            <a:t>Застосування диференційованого підходу до учнів,впровадження  різноманітних форм самостійної  та індивідуальної роботи.</a:t>
          </a:r>
          <a:endParaRPr lang="ru-RU" sz="1600" kern="1200" dirty="0"/>
        </a:p>
      </dsp:txBody>
      <dsp:txXfrm rot="-5400000">
        <a:off x="594060" y="794872"/>
        <a:ext cx="8271491" cy="497771"/>
      </dsp:txXfrm>
    </dsp:sp>
    <dsp:sp modelId="{3F9D3932-7924-4B0C-A2DF-10C2C8846D89}">
      <dsp:nvSpPr>
        <dsp:cNvPr id="0" name=""/>
        <dsp:cNvSpPr/>
      </dsp:nvSpPr>
      <dsp:spPr>
        <a:xfrm rot="5400000">
          <a:off x="-127298" y="1660412"/>
          <a:ext cx="848657" cy="59406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/>
            <a:t> *</a:t>
          </a:r>
          <a:endParaRPr lang="ru-RU" sz="1600" kern="1200" dirty="0"/>
        </a:p>
      </dsp:txBody>
      <dsp:txXfrm rot="-5400000">
        <a:off x="1" y="1830143"/>
        <a:ext cx="594060" cy="254597"/>
      </dsp:txXfrm>
    </dsp:sp>
    <dsp:sp modelId="{BA953A14-CFD2-498F-BD98-264169A621A2}">
      <dsp:nvSpPr>
        <dsp:cNvPr id="0" name=""/>
        <dsp:cNvSpPr/>
      </dsp:nvSpPr>
      <dsp:spPr>
        <a:xfrm rot="5400000">
          <a:off x="4467456" y="-2340282"/>
          <a:ext cx="551627" cy="829841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b="1" kern="1200" dirty="0" smtClean="0"/>
            <a:t>Впровадження активних методів навчання:нестандартні форми перевірки домашніх завдань, диспути, конференції, дослідження, експерименти.</a:t>
          </a:r>
          <a:endParaRPr lang="ru-RU" sz="1600" kern="1200" dirty="0"/>
        </a:p>
      </dsp:txBody>
      <dsp:txXfrm rot="-5400000">
        <a:off x="594060" y="1560042"/>
        <a:ext cx="8271491" cy="497771"/>
      </dsp:txXfrm>
    </dsp:sp>
    <dsp:sp modelId="{7C3699F8-EC7B-48BC-B36E-986697FC13A5}">
      <dsp:nvSpPr>
        <dsp:cNvPr id="0" name=""/>
        <dsp:cNvSpPr/>
      </dsp:nvSpPr>
      <dsp:spPr>
        <a:xfrm rot="5400000">
          <a:off x="-127298" y="2425581"/>
          <a:ext cx="848657" cy="59406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/>
            <a:t>  *</a:t>
          </a:r>
          <a:endParaRPr lang="ru-RU" sz="1600" kern="1200" dirty="0"/>
        </a:p>
      </dsp:txBody>
      <dsp:txXfrm rot="-5400000">
        <a:off x="1" y="2595312"/>
        <a:ext cx="594060" cy="254597"/>
      </dsp:txXfrm>
    </dsp:sp>
    <dsp:sp modelId="{F0B4CABA-E250-4AEB-9D40-2F1CF70E5BA4}">
      <dsp:nvSpPr>
        <dsp:cNvPr id="0" name=""/>
        <dsp:cNvSpPr/>
      </dsp:nvSpPr>
      <dsp:spPr>
        <a:xfrm rot="5400000">
          <a:off x="4467456" y="-1575112"/>
          <a:ext cx="551627" cy="829841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b="1" kern="1200" dirty="0" smtClean="0"/>
            <a:t>Застосування різноманітних форм уроків: урок-гра, урок-змагання, урок-подорож, урок-вікторина, урок-казка, урок-свято.</a:t>
          </a:r>
          <a:endParaRPr lang="ru-RU" sz="1600" kern="1200" dirty="0"/>
        </a:p>
      </dsp:txBody>
      <dsp:txXfrm rot="-5400000">
        <a:off x="594060" y="2325212"/>
        <a:ext cx="8271491" cy="497771"/>
      </dsp:txXfrm>
    </dsp:sp>
    <dsp:sp modelId="{ED2742B9-DADD-48B1-89EF-90D8FDA2F23E}">
      <dsp:nvSpPr>
        <dsp:cNvPr id="0" name=""/>
        <dsp:cNvSpPr/>
      </dsp:nvSpPr>
      <dsp:spPr>
        <a:xfrm rot="5400000">
          <a:off x="-127298" y="3190751"/>
          <a:ext cx="848657" cy="59406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*</a:t>
          </a:r>
          <a:endParaRPr lang="ru-RU" sz="1600" kern="1200" dirty="0"/>
        </a:p>
      </dsp:txBody>
      <dsp:txXfrm rot="-5400000">
        <a:off x="1" y="3360482"/>
        <a:ext cx="594060" cy="254597"/>
      </dsp:txXfrm>
    </dsp:sp>
    <dsp:sp modelId="{10A0A2E6-FE4C-4F18-871E-16E154F033AA}">
      <dsp:nvSpPr>
        <dsp:cNvPr id="0" name=""/>
        <dsp:cNvSpPr/>
      </dsp:nvSpPr>
      <dsp:spPr>
        <a:xfrm rot="5400000">
          <a:off x="4467456" y="-809943"/>
          <a:ext cx="551627" cy="829841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b="1" kern="1200" dirty="0" smtClean="0"/>
            <a:t>Застосування різноманітного матеріалу,казкових сюжетів і казкових героїв.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b="1" kern="1200" dirty="0" smtClean="0"/>
            <a:t>Розвиток фантазії,уяви,спонукання до дій.</a:t>
          </a:r>
          <a:endParaRPr lang="ru-RU" sz="1600" kern="1200" dirty="0"/>
        </a:p>
      </dsp:txBody>
      <dsp:txXfrm rot="-5400000">
        <a:off x="594060" y="3090381"/>
        <a:ext cx="8271491" cy="497771"/>
      </dsp:txXfrm>
    </dsp:sp>
    <dsp:sp modelId="{80A176B5-D892-4357-9997-347ED7568D71}">
      <dsp:nvSpPr>
        <dsp:cNvPr id="0" name=""/>
        <dsp:cNvSpPr/>
      </dsp:nvSpPr>
      <dsp:spPr>
        <a:xfrm rot="5400000">
          <a:off x="-127298" y="3955921"/>
          <a:ext cx="848657" cy="59406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/>
            <a:t> *</a:t>
          </a:r>
          <a:endParaRPr lang="ru-RU" sz="1600" kern="1200" dirty="0"/>
        </a:p>
      </dsp:txBody>
      <dsp:txXfrm rot="-5400000">
        <a:off x="1" y="4125652"/>
        <a:ext cx="594060" cy="254597"/>
      </dsp:txXfrm>
    </dsp:sp>
    <dsp:sp modelId="{B05786C5-8A59-4152-9956-0621865DADF9}">
      <dsp:nvSpPr>
        <dsp:cNvPr id="0" name=""/>
        <dsp:cNvSpPr/>
      </dsp:nvSpPr>
      <dsp:spPr>
        <a:xfrm rot="5400000">
          <a:off x="4467456" y="-44773"/>
          <a:ext cx="551627" cy="829841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b="1" kern="1200" dirty="0" smtClean="0"/>
            <a:t>Пошукові завдання,самостійні роботи з елементами творчості.</a:t>
          </a:r>
          <a:endParaRPr lang="ru-RU" sz="1600" kern="1200" dirty="0"/>
        </a:p>
      </dsp:txBody>
      <dsp:txXfrm rot="-5400000">
        <a:off x="594060" y="3855551"/>
        <a:ext cx="8271491" cy="497771"/>
      </dsp:txXfrm>
    </dsp:sp>
    <dsp:sp modelId="{2326CB99-A5A3-4070-8216-5C2AA2F7FCB4}">
      <dsp:nvSpPr>
        <dsp:cNvPr id="0" name=""/>
        <dsp:cNvSpPr/>
      </dsp:nvSpPr>
      <dsp:spPr>
        <a:xfrm rot="5400000">
          <a:off x="-127298" y="4721090"/>
          <a:ext cx="848657" cy="59406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/>
            <a:t> *</a:t>
          </a:r>
          <a:endParaRPr lang="ru-RU" sz="1600" kern="1200" dirty="0"/>
        </a:p>
      </dsp:txBody>
      <dsp:txXfrm rot="-5400000">
        <a:off x="1" y="4890821"/>
        <a:ext cx="594060" cy="254597"/>
      </dsp:txXfrm>
    </dsp:sp>
    <dsp:sp modelId="{C809DAA9-00D4-411E-95D1-F8D08E4FD67B}">
      <dsp:nvSpPr>
        <dsp:cNvPr id="0" name=""/>
        <dsp:cNvSpPr/>
      </dsp:nvSpPr>
      <dsp:spPr>
        <a:xfrm rot="5400000">
          <a:off x="4467456" y="720396"/>
          <a:ext cx="551627" cy="829841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b="1" kern="1200" dirty="0" smtClean="0"/>
            <a:t>Створення роботи в парах,роботи в групах,індивідуальний добір завдань</a:t>
          </a:r>
          <a:r>
            <a:rPr lang="uk-UA" sz="1300" b="1" kern="1200" dirty="0" smtClean="0"/>
            <a:t>.</a:t>
          </a:r>
          <a:endParaRPr lang="ru-RU" sz="1300" kern="1200" dirty="0"/>
        </a:p>
      </dsp:txBody>
      <dsp:txXfrm rot="-5400000">
        <a:off x="594060" y="4620720"/>
        <a:ext cx="8271491" cy="49777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jpeg"/><Relationship Id="rId5" Type="http://schemas.openxmlformats.org/officeDocument/2006/relationships/image" Target="../media/image17.png"/><Relationship Id="rId10" Type="http://schemas.openxmlformats.org/officeDocument/2006/relationships/image" Target="../media/image22.jpeg"/><Relationship Id="rId4" Type="http://schemas.openxmlformats.org/officeDocument/2006/relationships/image" Target="../media/image16.png"/><Relationship Id="rId9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4143372" y="214290"/>
            <a:ext cx="4643470" cy="1065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Burlak" pitchFamily="66" charset="0"/>
                <a:ea typeface="+mj-ea"/>
                <a:cs typeface="+mj-cs"/>
              </a:rPr>
              <a:t>Портфоліо</a:t>
            </a: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urlak" pitchFamily="66" charset="0"/>
                <a:ea typeface="+mj-ea"/>
                <a:cs typeface="+mj-cs"/>
              </a:rPr>
              <a:t> 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-25571" y="3429000"/>
            <a:ext cx="4525563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5400" b="1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Жукової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5400" b="1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Євгенії </a:t>
            </a: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cs typeface="Times New Roman" pitchFamily="18" charset="0"/>
              </a:rPr>
              <a:t>Олександрівни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19194"/>
            <a:ext cx="3144394" cy="32098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4355976" y="1279503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600" b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в</a:t>
            </a:r>
            <a:r>
              <a:rPr lang="ru-RU" sz="3600" b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чителя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початкових  клас</a:t>
            </a:r>
            <a:r>
              <a:rPr lang="uk-UA" sz="3600" b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і</a:t>
            </a:r>
            <a:r>
              <a:rPr lang="ru-RU" sz="3600" b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в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3600" b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Бобрівницької ЗОШ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I-II</a:t>
            </a:r>
            <a:r>
              <a:rPr lang="ru-RU" sz="3600" b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 ст.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937099"/>
            <a:ext cx="1871663" cy="180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18397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28367">
        <p14:vortex dir="r"/>
      </p:transition>
    </mc:Choice>
    <mc:Fallback xmlns="">
      <p:transition spd="slow" advTm="2836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049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utoShape 15"/>
          <p:cNvGrpSpPr>
            <a:grpSpLocks/>
          </p:cNvGrpSpPr>
          <p:nvPr/>
        </p:nvGrpSpPr>
        <p:grpSpPr bwMode="auto">
          <a:xfrm>
            <a:off x="42863" y="877888"/>
            <a:ext cx="2444750" cy="1011237"/>
            <a:chOff x="27" y="553"/>
            <a:chExt cx="1540" cy="637"/>
          </a:xfrm>
        </p:grpSpPr>
        <p:pic>
          <p:nvPicPr>
            <p:cNvPr id="7" name="AutoShape 15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7" y="553"/>
              <a:ext cx="1540" cy="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Поле 16"/>
            <p:cNvSpPr txBox="1">
              <a:spLocks noChangeArrowheads="1"/>
            </p:cNvSpPr>
            <p:nvPr/>
          </p:nvSpPr>
          <p:spPr bwMode="auto">
            <a:xfrm>
              <a:off x="95" y="612"/>
              <a:ext cx="1352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912813"/>
              <a:r>
                <a:rPr lang="ru-RU" sz="1600" dirty="0" smtClean="0">
                  <a:solidFill>
                    <a:srgbClr val="001933"/>
                  </a:solidFill>
                  <a:latin typeface="Impact" pitchFamily="34" charset="0"/>
                </a:rPr>
                <a:t>Індивідуально – </a:t>
              </a:r>
            </a:p>
            <a:p>
              <a:pPr algn="ctr" defTabSz="912813"/>
              <a:r>
                <a:rPr lang="ru-RU" sz="1600" dirty="0" smtClean="0">
                  <a:solidFill>
                    <a:srgbClr val="001933"/>
                  </a:solidFill>
                  <a:latin typeface="Impact" pitchFamily="34" charset="0"/>
                </a:rPr>
                <a:t>диференційоване</a:t>
              </a:r>
            </a:p>
            <a:p>
              <a:pPr algn="ctr" defTabSz="912813"/>
              <a:r>
                <a:rPr lang="uk-UA" sz="1600" dirty="0" smtClean="0">
                  <a:solidFill>
                    <a:srgbClr val="001933"/>
                  </a:solidFill>
                  <a:latin typeface="Impact" pitchFamily="34" charset="0"/>
                </a:rPr>
                <a:t>навчання</a:t>
              </a:r>
              <a:endParaRPr lang="ru-RU" sz="1600" dirty="0">
                <a:solidFill>
                  <a:srgbClr val="001933"/>
                </a:solidFill>
                <a:latin typeface="Impact" pitchFamily="34" charset="0"/>
              </a:endParaRPr>
            </a:p>
          </p:txBody>
        </p:sp>
      </p:grpSp>
      <p:sp>
        <p:nvSpPr>
          <p:cNvPr id="9" name="AutoShape 29"/>
          <p:cNvSpPr>
            <a:spLocks noChangeArrowheads="1"/>
          </p:cNvSpPr>
          <p:nvPr/>
        </p:nvSpPr>
        <p:spPr bwMode="auto">
          <a:xfrm>
            <a:off x="357188" y="1857375"/>
            <a:ext cx="1441450" cy="647700"/>
          </a:xfrm>
          <a:prstGeom prst="downArrow">
            <a:avLst>
              <a:gd name="adj1" fmla="val 45833"/>
              <a:gd name="adj2" fmla="val 59519"/>
            </a:avLst>
          </a:prstGeom>
          <a:gradFill>
            <a:gsLst>
              <a:gs pos="0">
                <a:srgbClr val="FF6699"/>
              </a:gs>
              <a:gs pos="0">
                <a:schemeClr val="tx2">
                  <a:lumMod val="75000"/>
                </a:schemeClr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 w="9525" cap="sq" cmpd="sng">
            <a:solidFill>
              <a:srgbClr val="FF00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vert="eaVert"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10" name="AutoShape 18"/>
          <p:cNvGrpSpPr>
            <a:grpSpLocks/>
          </p:cNvGrpSpPr>
          <p:nvPr/>
        </p:nvGrpSpPr>
        <p:grpSpPr bwMode="auto">
          <a:xfrm>
            <a:off x="2438400" y="877888"/>
            <a:ext cx="2230438" cy="1011237"/>
            <a:chOff x="1536" y="553"/>
            <a:chExt cx="1405" cy="637"/>
          </a:xfrm>
        </p:grpSpPr>
        <p:pic>
          <p:nvPicPr>
            <p:cNvPr id="11" name="AutoShape 18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36" y="553"/>
              <a:ext cx="1405" cy="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Поле 25"/>
            <p:cNvSpPr txBox="1">
              <a:spLocks noChangeArrowheads="1"/>
            </p:cNvSpPr>
            <p:nvPr/>
          </p:nvSpPr>
          <p:spPr bwMode="auto">
            <a:xfrm>
              <a:off x="1592" y="612"/>
              <a:ext cx="1262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</a:defRPr>
              </a:lvl9pPr>
            </a:lstStyle>
            <a:p>
              <a:pPr algn="ctr" eaLnBrk="1" hangingPunct="1">
                <a:defRPr/>
              </a:pPr>
              <a:endParaRPr lang="ru-RU" sz="1600" b="1" dirty="0" smtClean="0">
                <a:solidFill>
                  <a:schemeClr val="bg2"/>
                </a:solidFill>
                <a:latin typeface="Arial" charset="0"/>
              </a:endParaRPr>
            </a:p>
            <a:p>
              <a:pPr algn="ctr" eaLnBrk="1" hangingPunct="1">
                <a:defRPr/>
              </a:pPr>
              <a:r>
                <a:rPr lang="ru-RU" sz="1600" dirty="0" smtClean="0">
                  <a:solidFill>
                    <a:srgbClr val="001933"/>
                  </a:solidFill>
                  <a:latin typeface="Impact" pitchFamily="34" charset="0"/>
                </a:rPr>
                <a:t>Проектно-</a:t>
              </a:r>
            </a:p>
            <a:p>
              <a:pPr algn="ctr" eaLnBrk="1" hangingPunct="1">
                <a:defRPr/>
              </a:pPr>
              <a:r>
                <a:rPr lang="ru-RU" sz="1600" dirty="0" smtClean="0">
                  <a:solidFill>
                    <a:srgbClr val="001933"/>
                  </a:solidFill>
                  <a:latin typeface="Impact" pitchFamily="34" charset="0"/>
                </a:rPr>
                <a:t>дослідницька </a:t>
              </a:r>
            </a:p>
            <a:p>
              <a:pPr algn="ctr" eaLnBrk="1" hangingPunct="1">
                <a:defRPr/>
              </a:pPr>
              <a:r>
                <a:rPr lang="ru-RU" sz="1600" dirty="0" smtClean="0">
                  <a:solidFill>
                    <a:srgbClr val="001933"/>
                  </a:solidFill>
                  <a:latin typeface="Impact" pitchFamily="34" charset="0"/>
                </a:rPr>
                <a:t>діяльність</a:t>
              </a:r>
            </a:p>
            <a:p>
              <a:pPr algn="ctr" eaLnBrk="1" hangingPunct="1">
                <a:defRPr/>
              </a:pPr>
              <a:endParaRPr lang="ru-RU" sz="16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</p:grpSp>
      <p:sp>
        <p:nvSpPr>
          <p:cNvPr id="13" name="AutoShape 32"/>
          <p:cNvSpPr>
            <a:spLocks noChangeArrowheads="1"/>
          </p:cNvSpPr>
          <p:nvPr/>
        </p:nvSpPr>
        <p:spPr bwMode="auto">
          <a:xfrm>
            <a:off x="2771775" y="1844675"/>
            <a:ext cx="1441450" cy="647700"/>
          </a:xfrm>
          <a:prstGeom prst="downArrow">
            <a:avLst>
              <a:gd name="adj1" fmla="val 45833"/>
              <a:gd name="adj2" fmla="val 59519"/>
            </a:avLst>
          </a:prstGeom>
          <a:gradFill>
            <a:gsLst>
              <a:gs pos="0">
                <a:srgbClr val="FF6699"/>
              </a:gs>
              <a:gs pos="0">
                <a:schemeClr val="tx2">
                  <a:lumMod val="75000"/>
                </a:schemeClr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 w="9525" cap="sq" cmpd="sng">
            <a:solidFill>
              <a:srgbClr val="FF00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vert="eaVert"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14" name="AutoShape 17"/>
          <p:cNvGrpSpPr>
            <a:grpSpLocks/>
          </p:cNvGrpSpPr>
          <p:nvPr/>
        </p:nvGrpSpPr>
        <p:grpSpPr bwMode="auto">
          <a:xfrm>
            <a:off x="4668838" y="858838"/>
            <a:ext cx="2232025" cy="1012825"/>
            <a:chOff x="2941" y="541"/>
            <a:chExt cx="1406" cy="638"/>
          </a:xfrm>
        </p:grpSpPr>
        <p:pic>
          <p:nvPicPr>
            <p:cNvPr id="15" name="AutoShape 17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41" y="541"/>
              <a:ext cx="1406" cy="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Поле 22"/>
            <p:cNvSpPr txBox="1">
              <a:spLocks noChangeArrowheads="1"/>
            </p:cNvSpPr>
            <p:nvPr/>
          </p:nvSpPr>
          <p:spPr bwMode="auto">
            <a:xfrm>
              <a:off x="2998" y="599"/>
              <a:ext cx="1262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</a:defRPr>
              </a:lvl9pPr>
            </a:lstStyle>
            <a:p>
              <a:pPr algn="ctr" eaLnBrk="1" hangingPunct="1">
                <a:defRPr/>
              </a:pPr>
              <a:endParaRPr lang="ru-RU" sz="1600" b="1" dirty="0" smtClean="0">
                <a:solidFill>
                  <a:schemeClr val="bg2"/>
                </a:solidFill>
                <a:latin typeface="Arial" charset="0"/>
              </a:endParaRPr>
            </a:p>
            <a:p>
              <a:pPr algn="ctr" eaLnBrk="1" hangingPunct="1">
                <a:defRPr/>
              </a:pPr>
              <a:r>
                <a:rPr lang="ru-RU" sz="1600" dirty="0" smtClean="0">
                  <a:solidFill>
                    <a:srgbClr val="001933"/>
                  </a:solidFill>
                  <a:latin typeface="Impact" pitchFamily="34" charset="0"/>
                </a:rPr>
                <a:t>Інформаційно-</a:t>
              </a:r>
            </a:p>
            <a:p>
              <a:pPr algn="ctr" eaLnBrk="1" hangingPunct="1">
                <a:defRPr/>
              </a:pPr>
              <a:r>
                <a:rPr lang="ru-RU" sz="1600" dirty="0" smtClean="0">
                  <a:solidFill>
                    <a:srgbClr val="001933"/>
                  </a:solidFill>
                  <a:latin typeface="Impact" pitchFamily="34" charset="0"/>
                </a:rPr>
                <a:t>комунікаційні</a:t>
              </a:r>
            </a:p>
            <a:p>
              <a:pPr algn="ctr" eaLnBrk="1" hangingPunct="1">
                <a:defRPr/>
              </a:pPr>
              <a:endParaRPr lang="ru-RU" sz="16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</p:grpSp>
      <p:sp>
        <p:nvSpPr>
          <p:cNvPr id="17" name="AutoShape 31"/>
          <p:cNvSpPr>
            <a:spLocks noChangeArrowheads="1"/>
          </p:cNvSpPr>
          <p:nvPr/>
        </p:nvSpPr>
        <p:spPr bwMode="auto">
          <a:xfrm>
            <a:off x="4932363" y="1844675"/>
            <a:ext cx="1511300" cy="647700"/>
          </a:xfrm>
          <a:prstGeom prst="downArrow">
            <a:avLst>
              <a:gd name="adj1" fmla="val 45833"/>
              <a:gd name="adj2" fmla="val 59519"/>
            </a:avLst>
          </a:prstGeom>
          <a:gradFill>
            <a:gsLst>
              <a:gs pos="0">
                <a:srgbClr val="FF6699"/>
              </a:gs>
              <a:gs pos="0">
                <a:schemeClr val="tx2">
                  <a:lumMod val="75000"/>
                </a:schemeClr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 w="9525" cap="sq" cmpd="sng">
            <a:solidFill>
              <a:srgbClr val="FF00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vert="eaVert" wrap="none" anchor="ctr"/>
          <a:lstStyle/>
          <a:p>
            <a:pPr>
              <a:defRPr/>
            </a:pPr>
            <a:endParaRPr lang="ru-RU" dirty="0"/>
          </a:p>
        </p:txBody>
      </p:sp>
      <p:grpSp>
        <p:nvGrpSpPr>
          <p:cNvPr id="18" name="AutoShape 16"/>
          <p:cNvGrpSpPr>
            <a:grpSpLocks/>
          </p:cNvGrpSpPr>
          <p:nvPr/>
        </p:nvGrpSpPr>
        <p:grpSpPr bwMode="auto">
          <a:xfrm>
            <a:off x="6900863" y="858838"/>
            <a:ext cx="2230437" cy="1012825"/>
            <a:chOff x="4347" y="541"/>
            <a:chExt cx="1405" cy="638"/>
          </a:xfrm>
        </p:grpSpPr>
        <p:pic>
          <p:nvPicPr>
            <p:cNvPr id="19" name="AutoShape 16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347" y="541"/>
              <a:ext cx="1405" cy="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Поле 19"/>
            <p:cNvSpPr txBox="1">
              <a:spLocks noChangeArrowheads="1"/>
            </p:cNvSpPr>
            <p:nvPr/>
          </p:nvSpPr>
          <p:spPr bwMode="auto">
            <a:xfrm>
              <a:off x="4404" y="599"/>
              <a:ext cx="1261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</a:defRPr>
              </a:lvl9pPr>
            </a:lstStyle>
            <a:p>
              <a:pPr algn="ctr" eaLnBrk="1" hangingPunct="1">
                <a:defRPr/>
              </a:pPr>
              <a:endParaRPr lang="ru-RU" sz="1600" b="1" dirty="0" smtClean="0">
                <a:solidFill>
                  <a:schemeClr val="bg2"/>
                </a:solidFill>
                <a:latin typeface="Arial" charset="0"/>
              </a:endParaRPr>
            </a:p>
            <a:p>
              <a:pPr algn="ctr" eaLnBrk="1" hangingPunct="1">
                <a:defRPr/>
              </a:pPr>
              <a:r>
                <a:rPr lang="ru-RU" sz="1600" dirty="0" smtClean="0">
                  <a:solidFill>
                    <a:srgbClr val="001933"/>
                  </a:solidFill>
                  <a:latin typeface="Impact" pitchFamily="34" charset="0"/>
                </a:rPr>
                <a:t>Здоров</a:t>
              </a:r>
              <a:r>
                <a:rPr lang="en-US" sz="1600" dirty="0" smtClean="0">
                  <a:solidFill>
                    <a:srgbClr val="001933"/>
                  </a:solidFill>
                  <a:latin typeface="Impact" pitchFamily="34" charset="0"/>
                </a:rPr>
                <a:t>’</a:t>
              </a:r>
              <a:r>
                <a:rPr lang="ru-RU" sz="1600" dirty="0" smtClean="0">
                  <a:solidFill>
                    <a:srgbClr val="001933"/>
                  </a:solidFill>
                  <a:latin typeface="Impact" pitchFamily="34" charset="0"/>
                </a:rPr>
                <a:t>я-</a:t>
              </a:r>
            </a:p>
            <a:p>
              <a:pPr algn="ctr" eaLnBrk="1" hangingPunct="1">
                <a:defRPr/>
              </a:pPr>
              <a:r>
                <a:rPr lang="uk-UA" sz="1600" dirty="0" err="1" smtClean="0">
                  <a:solidFill>
                    <a:srgbClr val="001933"/>
                  </a:solidFill>
                  <a:latin typeface="Impact" pitchFamily="34" charset="0"/>
                </a:rPr>
                <a:t>зберігаючі</a:t>
              </a:r>
              <a:endParaRPr lang="ru-RU" sz="1600" dirty="0" smtClean="0">
                <a:solidFill>
                  <a:srgbClr val="001933"/>
                </a:solidFill>
                <a:latin typeface="Impact" pitchFamily="34" charset="0"/>
              </a:endParaRPr>
            </a:p>
            <a:p>
              <a:pPr algn="ctr" eaLnBrk="1" hangingPunct="1">
                <a:defRPr/>
              </a:pPr>
              <a:endParaRPr lang="ru-RU" sz="16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</p:grpSp>
      <p:sp>
        <p:nvSpPr>
          <p:cNvPr id="21" name="AutoShape 30"/>
          <p:cNvSpPr>
            <a:spLocks noChangeArrowheads="1"/>
          </p:cNvSpPr>
          <p:nvPr/>
        </p:nvSpPr>
        <p:spPr bwMode="auto">
          <a:xfrm>
            <a:off x="7215206" y="1785926"/>
            <a:ext cx="1439863" cy="647700"/>
          </a:xfrm>
          <a:prstGeom prst="downArrow">
            <a:avLst>
              <a:gd name="adj1" fmla="val 45833"/>
              <a:gd name="adj2" fmla="val 59519"/>
            </a:avLst>
          </a:prstGeom>
          <a:gradFill>
            <a:gsLst>
              <a:gs pos="0">
                <a:srgbClr val="FF6699"/>
              </a:gs>
              <a:gs pos="0">
                <a:schemeClr val="tx2">
                  <a:lumMod val="75000"/>
                </a:schemeClr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 w="9525" cap="sq" cmpd="sng">
            <a:solidFill>
              <a:srgbClr val="FF00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vert="eaVert"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22" name="AutoShape 15"/>
          <p:cNvGrpSpPr>
            <a:grpSpLocks/>
          </p:cNvGrpSpPr>
          <p:nvPr/>
        </p:nvGrpSpPr>
        <p:grpSpPr bwMode="auto">
          <a:xfrm>
            <a:off x="214282" y="2428868"/>
            <a:ext cx="4108450" cy="1944688"/>
            <a:chOff x="58" y="1590"/>
            <a:chExt cx="2588" cy="1225"/>
          </a:xfrm>
        </p:grpSpPr>
        <p:pic>
          <p:nvPicPr>
            <p:cNvPr id="23" name="AutoShape 15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8" y="1590"/>
              <a:ext cx="2588" cy="1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Поле 43"/>
            <p:cNvSpPr txBox="1">
              <a:spLocks noChangeArrowheads="1"/>
            </p:cNvSpPr>
            <p:nvPr/>
          </p:nvSpPr>
          <p:spPr bwMode="auto">
            <a:xfrm>
              <a:off x="138" y="1668"/>
              <a:ext cx="2398" cy="1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912813"/>
              <a:r>
                <a:rPr lang="ru-RU" sz="1600" dirty="0" smtClean="0">
                  <a:solidFill>
                    <a:srgbClr val="001933"/>
                  </a:solidFill>
                  <a:latin typeface="Impact" pitchFamily="34" charset="0"/>
                </a:rPr>
                <a:t>Проекти</a:t>
              </a:r>
              <a:endParaRPr lang="ru-RU" sz="1600" dirty="0">
                <a:solidFill>
                  <a:srgbClr val="001933"/>
                </a:solidFill>
                <a:latin typeface="Impact" pitchFamily="34" charset="0"/>
              </a:endParaRPr>
            </a:p>
            <a:p>
              <a:pPr algn="ctr" defTabSz="912813"/>
              <a:r>
                <a:rPr lang="ru-RU" sz="1600" dirty="0">
                  <a:solidFill>
                    <a:srgbClr val="001933"/>
                  </a:solidFill>
                  <a:latin typeface="Impact" pitchFamily="34" charset="0"/>
                </a:rPr>
                <a:t> </a:t>
              </a:r>
              <a:r>
                <a:rPr lang="ru-RU" sz="1600" dirty="0" smtClean="0">
                  <a:solidFill>
                    <a:srgbClr val="001933"/>
                  </a:solidFill>
                  <a:latin typeface="Impact" pitchFamily="34" charset="0"/>
                </a:rPr>
                <a:t>«Як тварини готуються до зими»</a:t>
              </a:r>
            </a:p>
            <a:p>
              <a:pPr algn="ctr" defTabSz="912813"/>
              <a:r>
                <a:rPr lang="ru-RU" sz="1600" dirty="0" smtClean="0">
                  <a:solidFill>
                    <a:srgbClr val="001933"/>
                  </a:solidFill>
                  <a:latin typeface="Impact" pitchFamily="34" charset="0"/>
                </a:rPr>
                <a:t>«Домашні улюбленці»</a:t>
              </a:r>
            </a:p>
            <a:p>
              <a:pPr algn="ctr" defTabSz="912813"/>
              <a:r>
                <a:rPr lang="ru-RU" sz="1600" dirty="0" smtClean="0">
                  <a:solidFill>
                    <a:srgbClr val="001933"/>
                  </a:solidFill>
                  <a:latin typeface="Impact" pitchFamily="34" charset="0"/>
                </a:rPr>
                <a:t>«Моє улюблене місце відпочинку»</a:t>
              </a:r>
              <a:endParaRPr lang="ru-RU" sz="1600" dirty="0">
                <a:solidFill>
                  <a:srgbClr val="001933"/>
                </a:solidFill>
                <a:latin typeface="Impact" pitchFamily="34" charset="0"/>
              </a:endParaRPr>
            </a:p>
          </p:txBody>
        </p:sp>
      </p:grpSp>
      <p:grpSp>
        <p:nvGrpSpPr>
          <p:cNvPr id="25" name="AutoShape 15"/>
          <p:cNvGrpSpPr>
            <a:grpSpLocks/>
          </p:cNvGrpSpPr>
          <p:nvPr/>
        </p:nvGrpSpPr>
        <p:grpSpPr bwMode="auto">
          <a:xfrm>
            <a:off x="4286248" y="2500306"/>
            <a:ext cx="3030537" cy="1944687"/>
            <a:chOff x="2607" y="1571"/>
            <a:chExt cx="1909" cy="1225"/>
          </a:xfrm>
        </p:grpSpPr>
        <p:pic>
          <p:nvPicPr>
            <p:cNvPr id="26" name="AutoShape 15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607" y="1571"/>
              <a:ext cx="1909" cy="1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Поле 40"/>
            <p:cNvSpPr txBox="1">
              <a:spLocks noChangeArrowheads="1"/>
            </p:cNvSpPr>
            <p:nvPr/>
          </p:nvSpPr>
          <p:spPr bwMode="auto">
            <a:xfrm>
              <a:off x="2695" y="1655"/>
              <a:ext cx="1705" cy="1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912813"/>
              <a:r>
                <a:rPr lang="uk-UA" sz="1600" dirty="0" smtClean="0">
                  <a:solidFill>
                    <a:srgbClr val="001933"/>
                  </a:solidFill>
                  <a:latin typeface="Impact" pitchFamily="34" charset="0"/>
                </a:rPr>
                <a:t>Мультимедійні уроки</a:t>
              </a:r>
              <a:endParaRPr lang="ru-RU" sz="1600" dirty="0">
                <a:solidFill>
                  <a:srgbClr val="001933"/>
                </a:solidFill>
                <a:latin typeface="Impact" pitchFamily="34" charset="0"/>
              </a:endParaRPr>
            </a:p>
            <a:p>
              <a:pPr algn="ctr" defTabSz="912813"/>
              <a:r>
                <a:rPr lang="ru-RU" sz="1600" dirty="0" smtClean="0">
                  <a:solidFill>
                    <a:srgbClr val="001933"/>
                  </a:solidFill>
                  <a:latin typeface="Impact" pitchFamily="34" charset="0"/>
                </a:rPr>
                <a:t>презентації</a:t>
              </a:r>
              <a:endParaRPr lang="ru-RU" sz="1600" dirty="0">
                <a:solidFill>
                  <a:srgbClr val="001933"/>
                </a:solidFill>
                <a:latin typeface="Impact" pitchFamily="34" charset="0"/>
              </a:endParaRPr>
            </a:p>
            <a:p>
              <a:pPr algn="ctr" defTabSz="912813"/>
              <a:r>
                <a:rPr lang="uk-UA" sz="1600" dirty="0" smtClean="0">
                  <a:solidFill>
                    <a:srgbClr val="001933"/>
                  </a:solidFill>
                  <a:latin typeface="Impact" pitchFamily="34" charset="0"/>
                </a:rPr>
                <a:t>віртуальні екскурсії</a:t>
              </a:r>
              <a:endParaRPr lang="ru-RU" sz="1600" dirty="0">
                <a:solidFill>
                  <a:srgbClr val="001933"/>
                </a:solidFill>
                <a:latin typeface="Impact" pitchFamily="34" charset="0"/>
              </a:endParaRPr>
            </a:p>
            <a:p>
              <a:pPr algn="ctr" defTabSz="912813"/>
              <a:r>
                <a:rPr lang="uk-UA" sz="1600" dirty="0" smtClean="0">
                  <a:solidFill>
                    <a:srgbClr val="001933"/>
                  </a:solidFill>
                  <a:latin typeface="Impact" pitchFamily="34" charset="0"/>
                </a:rPr>
                <a:t>інформаційні хвилинки</a:t>
              </a:r>
              <a:endParaRPr lang="ru-RU" sz="1600" dirty="0">
                <a:solidFill>
                  <a:srgbClr val="001933"/>
                </a:solidFill>
                <a:latin typeface="Impact" pitchFamily="34" charset="0"/>
              </a:endParaRPr>
            </a:p>
          </p:txBody>
        </p:sp>
      </p:grpSp>
      <p:grpSp>
        <p:nvGrpSpPr>
          <p:cNvPr id="28" name="AutoShape 15"/>
          <p:cNvGrpSpPr>
            <a:grpSpLocks/>
          </p:cNvGrpSpPr>
          <p:nvPr/>
        </p:nvGrpSpPr>
        <p:grpSpPr bwMode="auto">
          <a:xfrm>
            <a:off x="7169150" y="2524125"/>
            <a:ext cx="1944688" cy="1944688"/>
            <a:chOff x="4516" y="1590"/>
            <a:chExt cx="1225" cy="1225"/>
          </a:xfrm>
        </p:grpSpPr>
        <p:pic>
          <p:nvPicPr>
            <p:cNvPr id="29" name="AutoShape 15"/>
            <p:cNvPicPr>
              <a:picLocks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516" y="1590"/>
              <a:ext cx="1225" cy="1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" name="Поле 46"/>
            <p:cNvSpPr txBox="1">
              <a:spLocks noChangeArrowheads="1"/>
            </p:cNvSpPr>
            <p:nvPr/>
          </p:nvSpPr>
          <p:spPr bwMode="auto">
            <a:xfrm>
              <a:off x="4600" y="1675"/>
              <a:ext cx="1024" cy="1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912813"/>
              <a:r>
                <a:rPr lang="ru-RU" sz="1600" dirty="0" smtClean="0">
                  <a:solidFill>
                    <a:srgbClr val="001933"/>
                  </a:solidFill>
                  <a:latin typeface="Impact" pitchFamily="34" charset="0"/>
                </a:rPr>
                <a:t>музикотерапія</a:t>
              </a:r>
              <a:endParaRPr lang="ru-RU" sz="1600" dirty="0">
                <a:solidFill>
                  <a:srgbClr val="001933"/>
                </a:solidFill>
                <a:latin typeface="Impact" pitchFamily="34" charset="0"/>
              </a:endParaRPr>
            </a:p>
            <a:p>
              <a:pPr algn="ctr" defTabSz="912813"/>
              <a:r>
                <a:rPr lang="uk-UA" sz="1600" dirty="0" smtClean="0">
                  <a:solidFill>
                    <a:srgbClr val="001933"/>
                  </a:solidFill>
                  <a:latin typeface="Impact" pitchFamily="34" charset="0"/>
                </a:rPr>
                <a:t>казкотерапія</a:t>
              </a:r>
              <a:endParaRPr lang="ru-RU" sz="1600" dirty="0">
                <a:solidFill>
                  <a:srgbClr val="001933"/>
                </a:solidFill>
                <a:latin typeface="Impact" pitchFamily="34" charset="0"/>
              </a:endParaRPr>
            </a:p>
            <a:p>
              <a:pPr algn="ctr" defTabSz="912813"/>
              <a:r>
                <a:rPr lang="uk-UA" sz="1600" dirty="0" smtClean="0">
                  <a:solidFill>
                    <a:srgbClr val="001933"/>
                  </a:solidFill>
                  <a:latin typeface="Impact" pitchFamily="34" charset="0"/>
                </a:rPr>
                <a:t>ігротерапія</a:t>
              </a:r>
              <a:endParaRPr lang="ru-RU" sz="1600" dirty="0">
                <a:solidFill>
                  <a:srgbClr val="001933"/>
                </a:solidFill>
                <a:latin typeface="Impact" pitchFamily="34" charset="0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-422054" y="212506"/>
            <a:ext cx="100091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Використання інтерактивних технологій</a:t>
            </a:r>
            <a:endParaRPr lang="ru-RU" sz="3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85" y="4284663"/>
            <a:ext cx="3059906" cy="22949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881" y="4385103"/>
            <a:ext cx="2792067" cy="2094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248" y="4455385"/>
            <a:ext cx="2705102" cy="20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1" name="Рисунок 512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214" y="4590753"/>
            <a:ext cx="2651786" cy="1988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76652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000"/>
                            </p:stCondLst>
                            <p:childTnLst>
                              <p:par>
                                <p:cTn id="5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0"/>
                            </p:stCondLst>
                            <p:childTnLst>
                              <p:par>
                                <p:cTn id="5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2000"/>
                            </p:stCondLst>
                            <p:childTnLst>
                              <p:par>
                                <p:cTn id="6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4000"/>
                            </p:stCondLst>
                            <p:childTnLst>
                              <p:par>
                                <p:cTn id="6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6000"/>
                            </p:stCondLst>
                            <p:childTnLst>
                              <p:par>
                                <p:cTn id="8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0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0000"/>
                            </p:stCondLst>
                            <p:childTnLst>
                              <p:par>
                                <p:cTn id="11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17" grpId="0" animBg="1"/>
      <p:bldP spid="21" grpId="0" animBg="1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871663" cy="180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Круглая лента лицом вверх 27"/>
          <p:cNvSpPr/>
          <p:nvPr/>
        </p:nvSpPr>
        <p:spPr>
          <a:xfrm>
            <a:off x="1403375" y="188640"/>
            <a:ext cx="7344816" cy="1235624"/>
          </a:xfrm>
          <a:prstGeom prst="ellipseRibbon2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Зерна педагогічної творчості</a:t>
            </a:r>
            <a:br>
              <a:rPr lang="uk-UA" b="1" dirty="0" smtClean="0"/>
            </a:br>
            <a:r>
              <a:rPr lang="uk-UA" b="1" dirty="0" smtClean="0"/>
              <a:t>складають такі форми, методи та прийоми навчання</a:t>
            </a:r>
            <a:endParaRPr lang="ru-RU" dirty="0"/>
          </a:p>
        </p:txBody>
      </p:sp>
      <p:graphicFrame>
        <p:nvGraphicFramePr>
          <p:cNvPr id="29" name="Схема 28"/>
          <p:cNvGraphicFramePr/>
          <p:nvPr>
            <p:extLst>
              <p:ext uri="{D42A27DB-BD31-4B8C-83A1-F6EECF244321}">
                <p14:modId xmlns:p14="http://schemas.microsoft.com/office/powerpoint/2010/main" val="1175256759"/>
              </p:ext>
            </p:extLst>
          </p:nvPr>
        </p:nvGraphicFramePr>
        <p:xfrm>
          <a:off x="251520" y="1412776"/>
          <a:ext cx="8892480" cy="5445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93973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FADABE8A-2857-4CFB-AAED-E696302E00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9">
                                            <p:graphicEl>
                                              <a:dgm id="{FADABE8A-2857-4CFB-AAED-E696302E00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C452F7D4-E6A5-43A9-BDBC-AA827F040C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9">
                                            <p:graphicEl>
                                              <a:dgm id="{C452F7D4-E6A5-43A9-BDBC-AA827F040C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D3822BB0-4A70-4060-92DD-D63BEC3D56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9">
                                            <p:graphicEl>
                                              <a:dgm id="{D3822BB0-4A70-4060-92DD-D63BEC3D563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02E72A47-1859-4F0D-9A40-EB45F5EDFC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9">
                                            <p:graphicEl>
                                              <a:dgm id="{02E72A47-1859-4F0D-9A40-EB45F5EDFC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3F9D3932-7924-4B0C-A2DF-10C2C8846D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9">
                                            <p:graphicEl>
                                              <a:dgm id="{3F9D3932-7924-4B0C-A2DF-10C2C8846D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BA953A14-CFD2-498F-BD98-264169A621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9">
                                            <p:graphicEl>
                                              <a:dgm id="{BA953A14-CFD2-498F-BD98-264169A621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7C3699F8-EC7B-48BC-B36E-986697FC13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9">
                                            <p:graphicEl>
                                              <a:dgm id="{7C3699F8-EC7B-48BC-B36E-986697FC13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F0B4CABA-E250-4AEB-9D40-2F1CF70E5B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9">
                                            <p:graphicEl>
                                              <a:dgm id="{F0B4CABA-E250-4AEB-9D40-2F1CF70E5B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ED2742B9-DADD-48B1-89EF-90D8FDA2F2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9">
                                            <p:graphicEl>
                                              <a:dgm id="{ED2742B9-DADD-48B1-89EF-90D8FDA2F2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10A0A2E6-FE4C-4F18-871E-16E154F033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9">
                                            <p:graphicEl>
                                              <a:dgm id="{10A0A2E6-FE4C-4F18-871E-16E154F033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80A176B5-D892-4357-9997-347ED7568D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9">
                                            <p:graphicEl>
                                              <a:dgm id="{80A176B5-D892-4357-9997-347ED7568D7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B05786C5-8A59-4152-9956-0621865DAD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9">
                                            <p:graphicEl>
                                              <a:dgm id="{B05786C5-8A59-4152-9956-0621865DAD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2326CB99-A5A3-4070-8216-5C2AA2F7FC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9">
                                            <p:graphicEl>
                                              <a:dgm id="{2326CB99-A5A3-4070-8216-5C2AA2F7FC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C809DAA9-00D4-411E-95D1-F8D08E4FD6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9">
                                            <p:graphicEl>
                                              <a:dgm id="{C809DAA9-00D4-411E-95D1-F8D08E4FD6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Graphic spid="29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1871663" cy="180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11396" y="278959"/>
            <a:ext cx="705934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>
                <a:solidFill>
                  <a:schemeClr val="bg1"/>
                </a:solidFill>
                <a:ea typeface="+mj-ea"/>
                <a:cs typeface="+mj-cs"/>
              </a:rPr>
              <a:t>У своїй роботі </a:t>
            </a:r>
            <a:r>
              <a:rPr lang="uk-UA" sz="3200" b="1" dirty="0" smtClean="0">
                <a:solidFill>
                  <a:schemeClr val="bg1"/>
                </a:solidFill>
                <a:ea typeface="+mj-ea"/>
                <a:cs typeface="+mj-cs"/>
              </a:rPr>
              <a:t>звертаю увагу на:</a:t>
            </a:r>
            <a:endParaRPr lang="uk-UA" sz="3200" dirty="0">
              <a:solidFill>
                <a:schemeClr val="bg1"/>
              </a:solidFill>
            </a:endParaRPr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1641115" y="826823"/>
            <a:ext cx="7325369" cy="5715000"/>
            <a:chOff x="2422" y="2434"/>
            <a:chExt cx="7200" cy="8361"/>
          </a:xfrm>
        </p:grpSpPr>
        <p:sp>
          <p:nvSpPr>
            <p:cNvPr id="5" name="AutoShape 5"/>
            <p:cNvSpPr>
              <a:spLocks noChangeAspect="1" noChangeArrowheads="1"/>
            </p:cNvSpPr>
            <p:nvPr/>
          </p:nvSpPr>
          <p:spPr bwMode="auto">
            <a:xfrm>
              <a:off x="2422" y="2434"/>
              <a:ext cx="7200" cy="8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AutoShape 6"/>
            <p:cNvSpPr>
              <a:spLocks noChangeArrowheads="1"/>
            </p:cNvSpPr>
            <p:nvPr/>
          </p:nvSpPr>
          <p:spPr bwMode="auto">
            <a:xfrm>
              <a:off x="5105" y="6390"/>
              <a:ext cx="1834" cy="2090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uk-UA" sz="1600" b="1" i="0" dirty="0"/>
                <a:t>Важливі   засоби розвитку творчих задатків учнів</a:t>
              </a:r>
            </a:p>
            <a:p>
              <a:pPr eaLnBrk="0" hangingPunct="0"/>
              <a:endParaRPr lang="ru-RU" b="1" i="0" dirty="0"/>
            </a:p>
          </p:txBody>
        </p:sp>
        <p:sp>
          <p:nvSpPr>
            <p:cNvPr id="7" name="AutoShape 7"/>
            <p:cNvSpPr>
              <a:spLocks noChangeArrowheads="1"/>
            </p:cNvSpPr>
            <p:nvPr/>
          </p:nvSpPr>
          <p:spPr bwMode="auto">
            <a:xfrm>
              <a:off x="7363" y="4857"/>
              <a:ext cx="1694" cy="975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uk-UA" sz="1400" b="1" i="0" dirty="0"/>
                <a:t>Створення ситуації успіху</a:t>
              </a:r>
              <a:endParaRPr lang="ru-RU" b="1" i="0" dirty="0"/>
            </a:p>
          </p:txBody>
        </p:sp>
        <p:sp>
          <p:nvSpPr>
            <p:cNvPr id="8" name="AutoShape 8"/>
            <p:cNvSpPr>
              <a:spLocks noChangeArrowheads="1"/>
            </p:cNvSpPr>
            <p:nvPr/>
          </p:nvSpPr>
          <p:spPr bwMode="auto">
            <a:xfrm>
              <a:off x="2846" y="8341"/>
              <a:ext cx="1835" cy="2229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uk-UA" sz="1400" b="1" i="0" dirty="0"/>
                <a:t>Організація навчально - пізнавальної діяльності через альтернативні форми роботи</a:t>
              </a:r>
              <a:endParaRPr lang="ru-RU" b="1" i="0" dirty="0"/>
            </a:p>
          </p:txBody>
        </p:sp>
        <p:sp>
          <p:nvSpPr>
            <p:cNvPr id="9" name="AutoShape 9"/>
            <p:cNvSpPr>
              <a:spLocks noChangeArrowheads="1"/>
            </p:cNvSpPr>
            <p:nvPr/>
          </p:nvSpPr>
          <p:spPr bwMode="auto">
            <a:xfrm>
              <a:off x="2846" y="5972"/>
              <a:ext cx="1835" cy="2229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uk-UA" sz="1400" b="1" i="0" dirty="0"/>
                <a:t>Організація навчального середовища школярів з метою розвитку їх допитливості</a:t>
              </a:r>
              <a:endParaRPr lang="ru-RU" b="1" i="0" dirty="0"/>
            </a:p>
          </p:txBody>
        </p:sp>
        <p:sp>
          <p:nvSpPr>
            <p:cNvPr id="10" name="AutoShape 10"/>
            <p:cNvSpPr>
              <a:spLocks noChangeArrowheads="1"/>
            </p:cNvSpPr>
            <p:nvPr/>
          </p:nvSpPr>
          <p:spPr bwMode="auto">
            <a:xfrm>
              <a:off x="2846" y="4160"/>
              <a:ext cx="1835" cy="1533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uk-UA" sz="1400" b="1" i="0" dirty="0"/>
                <a:t>Залучення дітей до різноманітних творчих завдань</a:t>
              </a:r>
              <a:endParaRPr lang="ru-RU" b="1" i="0" dirty="0"/>
            </a:p>
          </p:txBody>
        </p:sp>
        <p:sp>
          <p:nvSpPr>
            <p:cNvPr id="11" name="AutoShape 11"/>
            <p:cNvSpPr>
              <a:spLocks noChangeArrowheads="1"/>
            </p:cNvSpPr>
            <p:nvPr/>
          </p:nvSpPr>
          <p:spPr bwMode="auto">
            <a:xfrm>
              <a:off x="4963" y="3324"/>
              <a:ext cx="2259" cy="1537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uk-UA" sz="1400" b="1" i="0" dirty="0"/>
                <a:t>Використання особистого прикладу творчого підходу до вирішення проблем</a:t>
              </a:r>
              <a:endParaRPr lang="ru-RU" b="1" i="0" dirty="0"/>
            </a:p>
          </p:txBody>
        </p:sp>
        <p:sp>
          <p:nvSpPr>
            <p:cNvPr id="12" name="AutoShape 12"/>
            <p:cNvSpPr>
              <a:spLocks noChangeArrowheads="1"/>
            </p:cNvSpPr>
            <p:nvPr/>
          </p:nvSpPr>
          <p:spPr bwMode="auto">
            <a:xfrm>
              <a:off x="7363" y="6390"/>
              <a:ext cx="2049" cy="1672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uk-UA" sz="1400" b="1" i="0" dirty="0"/>
                <a:t>Заохочення висловлювання дітьми оригінальних ідей</a:t>
              </a:r>
              <a:endParaRPr lang="ru-RU" b="1" i="0" dirty="0"/>
            </a:p>
          </p:txBody>
        </p:sp>
        <p:sp>
          <p:nvSpPr>
            <p:cNvPr id="13" name="AutoShape 13"/>
            <p:cNvSpPr>
              <a:spLocks noChangeArrowheads="1"/>
            </p:cNvSpPr>
            <p:nvPr/>
          </p:nvSpPr>
          <p:spPr bwMode="auto">
            <a:xfrm>
              <a:off x="7363" y="8759"/>
              <a:ext cx="1835" cy="1811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uk-UA" sz="1400" b="1" i="0" dirty="0"/>
                <a:t>Систематичне створення ситуацій вибору навчальних завдань</a:t>
              </a:r>
              <a:endParaRPr lang="ru-RU" b="1" i="0" dirty="0"/>
            </a:p>
          </p:txBody>
        </p:sp>
        <p:sp>
          <p:nvSpPr>
            <p:cNvPr id="14" name="AutoShape 14"/>
            <p:cNvSpPr>
              <a:spLocks noChangeArrowheads="1"/>
            </p:cNvSpPr>
            <p:nvPr/>
          </p:nvSpPr>
          <p:spPr bwMode="auto">
            <a:xfrm>
              <a:off x="5246" y="9456"/>
              <a:ext cx="1836" cy="1116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uk-UA" sz="1400" b="1" i="0" dirty="0"/>
                <a:t>Забезпечення сприятливої атмосфери</a:t>
              </a:r>
              <a:endParaRPr lang="ru-RU" b="1" i="0" dirty="0"/>
            </a:p>
          </p:txBody>
        </p:sp>
        <p:sp>
          <p:nvSpPr>
            <p:cNvPr id="15" name="Line 15"/>
            <p:cNvSpPr>
              <a:spLocks noChangeShapeType="1"/>
            </p:cNvSpPr>
            <p:nvPr/>
          </p:nvSpPr>
          <p:spPr bwMode="auto">
            <a:xfrm>
              <a:off x="6093" y="8480"/>
              <a:ext cx="0" cy="976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H="1">
              <a:off x="4681" y="8341"/>
              <a:ext cx="424" cy="139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>
              <a:off x="4681" y="6947"/>
              <a:ext cx="424" cy="0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>
              <a:off x="4681" y="5554"/>
              <a:ext cx="706" cy="836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>
              <a:off x="6093" y="4857"/>
              <a:ext cx="0" cy="1533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0" name="Line 20"/>
            <p:cNvSpPr>
              <a:spLocks noChangeShapeType="1"/>
            </p:cNvSpPr>
            <p:nvPr/>
          </p:nvSpPr>
          <p:spPr bwMode="auto">
            <a:xfrm flipH="1">
              <a:off x="6799" y="5832"/>
              <a:ext cx="564" cy="558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1" name="Line 21"/>
            <p:cNvSpPr>
              <a:spLocks noChangeShapeType="1"/>
            </p:cNvSpPr>
            <p:nvPr/>
          </p:nvSpPr>
          <p:spPr bwMode="auto">
            <a:xfrm>
              <a:off x="6940" y="6808"/>
              <a:ext cx="423" cy="0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2" name="Line 22"/>
            <p:cNvSpPr>
              <a:spLocks noChangeShapeType="1"/>
            </p:cNvSpPr>
            <p:nvPr/>
          </p:nvSpPr>
          <p:spPr bwMode="auto">
            <a:xfrm>
              <a:off x="6940" y="8341"/>
              <a:ext cx="565" cy="557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1926736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1871663" cy="180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Diagram 6"/>
          <p:cNvGrpSpPr>
            <a:grpSpLocks/>
          </p:cNvGrpSpPr>
          <p:nvPr/>
        </p:nvGrpSpPr>
        <p:grpSpPr bwMode="auto">
          <a:xfrm>
            <a:off x="2518773" y="1258400"/>
            <a:ext cx="6389059" cy="4739708"/>
            <a:chOff x="1651" y="1315"/>
            <a:chExt cx="3004" cy="2371"/>
          </a:xfrm>
        </p:grpSpPr>
        <p:sp>
          <p:nvSpPr>
            <p:cNvPr id="5" name="_s1028"/>
            <p:cNvSpPr>
              <a:spLocks noChangeShapeType="1"/>
            </p:cNvSpPr>
            <p:nvPr/>
          </p:nvSpPr>
          <p:spPr bwMode="auto">
            <a:xfrm flipH="1" flipV="1">
              <a:off x="2692" y="2161"/>
              <a:ext cx="241" cy="19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uk-UA" dirty="0"/>
            </a:p>
          </p:txBody>
        </p:sp>
        <p:sp>
          <p:nvSpPr>
            <p:cNvPr id="6" name="_s1029"/>
            <p:cNvSpPr>
              <a:spLocks noChangeArrowheads="1"/>
            </p:cNvSpPr>
            <p:nvPr/>
          </p:nvSpPr>
          <p:spPr bwMode="auto">
            <a:xfrm>
              <a:off x="1909" y="1663"/>
              <a:ext cx="849" cy="615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28575">
              <a:solidFill>
                <a:srgbClr val="0A00CE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uk-UA" sz="1600" b="1" dirty="0" smtClean="0"/>
                <a:t>Створення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uk-UA" sz="1600" b="1" dirty="0"/>
                <a:t>п</a:t>
              </a:r>
              <a:r>
                <a:rPr kumimoji="1" lang="uk-UA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родовження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uk-UA" sz="1600" b="1" dirty="0" smtClean="0"/>
                <a:t>казки</a:t>
              </a:r>
              <a:endParaRPr kumimoji="1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7" name="_s1030"/>
            <p:cNvSpPr>
              <a:spLocks noChangeShapeType="1"/>
            </p:cNvSpPr>
            <p:nvPr/>
          </p:nvSpPr>
          <p:spPr bwMode="auto">
            <a:xfrm flipH="1">
              <a:off x="2573" y="2614"/>
              <a:ext cx="301" cy="6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uk-UA" dirty="0"/>
            </a:p>
          </p:txBody>
        </p:sp>
        <p:sp>
          <p:nvSpPr>
            <p:cNvPr id="8" name="_s1031"/>
            <p:cNvSpPr>
              <a:spLocks noChangeArrowheads="1"/>
            </p:cNvSpPr>
            <p:nvPr/>
          </p:nvSpPr>
          <p:spPr bwMode="auto">
            <a:xfrm>
              <a:off x="1651" y="2445"/>
              <a:ext cx="930" cy="615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28575">
              <a:solidFill>
                <a:srgbClr val="5F0FFF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uk-UA" sz="1600" b="1" dirty="0" smtClean="0"/>
                <a:t>Малювання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uk-UA" sz="1600" b="1" dirty="0"/>
                <a:t>з</a:t>
              </a:r>
              <a:r>
                <a:rPr kumimoji="1" lang="uk-UA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а прочитаним</a:t>
              </a:r>
            </a:p>
          </p:txBody>
        </p:sp>
        <p:sp>
          <p:nvSpPr>
            <p:cNvPr id="9" name="_s1032"/>
            <p:cNvSpPr>
              <a:spLocks noChangeShapeType="1"/>
            </p:cNvSpPr>
            <p:nvPr/>
          </p:nvSpPr>
          <p:spPr bwMode="auto">
            <a:xfrm flipH="1">
              <a:off x="2906" y="2822"/>
              <a:ext cx="135" cy="27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uk-UA" dirty="0"/>
            </a:p>
          </p:txBody>
        </p:sp>
        <p:sp>
          <p:nvSpPr>
            <p:cNvPr id="10" name="_s1033"/>
            <p:cNvSpPr>
              <a:spLocks noChangeArrowheads="1"/>
            </p:cNvSpPr>
            <p:nvPr/>
          </p:nvSpPr>
          <p:spPr bwMode="auto">
            <a:xfrm>
              <a:off x="2116" y="3071"/>
              <a:ext cx="965" cy="615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28575">
              <a:solidFill>
                <a:srgbClr val="CA00CA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uk-UA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Інсценізація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uk-UA" sz="1600" b="1" dirty="0"/>
                <a:t>о</a:t>
              </a:r>
              <a:r>
                <a:rPr kumimoji="1" lang="uk-UA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повідань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uk-UA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 і казок</a:t>
              </a:r>
              <a:endParaRPr kumimoji="1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1" name="_s1034"/>
            <p:cNvSpPr>
              <a:spLocks noChangeShapeType="1"/>
            </p:cNvSpPr>
            <p:nvPr/>
          </p:nvSpPr>
          <p:spPr bwMode="auto">
            <a:xfrm>
              <a:off x="3307" y="2821"/>
              <a:ext cx="134" cy="27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uk-UA" dirty="0"/>
            </a:p>
          </p:txBody>
        </p:sp>
        <p:sp>
          <p:nvSpPr>
            <p:cNvPr id="12" name="_s1035"/>
            <p:cNvSpPr>
              <a:spLocks noChangeArrowheads="1"/>
            </p:cNvSpPr>
            <p:nvPr/>
          </p:nvSpPr>
          <p:spPr bwMode="auto">
            <a:xfrm>
              <a:off x="3268" y="3070"/>
              <a:ext cx="943" cy="61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8575">
              <a:solidFill>
                <a:srgbClr val="BE0000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uk-UA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Імпровізація </a:t>
              </a:r>
              <a:endParaRPr kumimoji="1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" name="_s1036"/>
            <p:cNvSpPr>
              <a:spLocks noChangeShapeType="1"/>
            </p:cNvSpPr>
            <p:nvPr/>
          </p:nvSpPr>
          <p:spPr bwMode="auto">
            <a:xfrm>
              <a:off x="3472" y="2613"/>
              <a:ext cx="302" cy="6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uk-UA" dirty="0"/>
            </a:p>
          </p:txBody>
        </p:sp>
        <p:sp>
          <p:nvSpPr>
            <p:cNvPr id="14" name="_s1037"/>
            <p:cNvSpPr>
              <a:spLocks noChangeArrowheads="1"/>
            </p:cNvSpPr>
            <p:nvPr/>
          </p:nvSpPr>
          <p:spPr bwMode="auto">
            <a:xfrm>
              <a:off x="3767" y="2443"/>
              <a:ext cx="888" cy="615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28575">
              <a:solidFill>
                <a:srgbClr val="019308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uk-UA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Декламування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uk-UA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текстів та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uk-UA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віршів</a:t>
              </a:r>
            </a:p>
          </p:txBody>
        </p:sp>
        <p:sp>
          <p:nvSpPr>
            <p:cNvPr id="15" name="_s1038"/>
            <p:cNvSpPr>
              <a:spLocks noChangeShapeType="1"/>
            </p:cNvSpPr>
            <p:nvPr/>
          </p:nvSpPr>
          <p:spPr bwMode="auto">
            <a:xfrm flipV="1">
              <a:off x="3413" y="2161"/>
              <a:ext cx="242" cy="19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uk-UA" dirty="0"/>
            </a:p>
          </p:txBody>
        </p:sp>
        <p:sp>
          <p:nvSpPr>
            <p:cNvPr id="16" name="_s1039"/>
            <p:cNvSpPr>
              <a:spLocks noChangeArrowheads="1"/>
            </p:cNvSpPr>
            <p:nvPr/>
          </p:nvSpPr>
          <p:spPr bwMode="auto">
            <a:xfrm>
              <a:off x="3588" y="1662"/>
              <a:ext cx="895" cy="615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28575">
              <a:solidFill>
                <a:srgbClr val="4B595B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uk-UA" sz="1600" b="1" dirty="0" smtClean="0"/>
                <a:t>Творчі завдання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uk-UA" sz="1600" b="1" dirty="0"/>
                <a:t>н</a:t>
              </a:r>
              <a:r>
                <a:rPr kumimoji="1" lang="uk-UA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а добір рими</a:t>
              </a:r>
            </a:p>
          </p:txBody>
        </p:sp>
        <p:sp>
          <p:nvSpPr>
            <p:cNvPr id="17" name="_s1040"/>
            <p:cNvSpPr>
              <a:spLocks noChangeShapeType="1"/>
            </p:cNvSpPr>
            <p:nvPr/>
          </p:nvSpPr>
          <p:spPr bwMode="auto">
            <a:xfrm flipV="1">
              <a:off x="3173" y="1929"/>
              <a:ext cx="0" cy="31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uk-UA" dirty="0"/>
            </a:p>
          </p:txBody>
        </p:sp>
        <p:sp>
          <p:nvSpPr>
            <p:cNvPr id="18" name="_s1041"/>
            <p:cNvSpPr>
              <a:spLocks noChangeArrowheads="1"/>
            </p:cNvSpPr>
            <p:nvPr/>
          </p:nvSpPr>
          <p:spPr bwMode="auto">
            <a:xfrm>
              <a:off x="2773" y="1315"/>
              <a:ext cx="789" cy="61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8575">
              <a:solidFill>
                <a:srgbClr val="D87600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uk-UA" sz="1600" b="1" dirty="0" smtClean="0"/>
                <a:t>Складання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uk-UA" sz="1600" b="1" dirty="0" smtClean="0"/>
                <a:t>казки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uk-UA" sz="1600" b="1" dirty="0" smtClean="0"/>
                <a:t>за малюнком</a:t>
              </a:r>
              <a:endParaRPr kumimoji="1" 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9" name="_s1042"/>
            <p:cNvSpPr>
              <a:spLocks noChangeArrowheads="1"/>
            </p:cNvSpPr>
            <p:nvPr/>
          </p:nvSpPr>
          <p:spPr bwMode="auto">
            <a:xfrm>
              <a:off x="2779" y="2203"/>
              <a:ext cx="789" cy="721"/>
            </a:xfrm>
            <a:prstGeom prst="ellipse">
              <a:avLst/>
            </a:prstGeom>
            <a:solidFill>
              <a:srgbClr val="FFFF99"/>
            </a:solidFill>
            <a:ln w="28575">
              <a:solidFill>
                <a:srgbClr val="CAD402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uk-UA" sz="1600" b="1" dirty="0" smtClean="0"/>
                <a:t>Творче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uk-UA" sz="1600" b="1" dirty="0" smtClean="0"/>
                <a:t> мислення</a:t>
              </a:r>
              <a:r>
                <a:rPr kumimoji="1" lang="uk-UA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 </a:t>
              </a:r>
              <a:endParaRPr kumimoji="1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2424029" y="58071"/>
            <a:ext cx="6462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i="1" dirty="0" smtClean="0">
                <a:solidFill>
                  <a:schemeClr val="bg1"/>
                </a:solidFill>
                <a:ea typeface="+mj-ea"/>
                <a:cs typeface="+mj-cs"/>
              </a:rPr>
              <a:t>Прийоми розвитку мислення</a:t>
            </a:r>
            <a:endParaRPr lang="uk-UA" sz="3600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98651"/>
            <a:ext cx="2555775" cy="19168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8" y="4541796"/>
            <a:ext cx="2653793" cy="1990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9865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1871663" cy="180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23727" y="1717619"/>
            <a:ext cx="645789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uk-UA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Кожен свій урок намагаюсь зробити грою, світом казки,творчості, дитячої фантазії. Впроваджую інтерактивні форми і методи роботи, нестандартні підходи до організації праці, створюю „ ситуації успіху</a:t>
            </a:r>
            <a:r>
              <a:rPr lang="uk-U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”.</a:t>
            </a:r>
            <a:endParaRPr lang="uk-UA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006230"/>
            <a:ext cx="3227851" cy="24208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025943"/>
            <a:ext cx="3131840" cy="23488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627784" y="173329"/>
            <a:ext cx="63367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НАЙКРАЩЕ НАВЧАЄ ТОЙ, ХТО ВЧИТЬ ЦІКАВО</a:t>
            </a:r>
          </a:p>
        </p:txBody>
      </p:sp>
    </p:spTree>
    <p:extLst>
      <p:ext uri="{BB962C8B-B14F-4D97-AF65-F5344CB8AC3E}">
        <p14:creationId xmlns:p14="http://schemas.microsoft.com/office/powerpoint/2010/main" val="714670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200"/>
                            </p:stCondLst>
                            <p:childTnLst>
                              <p:par>
                                <p:cTn id="1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200"/>
                            </p:stCondLst>
                            <p:childTnLst>
                              <p:par>
                                <p:cTn id="3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1871663" cy="180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9857190"/>
              </p:ext>
            </p:extLst>
          </p:nvPr>
        </p:nvGraphicFramePr>
        <p:xfrm>
          <a:off x="1835696" y="1091133"/>
          <a:ext cx="7239000" cy="5619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3059832" y="481531"/>
            <a:ext cx="514860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4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Робота з батьками</a:t>
            </a:r>
            <a:endParaRPr lang="uk-UA" sz="40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83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1871663" cy="180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57192" y="1993627"/>
            <a:ext cx="82868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5400" b="1" dirty="0" smtClean="0">
                <a:solidFill>
                  <a:srgbClr val="FF0000"/>
                </a:solidFill>
                <a:latin typeface="Monotype Corsiva" pitchFamily="66" charset="0"/>
              </a:rPr>
              <a:t>Продовжую далі творчо працювати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366" y="257223"/>
            <a:ext cx="5244075" cy="39330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203848" y="5085184"/>
            <a:ext cx="67687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5400" b="1" dirty="0" smtClean="0">
                <a:solidFill>
                  <a:srgbClr val="FF0000"/>
                </a:solidFill>
                <a:latin typeface="Monotype Corsiva" pitchFamily="66" charset="0"/>
              </a:rPr>
              <a:t>Дякую за увагу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0797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6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51312" y="1628800"/>
            <a:ext cx="6192688" cy="5041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defRPr/>
            </a:pPr>
            <a:r>
              <a:rPr lang="uk-UA" sz="2400" b="1" i="1" dirty="0">
                <a:latin typeface="Century Gothic" pitchFamily="34" charset="0"/>
              </a:rPr>
              <a:t>Дата народження: </a:t>
            </a:r>
            <a:r>
              <a:rPr lang="uk-UA" sz="2400" b="1" i="1" dirty="0">
                <a:solidFill>
                  <a:srgbClr val="FF0000"/>
                </a:solidFill>
                <a:latin typeface="Century Gothic" pitchFamily="34" charset="0"/>
              </a:rPr>
              <a:t>20 грудня 1984 р.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defRPr/>
            </a:pPr>
            <a:r>
              <a:rPr lang="uk-UA" sz="2400" b="1" i="1" dirty="0">
                <a:latin typeface="Century Gothic" pitchFamily="34" charset="0"/>
              </a:rPr>
              <a:t>Освіта:</a:t>
            </a:r>
            <a:r>
              <a:rPr lang="uk-UA" sz="2400" b="1" i="1" dirty="0">
                <a:solidFill>
                  <a:srgbClr val="FFC000"/>
                </a:solidFill>
                <a:latin typeface="Century Gothic" pitchFamily="34" charset="0"/>
              </a:rPr>
              <a:t> </a:t>
            </a:r>
            <a:r>
              <a:rPr lang="uk-UA" sz="2400" b="1" i="1" dirty="0">
                <a:solidFill>
                  <a:srgbClr val="FF0000"/>
                </a:solidFill>
                <a:latin typeface="Century Gothic" pitchFamily="34" charset="0"/>
              </a:rPr>
              <a:t>вища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defRPr/>
            </a:pPr>
            <a:r>
              <a:rPr lang="uk-UA" sz="24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uk-UA" sz="2400" b="1" i="1" dirty="0">
                <a:latin typeface="Century Gothic" pitchFamily="34" charset="0"/>
              </a:rPr>
              <a:t>Закінчила:</a:t>
            </a:r>
            <a:r>
              <a:rPr lang="uk-UA" sz="2400" b="1" i="1" dirty="0">
                <a:solidFill>
                  <a:srgbClr val="FFC000"/>
                </a:solidFill>
                <a:latin typeface="Century Gothic" pitchFamily="34" charset="0"/>
              </a:rPr>
              <a:t> </a:t>
            </a:r>
            <a:r>
              <a:rPr lang="uk-UA" sz="2400" b="1" i="1" dirty="0">
                <a:solidFill>
                  <a:srgbClr val="FF0000"/>
                </a:solidFill>
                <a:latin typeface="Century Gothic" pitchFamily="34" charset="0"/>
              </a:rPr>
              <a:t>Донецький інститут  соціальної освіти за спеціальністю «Початкове навчання. Психологія</a:t>
            </a:r>
            <a:r>
              <a:rPr lang="uk-UA" sz="2400" b="1" i="1" dirty="0" smtClean="0">
                <a:solidFill>
                  <a:srgbClr val="FF0000"/>
                </a:solidFill>
                <a:latin typeface="Century Gothic" pitchFamily="34" charset="0"/>
              </a:rPr>
              <a:t>» </a:t>
            </a:r>
            <a:endParaRPr lang="ru-RU" sz="2400" dirty="0">
              <a:solidFill>
                <a:srgbClr val="FF0000"/>
              </a:solidFill>
              <a:latin typeface="Century Gothic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defRPr/>
            </a:pPr>
            <a:r>
              <a:rPr lang="uk-UA" sz="2400" b="1" i="1" dirty="0">
                <a:latin typeface="Century Gothic" pitchFamily="34" charset="0"/>
              </a:rPr>
              <a:t>Професія:</a:t>
            </a:r>
            <a:r>
              <a:rPr lang="uk-UA" sz="2400" b="1" i="1" dirty="0">
                <a:solidFill>
                  <a:srgbClr val="FFC000"/>
                </a:solidFill>
                <a:latin typeface="Century Gothic" pitchFamily="34" charset="0"/>
              </a:rPr>
              <a:t> </a:t>
            </a:r>
            <a:r>
              <a:rPr lang="uk-UA" sz="2400" b="1" i="1" dirty="0">
                <a:solidFill>
                  <a:srgbClr val="FF0000"/>
                </a:solidFill>
                <a:latin typeface="Century Gothic" pitchFamily="34" charset="0"/>
              </a:rPr>
              <a:t>вчитель початкових класів</a:t>
            </a:r>
            <a:endParaRPr lang="ru-RU" sz="2400" dirty="0">
              <a:solidFill>
                <a:srgbClr val="FF0000"/>
              </a:solidFill>
              <a:latin typeface="Century Gothic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defRPr/>
            </a:pPr>
            <a:r>
              <a:rPr lang="uk-UA" sz="2400" b="1" i="1" dirty="0">
                <a:latin typeface="Century Gothic" pitchFamily="34" charset="0"/>
              </a:rPr>
              <a:t>Місце роботи: </a:t>
            </a:r>
            <a:r>
              <a:rPr lang="uk-UA" sz="2400" b="1" i="1" dirty="0">
                <a:solidFill>
                  <a:srgbClr val="FF0000"/>
                </a:solidFill>
                <a:latin typeface="Century Gothic" pitchFamily="34" charset="0"/>
              </a:rPr>
              <a:t>Бобрівницька </a:t>
            </a:r>
            <a:r>
              <a:rPr lang="uk-UA" sz="2400" b="1" i="1" dirty="0" smtClean="0">
                <a:solidFill>
                  <a:srgbClr val="FF0000"/>
                </a:solidFill>
                <a:latin typeface="Century Gothic" pitchFamily="34" charset="0"/>
              </a:rPr>
              <a:t>ЗОШ І-ІІ ступенів</a:t>
            </a:r>
            <a:endParaRPr lang="ru-RU" sz="2400" dirty="0">
              <a:solidFill>
                <a:srgbClr val="FF0000"/>
              </a:solidFill>
              <a:latin typeface="Century Gothic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defRPr/>
            </a:pPr>
            <a:r>
              <a:rPr lang="uk-UA" sz="2400" b="1" i="1" dirty="0">
                <a:latin typeface="Century Gothic" pitchFamily="34" charset="0"/>
              </a:rPr>
              <a:t>Стаж роботи: </a:t>
            </a:r>
            <a:r>
              <a:rPr lang="uk-UA" sz="2400" b="1" i="1" dirty="0">
                <a:solidFill>
                  <a:srgbClr val="FF0000"/>
                </a:solidFill>
                <a:latin typeface="Century Gothic" pitchFamily="34" charset="0"/>
              </a:rPr>
              <a:t>8 років</a:t>
            </a:r>
            <a:endParaRPr lang="ru-RU" sz="2400" dirty="0">
              <a:solidFill>
                <a:srgbClr val="FF0000"/>
              </a:solidFill>
              <a:latin typeface="Century Gothic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defRPr/>
            </a:pPr>
            <a:r>
              <a:rPr lang="uk-UA" sz="2400" b="1" i="1" dirty="0">
                <a:latin typeface="Century Gothic" pitchFamily="34" charset="0"/>
              </a:rPr>
              <a:t>Категорія:</a:t>
            </a:r>
            <a:r>
              <a:rPr lang="uk-UA" sz="2400" b="1" i="1" dirty="0">
                <a:solidFill>
                  <a:srgbClr val="FFC000"/>
                </a:solidFill>
                <a:latin typeface="Century Gothic" pitchFamily="34" charset="0"/>
              </a:rPr>
              <a:t> </a:t>
            </a:r>
            <a:r>
              <a:rPr lang="uk-UA" sz="2400" b="1" i="1" dirty="0" smtClean="0">
                <a:solidFill>
                  <a:srgbClr val="FF0000"/>
                </a:solidFill>
                <a:latin typeface="Century Gothic" pitchFamily="34" charset="0"/>
              </a:rPr>
              <a:t>спеціаліст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defRPr/>
            </a:pPr>
            <a:r>
              <a:rPr lang="uk-UA" sz="2400" b="1" i="1" dirty="0" smtClean="0">
                <a:latin typeface="Century Gothic" pitchFamily="34" charset="0"/>
              </a:rPr>
              <a:t>Курси </a:t>
            </a:r>
            <a:r>
              <a:rPr lang="uk-UA" sz="2400" b="1" i="1" dirty="0">
                <a:latin typeface="Century Gothic" pitchFamily="34" charset="0"/>
              </a:rPr>
              <a:t>підвищення кваліфікації : </a:t>
            </a:r>
            <a:r>
              <a:rPr lang="uk-UA" sz="2400" b="1" i="1" dirty="0">
                <a:solidFill>
                  <a:srgbClr val="FF0000"/>
                </a:solidFill>
                <a:latin typeface="Century Gothic" pitchFamily="34" charset="0"/>
              </a:rPr>
              <a:t>ПОІППО в 2016 році.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55576" y="53752"/>
            <a:ext cx="8229600" cy="1143000"/>
          </a:xfrm>
        </p:spPr>
        <p:txBody>
          <a:bodyPr/>
          <a:lstStyle/>
          <a:p>
            <a:r>
              <a:rPr lang="uk-UA" b="1" dirty="0" smtClean="0">
                <a:solidFill>
                  <a:schemeClr val="bg1"/>
                </a:solidFill>
                <a:latin typeface="+mn-lt"/>
              </a:rPr>
              <a:t>Творча особистість</a:t>
            </a:r>
            <a:endParaRPr lang="uk-UA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17" y="1196752"/>
            <a:ext cx="2865695" cy="52565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92871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23882">
        <p14:vortex dir="r"/>
      </p:transition>
    </mc:Choice>
    <mc:Fallback xmlns="">
      <p:transition spd="slow" advTm="2388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900"/>
                            </p:stCondLst>
                            <p:childTnLst>
                              <p:par>
                                <p:cTn id="36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900"/>
                            </p:stCondLst>
                            <p:childTnLst>
                              <p:par>
                                <p:cTn id="44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750"/>
                            </p:stCondLst>
                            <p:childTnLst>
                              <p:par>
                                <p:cTn id="52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800"/>
                            </p:stCondLst>
                            <p:childTnLst>
                              <p:par>
                                <p:cTn id="60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200"/>
                            </p:stCondLst>
                            <p:childTnLst>
                              <p:par>
                                <p:cTn id="68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 tmFilter="0,0; .5, 1; 1, 1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6500"/>
                            </p:stCondLst>
                            <p:childTnLst>
                              <p:par>
                                <p:cTn id="76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 tmFilter="0,0; .5, 1; 1, 1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7950"/>
                            </p:stCondLst>
                            <p:childTnLst>
                              <p:par>
                                <p:cTn id="84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 tmFilter="0,0; .5, 1; 1, 1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37474" y="280973"/>
            <a:ext cx="8786842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cs typeface="Times New Roman" pitchFamily="18" charset="0"/>
              </a:rPr>
              <a:t>Пе</a:t>
            </a:r>
            <a:r>
              <a:rPr kumimoji="0" lang="uk-UA" sz="40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cs typeface="Times New Roman" pitchFamily="18" charset="0"/>
              </a:rPr>
              <a:t>дагогічне кредо: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Microsoft JhengHei" pitchFamily="34" charset="-120"/>
                <a:ea typeface="Microsoft JhengHei" pitchFamily="34" charset="-120"/>
                <a:cs typeface="Times New Roman" pitchFamily="18" charset="0"/>
              </a:rPr>
              <a:t>«НАВЧАЮЧИ всіх, добре навчити кожного»</a:t>
            </a:r>
            <a:endParaRPr kumimoji="0" lang="ru-RU" sz="4800" b="1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  <a:latin typeface="Microsoft JhengHei" pitchFamily="34" charset="-120"/>
              <a:ea typeface="Microsoft JhengHei" pitchFamily="34" charset="-12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172" y="3588290"/>
            <a:ext cx="3631952" cy="29039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23528" y="270892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u="sng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Життєве</a:t>
            </a:r>
            <a:r>
              <a:rPr lang="uk-UA" sz="4000" b="1" u="sng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uk-UA" sz="4000" b="1" u="sng" dirty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кредо: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  <a:latin typeface="Microsoft JhengHei" pitchFamily="34" charset="-120"/>
                <a:ea typeface="Microsoft JhengHei" pitchFamily="34" charset="-120"/>
                <a:cs typeface="Times New Roman" pitchFamily="18" charset="0"/>
              </a:rPr>
              <a:t>«Щоб уникати помилок, треба набиратися досвіду, Щоб набиратися досвіду, треба робити помилки»</a:t>
            </a:r>
            <a:endParaRPr lang="ru-RU" sz="24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  <a:latin typeface="Microsoft JhengHei" pitchFamily="34" charset="-120"/>
              <a:ea typeface="Microsoft JhengHei" pitchFamily="34" charset="-12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515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500"/>
                            </p:stCondLst>
                            <p:childTnLst>
                              <p:par>
                                <p:cTn id="3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3113" y="980728"/>
            <a:ext cx="878684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cs typeface="Times New Roman" pitchFamily="18" charset="0"/>
              </a:rPr>
              <a:t>Проблема,</a:t>
            </a:r>
            <a:r>
              <a:rPr kumimoji="0" lang="ru-RU" sz="4000" b="1" i="0" u="sng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cs typeface="Times New Roman" pitchFamily="18" charset="0"/>
              </a:rPr>
              <a:t> над якою працюю</a:t>
            </a:r>
            <a:r>
              <a:rPr kumimoji="0" lang="uk-UA" sz="40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cs typeface="Times New Roman" pitchFamily="18" charset="0"/>
              </a:rPr>
              <a:t>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Microsoft JhengHei" pitchFamily="34" charset="-120"/>
                <a:ea typeface="Microsoft JhengHei" pitchFamily="34" charset="-120"/>
                <a:cs typeface="Times New Roman" pitchFamily="18" charset="0"/>
              </a:rPr>
              <a:t>«Розвиток творчого мислення молодших школярів шляхом поєднання в начальному процесі традиційних форм та інтерактивних методів»</a:t>
            </a:r>
            <a:endParaRPr kumimoji="0" lang="ru-RU" sz="3200" b="1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  <a:latin typeface="Microsoft JhengHei" pitchFamily="34" charset="-120"/>
              <a:ea typeface="Microsoft JhengHei" pitchFamily="34" charset="-12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734460"/>
            <a:ext cx="1871663" cy="180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534" y="4052227"/>
            <a:ext cx="4397466" cy="2563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65641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24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1871663" cy="180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3280" y="274638"/>
            <a:ext cx="6480720" cy="816495"/>
          </a:xfrm>
        </p:spPr>
        <p:txBody>
          <a:bodyPr>
            <a:noAutofit/>
          </a:bodyPr>
          <a:lstStyle/>
          <a:p>
            <a:r>
              <a:rPr lang="uk-UA" sz="2400" b="1" dirty="0" smtClean="0">
                <a:solidFill>
                  <a:srgbClr val="FFFF00"/>
                </a:solidFill>
                <a:latin typeface="+mn-lt"/>
              </a:rPr>
              <a:t>Діти повинні жити у світі краси, гри, казки, музики, малюнка, фантазії, творчості</a:t>
            </a:r>
            <a:br>
              <a:rPr lang="uk-UA" sz="2400" b="1" dirty="0" smtClean="0">
                <a:solidFill>
                  <a:srgbClr val="FFFF00"/>
                </a:solidFill>
                <a:latin typeface="+mn-lt"/>
              </a:rPr>
            </a:br>
            <a:r>
              <a:rPr lang="uk-UA" sz="2400" b="1" dirty="0" smtClean="0">
                <a:solidFill>
                  <a:srgbClr val="FFFF00"/>
                </a:solidFill>
                <a:latin typeface="+mn-lt"/>
              </a:rPr>
              <a:t>                                    </a:t>
            </a:r>
            <a:r>
              <a:rPr lang="uk-UA" sz="2400" b="1" dirty="0" smtClean="0">
                <a:solidFill>
                  <a:schemeClr val="bg1"/>
                </a:solidFill>
                <a:latin typeface="+mn-lt"/>
              </a:rPr>
              <a:t>В.О.Сухомлинський</a:t>
            </a:r>
            <a:endParaRPr lang="uk-UA" sz="2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852936"/>
            <a:ext cx="4040188" cy="33887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852936"/>
            <a:ext cx="4041775" cy="33173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7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9372"/>
            <a:ext cx="1871663" cy="180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chemeClr val="bg1"/>
                </a:solidFill>
                <a:latin typeface="+mn-lt"/>
              </a:rPr>
              <a:t>Актуальність і Перспективність</a:t>
            </a:r>
            <a:endParaRPr lang="uk-UA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uk-UA" sz="6200" b="1" dirty="0"/>
          </a:p>
          <a:p>
            <a:pPr marL="0" indent="0">
              <a:buNone/>
            </a:pPr>
            <a:endParaRPr lang="uk-UA" sz="6200" b="1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638915190"/>
              </p:ext>
            </p:extLst>
          </p:nvPr>
        </p:nvGraphicFramePr>
        <p:xfrm>
          <a:off x="3491880" y="213285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20427"/>
            <a:ext cx="3536201" cy="338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72146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6">
                                            <p:graphicEl>
                                              <a:dgm id="{6B664E19-2F01-4B1D-8312-B4A2BED3CFD1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6">
                                            <p:graphicEl>
                                              <a:dgm id="{47979BA5-434B-401C-BEBE-B3471EDF83E3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6">
                                            <p:graphicEl>
                                              <a:dgm id="{943F8E29-6904-4D5A-A058-35204C8E2F54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6">
                                            <p:graphicEl>
                                              <a:dgm id="{4632B182-F4F5-4BE5-963E-4C353366F3F8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27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6">
                                            <p:graphicEl>
                                              <a:dgm id="{17DAFE11-F5C5-4AF2-B7D9-6A39B79F8AD9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3000"/>
                            </p:stCondLst>
                            <p:childTnLst>
                              <p:par>
                                <p:cTn id="3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 uiExpand="1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52" y="4797152"/>
            <a:ext cx="1871663" cy="180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879626"/>
            <a:ext cx="3673295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90786" y="40115"/>
            <a:ext cx="852335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Модель творчої особистості</a:t>
            </a:r>
            <a:endParaRPr lang="ru-RU" sz="44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980728"/>
            <a:ext cx="443743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Творча дитина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AutoShape 37"/>
          <p:cNvSpPr>
            <a:spLocks noChangeArrowheads="1"/>
          </p:cNvSpPr>
          <p:nvPr/>
        </p:nvSpPr>
        <p:spPr bwMode="auto">
          <a:xfrm>
            <a:off x="539750" y="1988840"/>
            <a:ext cx="2632075" cy="936104"/>
          </a:xfrm>
          <a:prstGeom prst="rightArrowCallout">
            <a:avLst>
              <a:gd name="adj1" fmla="val 29167"/>
              <a:gd name="adj2" fmla="val 31250"/>
              <a:gd name="adj3" fmla="val 111301"/>
              <a:gd name="adj4" fmla="val 75894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uk-UA" sz="1400" b="1" i="0" dirty="0">
                <a:latin typeface="Comic Sans MS" pitchFamily="66" charset="0"/>
              </a:rPr>
              <a:t>Створення </a:t>
            </a:r>
            <a:r>
              <a:rPr lang="uk-UA" sz="1400" b="1" i="0" dirty="0" smtClean="0">
                <a:latin typeface="Comic Sans MS" pitchFamily="66" charset="0"/>
              </a:rPr>
              <a:t>відповідних </a:t>
            </a:r>
            <a:r>
              <a:rPr lang="uk-UA" sz="1400" b="1" i="0" dirty="0">
                <a:latin typeface="Comic Sans MS" pitchFamily="66" charset="0"/>
              </a:rPr>
              <a:t>умов на уроці, вдома</a:t>
            </a:r>
            <a:endParaRPr lang="ru-RU" sz="1400" b="1" i="0" dirty="0">
              <a:latin typeface="Comic Sans MS" pitchFamily="66" charset="0"/>
            </a:endParaRPr>
          </a:p>
        </p:txBody>
      </p:sp>
      <p:sp>
        <p:nvSpPr>
          <p:cNvPr id="15" name="AutoShape 38"/>
          <p:cNvSpPr>
            <a:spLocks noChangeArrowheads="1"/>
          </p:cNvSpPr>
          <p:nvPr/>
        </p:nvSpPr>
        <p:spPr bwMode="auto">
          <a:xfrm>
            <a:off x="539750" y="3010665"/>
            <a:ext cx="2633663" cy="732951"/>
          </a:xfrm>
          <a:prstGeom prst="rightArrowCallout">
            <a:avLst>
              <a:gd name="adj1" fmla="val 29167"/>
              <a:gd name="adj2" fmla="val 31250"/>
              <a:gd name="adj3" fmla="val 111368"/>
              <a:gd name="adj4" fmla="val 75894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46800"/>
          <a:lstStyle/>
          <a:p>
            <a:pPr algn="ctr" eaLnBrk="0" hangingPunct="0"/>
            <a:r>
              <a:rPr lang="uk-UA" sz="1400" b="1" i="0" dirty="0"/>
              <a:t>Створення атмосфери творчості</a:t>
            </a:r>
            <a:endParaRPr lang="ru-RU" sz="1400" b="1" i="0" dirty="0"/>
          </a:p>
        </p:txBody>
      </p:sp>
      <p:sp>
        <p:nvSpPr>
          <p:cNvPr id="16" name="AutoShape 39"/>
          <p:cNvSpPr>
            <a:spLocks noChangeArrowheads="1"/>
          </p:cNvSpPr>
          <p:nvPr/>
        </p:nvSpPr>
        <p:spPr bwMode="auto">
          <a:xfrm>
            <a:off x="490785" y="3849582"/>
            <a:ext cx="2632075" cy="639887"/>
          </a:xfrm>
          <a:prstGeom prst="rightArrowCallout">
            <a:avLst>
              <a:gd name="adj1" fmla="val 29167"/>
              <a:gd name="adj2" fmla="val 31250"/>
              <a:gd name="adj3" fmla="val 110884"/>
              <a:gd name="adj4" fmla="val 75894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118800"/>
          <a:lstStyle/>
          <a:p>
            <a:pPr algn="ctr" eaLnBrk="0" hangingPunct="0"/>
            <a:r>
              <a:rPr lang="uk-UA" sz="1400" b="1" i="0" dirty="0"/>
              <a:t>Довіра до </a:t>
            </a:r>
            <a:r>
              <a:rPr lang="uk-UA" sz="1400" b="1" i="0" dirty="0" smtClean="0"/>
              <a:t>вчителя</a:t>
            </a:r>
          </a:p>
          <a:p>
            <a:pPr algn="ctr" eaLnBrk="0" hangingPunct="0"/>
            <a:r>
              <a:rPr lang="uk-UA" sz="1400" b="1" dirty="0" smtClean="0"/>
              <a:t>Допомога вчителя</a:t>
            </a:r>
            <a:endParaRPr lang="ru-RU" sz="1400" b="1" i="0" dirty="0"/>
          </a:p>
        </p:txBody>
      </p:sp>
      <p:sp>
        <p:nvSpPr>
          <p:cNvPr id="17" name="AutoShape 41"/>
          <p:cNvSpPr>
            <a:spLocks noChangeArrowheads="1"/>
          </p:cNvSpPr>
          <p:nvPr/>
        </p:nvSpPr>
        <p:spPr bwMode="auto">
          <a:xfrm>
            <a:off x="490786" y="4653136"/>
            <a:ext cx="2632075" cy="964132"/>
          </a:xfrm>
          <a:prstGeom prst="rightArrowCallout">
            <a:avLst>
              <a:gd name="adj1" fmla="val 29167"/>
              <a:gd name="adj2" fmla="val 31250"/>
              <a:gd name="adj3" fmla="val 111301"/>
              <a:gd name="adj4" fmla="val 75894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uk-UA" sz="1400" b="1" i="0" dirty="0"/>
              <a:t>Участь в конкурсах, олімпіадах, виставках</a:t>
            </a:r>
            <a:endParaRPr lang="ru-RU" sz="1400" b="1" i="0" dirty="0"/>
          </a:p>
        </p:txBody>
      </p:sp>
      <p:sp>
        <p:nvSpPr>
          <p:cNvPr id="18" name="AutoShape 42"/>
          <p:cNvSpPr>
            <a:spLocks noChangeArrowheads="1"/>
          </p:cNvSpPr>
          <p:nvPr/>
        </p:nvSpPr>
        <p:spPr bwMode="auto">
          <a:xfrm flipH="1">
            <a:off x="6382063" y="2021187"/>
            <a:ext cx="2632075" cy="759741"/>
          </a:xfrm>
          <a:prstGeom prst="rightArrowCallout">
            <a:avLst>
              <a:gd name="adj1" fmla="val 29167"/>
              <a:gd name="adj2" fmla="val 31250"/>
              <a:gd name="adj3" fmla="val 111301"/>
              <a:gd name="adj4" fmla="val 75894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46800"/>
          <a:lstStyle/>
          <a:p>
            <a:pPr algn="ctr" eaLnBrk="0" hangingPunct="0"/>
            <a:r>
              <a:rPr lang="uk-UA" sz="1400" b="1" i="0" dirty="0"/>
              <a:t>Зацікавленість учителів, батьків</a:t>
            </a:r>
            <a:endParaRPr lang="ru-RU" sz="1400" b="1" i="0" dirty="0"/>
          </a:p>
        </p:txBody>
      </p:sp>
      <p:sp>
        <p:nvSpPr>
          <p:cNvPr id="19" name="AutoShape 46"/>
          <p:cNvSpPr>
            <a:spLocks noChangeArrowheads="1"/>
          </p:cNvSpPr>
          <p:nvPr/>
        </p:nvSpPr>
        <p:spPr bwMode="auto">
          <a:xfrm flipH="1">
            <a:off x="6458640" y="2924944"/>
            <a:ext cx="2632075" cy="746770"/>
          </a:xfrm>
          <a:prstGeom prst="rightArrowCallout">
            <a:avLst>
              <a:gd name="adj1" fmla="val 29167"/>
              <a:gd name="adj2" fmla="val 31250"/>
              <a:gd name="adj3" fmla="val 111301"/>
              <a:gd name="adj4" fmla="val 75894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118800"/>
          <a:lstStyle/>
          <a:p>
            <a:pPr algn="ctr" eaLnBrk="0" hangingPunct="0"/>
            <a:r>
              <a:rPr lang="uk-UA" sz="1400" b="1" i="0" dirty="0"/>
              <a:t>Уміння побачити позитивне</a:t>
            </a:r>
            <a:endParaRPr lang="ru-RU" sz="1400" b="1" i="0" dirty="0"/>
          </a:p>
        </p:txBody>
      </p:sp>
      <p:sp>
        <p:nvSpPr>
          <p:cNvPr id="20" name="AutoShape 46"/>
          <p:cNvSpPr>
            <a:spLocks noChangeArrowheads="1"/>
          </p:cNvSpPr>
          <p:nvPr/>
        </p:nvSpPr>
        <p:spPr bwMode="auto">
          <a:xfrm flipH="1">
            <a:off x="6465598" y="3849582"/>
            <a:ext cx="2632075" cy="639887"/>
          </a:xfrm>
          <a:prstGeom prst="rightArrowCallout">
            <a:avLst>
              <a:gd name="adj1" fmla="val 29167"/>
              <a:gd name="adj2" fmla="val 31250"/>
              <a:gd name="adj3" fmla="val 111301"/>
              <a:gd name="adj4" fmla="val 75894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118800"/>
          <a:lstStyle/>
          <a:p>
            <a:pPr algn="ctr" eaLnBrk="0" hangingPunct="0"/>
            <a:r>
              <a:rPr lang="uk-UA" sz="1400" b="1" dirty="0"/>
              <a:t>Створення ситуації успіху</a:t>
            </a:r>
            <a:endParaRPr lang="ru-RU" sz="1400" b="1" dirty="0"/>
          </a:p>
        </p:txBody>
      </p:sp>
      <p:sp>
        <p:nvSpPr>
          <p:cNvPr id="21" name="AutoShape 45"/>
          <p:cNvSpPr>
            <a:spLocks noChangeArrowheads="1"/>
          </p:cNvSpPr>
          <p:nvPr/>
        </p:nvSpPr>
        <p:spPr bwMode="auto">
          <a:xfrm flipH="1">
            <a:off x="6465598" y="4735513"/>
            <a:ext cx="2632075" cy="964132"/>
          </a:xfrm>
          <a:prstGeom prst="rightArrowCallout">
            <a:avLst>
              <a:gd name="adj1" fmla="val 29167"/>
              <a:gd name="adj2" fmla="val 31250"/>
              <a:gd name="adj3" fmla="val 111301"/>
              <a:gd name="adj4" fmla="val 75894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uk-UA" sz="1400" b="1" i="0" dirty="0"/>
              <a:t>Делікатність оцінювання, об’єктивність</a:t>
            </a:r>
            <a:endParaRPr lang="ru-RU" sz="1400" b="1" i="0" dirty="0"/>
          </a:p>
        </p:txBody>
      </p:sp>
      <p:sp>
        <p:nvSpPr>
          <p:cNvPr id="5" name="Лента лицом вверх 4"/>
          <p:cNvSpPr/>
          <p:nvPr/>
        </p:nvSpPr>
        <p:spPr>
          <a:xfrm>
            <a:off x="2483768" y="4768902"/>
            <a:ext cx="4653457" cy="1620760"/>
          </a:xfrm>
          <a:prstGeom prst="ribbon2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особистість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24214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3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8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5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3000"/>
                            </p:stCondLst>
                            <p:childTnLst>
                              <p:par>
                                <p:cTn id="69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5500"/>
                            </p:stCondLst>
                            <p:childTnLst>
                              <p:par>
                                <p:cTn id="7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10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5" grpId="0" animBg="1"/>
      <p:bldP spid="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024" y="4705365"/>
            <a:ext cx="1871663" cy="180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кутник з одним вирізаним кутом 3"/>
          <p:cNvSpPr/>
          <p:nvPr/>
        </p:nvSpPr>
        <p:spPr>
          <a:xfrm>
            <a:off x="502175" y="1772816"/>
            <a:ext cx="3429024" cy="785818"/>
          </a:xfrm>
          <a:prstGeom prst="snip1Rect">
            <a:avLst/>
          </a:prstGeom>
          <a:gradFill rotWithShape="1">
            <a:gsLst>
              <a:gs pos="0">
                <a:srgbClr val="F9B639">
                  <a:tint val="43000"/>
                  <a:satMod val="165000"/>
                </a:srgbClr>
              </a:gs>
              <a:gs pos="55000">
                <a:srgbClr val="F9B639">
                  <a:tint val="83000"/>
                  <a:satMod val="155000"/>
                </a:srgbClr>
              </a:gs>
              <a:gs pos="100000">
                <a:srgbClr val="F9B639">
                  <a:shade val="85000"/>
                </a:srgbClr>
              </a:gs>
            </a:gsLst>
            <a:path path="circle">
              <a:fillToRect l="-40000" t="-90000" r="140000" b="190000"/>
            </a:path>
          </a:gradFill>
          <a:ln>
            <a:noFill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rgbClr val="F9B639">
                <a:satMod val="115000"/>
              </a:srgbClr>
            </a:contourClr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В.О.Сухомлинського</a:t>
            </a:r>
            <a:endParaRPr kumimoji="0" lang="ru-RU" sz="28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" name="Прямокутник з одним вирізаним кутом 8"/>
          <p:cNvSpPr/>
          <p:nvPr/>
        </p:nvSpPr>
        <p:spPr>
          <a:xfrm>
            <a:off x="1043608" y="2557355"/>
            <a:ext cx="3429024" cy="785818"/>
          </a:xfrm>
          <a:prstGeom prst="snip1Rect">
            <a:avLst/>
          </a:prstGeom>
          <a:gradFill rotWithShape="1">
            <a:gsLst>
              <a:gs pos="0">
                <a:srgbClr val="F9B639">
                  <a:tint val="43000"/>
                  <a:satMod val="165000"/>
                </a:srgbClr>
              </a:gs>
              <a:gs pos="55000">
                <a:srgbClr val="F9B639">
                  <a:tint val="83000"/>
                  <a:satMod val="155000"/>
                </a:srgbClr>
              </a:gs>
              <a:gs pos="100000">
                <a:srgbClr val="F9B639">
                  <a:shade val="85000"/>
                </a:srgbClr>
              </a:gs>
            </a:gsLst>
            <a:path path="circle">
              <a:fillToRect l="-40000" t="-90000" r="140000" b="190000"/>
            </a:path>
          </a:gradFill>
          <a:ln>
            <a:noFill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rgbClr val="F9B639">
                <a:satMod val="115000"/>
              </a:srgbClr>
            </a:contourClr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2800" i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О.Я.Савченко</a:t>
            </a:r>
            <a:endParaRPr kumimoji="0" lang="ru-RU" sz="28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1" name="Прямокутник з одним вирізаним кутом 9"/>
          <p:cNvSpPr/>
          <p:nvPr/>
        </p:nvSpPr>
        <p:spPr>
          <a:xfrm>
            <a:off x="2285952" y="3314007"/>
            <a:ext cx="3429024" cy="785818"/>
          </a:xfrm>
          <a:prstGeom prst="snip1Rect">
            <a:avLst/>
          </a:prstGeom>
          <a:gradFill rotWithShape="1">
            <a:gsLst>
              <a:gs pos="0">
                <a:srgbClr val="F9B639">
                  <a:tint val="43000"/>
                  <a:satMod val="165000"/>
                </a:srgbClr>
              </a:gs>
              <a:gs pos="55000">
                <a:srgbClr val="F9B639">
                  <a:tint val="83000"/>
                  <a:satMod val="155000"/>
                </a:srgbClr>
              </a:gs>
              <a:gs pos="100000">
                <a:srgbClr val="F9B639">
                  <a:shade val="85000"/>
                </a:srgbClr>
              </a:gs>
            </a:gsLst>
            <a:path path="circle">
              <a:fillToRect l="-40000" t="-90000" r="140000" b="190000"/>
            </a:path>
          </a:gradFill>
          <a:ln>
            <a:noFill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rgbClr val="F9B639">
                <a:satMod val="115000"/>
              </a:srgbClr>
            </a:contourClr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Ш.Амонашвілі</a:t>
            </a:r>
            <a:endParaRPr kumimoji="0" lang="ru-RU" sz="28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2" name="Прямокутник з одним вирізаним кутом 11"/>
          <p:cNvSpPr/>
          <p:nvPr/>
        </p:nvSpPr>
        <p:spPr>
          <a:xfrm>
            <a:off x="3707904" y="4147182"/>
            <a:ext cx="3429024" cy="785818"/>
          </a:xfrm>
          <a:prstGeom prst="snip1Rect">
            <a:avLst/>
          </a:prstGeom>
          <a:gradFill rotWithShape="1">
            <a:gsLst>
              <a:gs pos="0">
                <a:srgbClr val="F9B639">
                  <a:tint val="43000"/>
                  <a:satMod val="165000"/>
                </a:srgbClr>
              </a:gs>
              <a:gs pos="55000">
                <a:srgbClr val="F9B639">
                  <a:tint val="83000"/>
                  <a:satMod val="155000"/>
                </a:srgbClr>
              </a:gs>
              <a:gs pos="100000">
                <a:srgbClr val="F9B639">
                  <a:shade val="85000"/>
                </a:srgbClr>
              </a:gs>
            </a:gsLst>
            <a:path path="circle">
              <a:fillToRect l="-40000" t="-90000" r="140000" b="190000"/>
            </a:path>
          </a:gradFill>
          <a:ln>
            <a:noFill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rgbClr val="F9B639">
                <a:satMod val="115000"/>
              </a:srgbClr>
            </a:contourClr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К.Д.Ушинського</a:t>
            </a:r>
            <a:endParaRPr kumimoji="0" lang="ru-RU" sz="28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7116" y="332656"/>
            <a:ext cx="90268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Ідея досвіду базується на працях:</a:t>
            </a:r>
            <a:endParaRPr lang="ru-RU" sz="40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13" name="Прямокутник з одним вирізаним кутом 11"/>
          <p:cNvSpPr/>
          <p:nvPr/>
        </p:nvSpPr>
        <p:spPr>
          <a:xfrm>
            <a:off x="4788024" y="4948174"/>
            <a:ext cx="3429024" cy="785818"/>
          </a:xfrm>
          <a:prstGeom prst="snip1Rect">
            <a:avLst/>
          </a:prstGeom>
          <a:gradFill rotWithShape="1">
            <a:gsLst>
              <a:gs pos="0">
                <a:srgbClr val="F9B639">
                  <a:tint val="43000"/>
                  <a:satMod val="165000"/>
                </a:srgbClr>
              </a:gs>
              <a:gs pos="55000">
                <a:srgbClr val="F9B639">
                  <a:tint val="83000"/>
                  <a:satMod val="155000"/>
                </a:srgbClr>
              </a:gs>
              <a:gs pos="100000">
                <a:srgbClr val="F9B639">
                  <a:shade val="85000"/>
                </a:srgbClr>
              </a:gs>
            </a:gsLst>
            <a:path path="circle">
              <a:fillToRect l="-40000" t="-90000" r="140000" b="190000"/>
            </a:path>
          </a:gradFill>
          <a:ln>
            <a:noFill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rgbClr val="F9B639">
                <a:satMod val="115000"/>
              </a:srgbClr>
            </a:contourClr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2800" i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Л.С.Виготського</a:t>
            </a:r>
            <a:endParaRPr kumimoji="0" lang="ru-RU" sz="28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Прямокутник з одним вирізаним кутом 11"/>
          <p:cNvSpPr/>
          <p:nvPr/>
        </p:nvSpPr>
        <p:spPr>
          <a:xfrm>
            <a:off x="5645711" y="5733992"/>
            <a:ext cx="3429024" cy="785818"/>
          </a:xfrm>
          <a:prstGeom prst="snip1Rect">
            <a:avLst/>
          </a:prstGeom>
          <a:gradFill rotWithShape="1">
            <a:gsLst>
              <a:gs pos="0">
                <a:srgbClr val="F9B639">
                  <a:tint val="43000"/>
                  <a:satMod val="165000"/>
                </a:srgbClr>
              </a:gs>
              <a:gs pos="55000">
                <a:srgbClr val="F9B639">
                  <a:tint val="83000"/>
                  <a:satMod val="155000"/>
                </a:srgbClr>
              </a:gs>
              <a:gs pos="100000">
                <a:srgbClr val="F9B639">
                  <a:shade val="85000"/>
                </a:srgbClr>
              </a:gs>
            </a:gsLst>
            <a:path path="circle">
              <a:fillToRect l="-40000" t="-90000" r="140000" b="190000"/>
            </a:path>
          </a:gradFill>
          <a:ln>
            <a:noFill/>
          </a:ln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rgbClr val="F9B639">
                <a:satMod val="115000"/>
              </a:srgbClr>
            </a:contourClr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i="1" kern="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С.Лисенкової</a:t>
            </a:r>
            <a:endParaRPr kumimoji="0" lang="ru-RU" sz="28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00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2" grpId="0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04" y="463254"/>
            <a:ext cx="1871663" cy="180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5309616"/>
              </p:ext>
            </p:extLst>
          </p:nvPr>
        </p:nvGraphicFramePr>
        <p:xfrm>
          <a:off x="755576" y="1556792"/>
          <a:ext cx="8229600" cy="4972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949728" y="11531"/>
            <a:ext cx="7129065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100" b="1" i="1" u="none" strike="noStrike" kern="0" cap="none" spc="0" normalizeH="0" baseline="0" noProof="0" dirty="0" smtClean="0">
                <a:ln w="6350">
                  <a:noFill/>
                </a:ln>
                <a:solidFill>
                  <a:prstClr val="white">
                    <a:lumMod val="95000"/>
                  </a:prst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Творчість учителя – запорука успіхів учнів</a:t>
            </a:r>
            <a:endParaRPr kumimoji="0" lang="uk-UA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" y="3140968"/>
            <a:ext cx="3312367" cy="2484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203" y="4405731"/>
            <a:ext cx="2747797" cy="2060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7-конечная звезда 6"/>
          <p:cNvSpPr/>
          <p:nvPr/>
        </p:nvSpPr>
        <p:spPr>
          <a:xfrm>
            <a:off x="2915816" y="1916832"/>
            <a:ext cx="4392488" cy="4549747"/>
          </a:xfrm>
          <a:prstGeom prst="star7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Високий рівень знань учнів, бажання вчитися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87950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3" grpId="0"/>
      <p:bldP spid="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3|0.8|1.1|1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5|2.3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1377</TotalTime>
  <Words>579</Words>
  <Application>Microsoft Office PowerPoint</Application>
  <PresentationFormat>Экран (4:3)</PresentationFormat>
  <Paragraphs>135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Творча особистість</vt:lpstr>
      <vt:lpstr>Презентация PowerPoint</vt:lpstr>
      <vt:lpstr>Презентация PowerPoint</vt:lpstr>
      <vt:lpstr>Діти повинні жити у світі краси, гри, казки, музики, малюнка, фантазії, творчості                                     В.О.Сухомлинський</vt:lpstr>
      <vt:lpstr>Актуальність і Перспективність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Admin</cp:lastModifiedBy>
  <cp:revision>112</cp:revision>
  <dcterms:created xsi:type="dcterms:W3CDTF">2012-08-04T09:14:40Z</dcterms:created>
  <dcterms:modified xsi:type="dcterms:W3CDTF">2016-11-02T18:23:25Z</dcterms:modified>
</cp:coreProperties>
</file>