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9" r:id="rId4"/>
    <p:sldId id="258" r:id="rId5"/>
    <p:sldId id="262" r:id="rId6"/>
    <p:sldId id="261" r:id="rId7"/>
    <p:sldId id="25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41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4C6D5E0-61C7-42E2-A204-B99BCE32CFC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8095F3-49D4-40FF-A8B2-83DFF42A839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6D5E0-61C7-42E2-A204-B99BCE32CFC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095F3-49D4-40FF-A8B2-83DFF42A83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4C6D5E0-61C7-42E2-A204-B99BCE32CFC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E8095F3-49D4-40FF-A8B2-83DFF42A839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6D5E0-61C7-42E2-A204-B99BCE32CFC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8095F3-49D4-40FF-A8B2-83DFF42A839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6D5E0-61C7-42E2-A204-B99BCE32CFC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E8095F3-49D4-40FF-A8B2-83DFF42A839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4C6D5E0-61C7-42E2-A204-B99BCE32CFC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E8095F3-49D4-40FF-A8B2-83DFF42A839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4C6D5E0-61C7-42E2-A204-B99BCE32CFC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E8095F3-49D4-40FF-A8B2-83DFF42A839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6D5E0-61C7-42E2-A204-B99BCE32CFC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8095F3-49D4-40FF-A8B2-83DFF42A83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6D5E0-61C7-42E2-A204-B99BCE32CFC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8095F3-49D4-40FF-A8B2-83DFF42A83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6D5E0-61C7-42E2-A204-B99BCE32CFC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8095F3-49D4-40FF-A8B2-83DFF42A839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4C6D5E0-61C7-42E2-A204-B99BCE32CFC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E8095F3-49D4-40FF-A8B2-83DFF42A839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4C6D5E0-61C7-42E2-A204-B99BCE32CFCC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E8095F3-49D4-40FF-A8B2-83DFF42A839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5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332656"/>
            <a:ext cx="8784976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FF0000"/>
                </a:solidFill>
                <a:latin typeface="Comic Sans MS" pitchFamily="66" charset="0"/>
              </a:rPr>
              <a:t>Запитання: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800" dirty="0" smtClean="0">
                <a:latin typeface="Comic Sans MS" pitchFamily="66" charset="0"/>
              </a:rPr>
              <a:t>Назвіть пристрої, що входять до складу персонального комп'ютера. </a:t>
            </a:r>
          </a:p>
          <a:p>
            <a:r>
              <a:rPr lang="uk-UA" sz="2800" dirty="0">
                <a:latin typeface="Comic Sans MS" pitchFamily="66" charset="0"/>
              </a:rPr>
              <a:t> </a:t>
            </a:r>
            <a:r>
              <a:rPr lang="uk-UA" sz="2800" dirty="0" smtClean="0">
                <a:latin typeface="Comic Sans MS" pitchFamily="66" charset="0"/>
              </a:rPr>
              <a:t>  Поясніть їх призначення.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800" dirty="0" smtClean="0">
                <a:latin typeface="Comic Sans MS" pitchFamily="66" charset="0"/>
              </a:rPr>
              <a:t>Що таке архітектура комп'ютера?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800" dirty="0" smtClean="0">
                <a:latin typeface="Comic Sans MS" pitchFamily="66" charset="0"/>
              </a:rPr>
              <a:t>Назвіть складові процесора.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800" dirty="0" smtClean="0">
                <a:latin typeface="Comic Sans MS" pitchFamily="66" charset="0"/>
              </a:rPr>
              <a:t>Назвіть види внутрішньої пам'яті та охарактеризуйте кожний з них.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uk-UA" sz="2800" dirty="0" smtClean="0">
                <a:latin typeface="Comic Sans MS" pitchFamily="66" charset="0"/>
              </a:rPr>
              <a:t>Назвіть види зовнішньої пам'яті та охарактеризуйте кожний з них.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884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352928" cy="4968552"/>
          </a:xfrm>
        </p:spPr>
        <p:txBody>
          <a:bodyPr/>
          <a:lstStyle/>
          <a:p>
            <a:pPr marL="0" indent="0" algn="ctr">
              <a:buNone/>
            </a:pPr>
            <a:r>
              <a:rPr lang="uk-UA" sz="4000" b="1" dirty="0" smtClean="0"/>
              <a:t>Тема уроку: </a:t>
            </a:r>
            <a:r>
              <a:rPr lang="uk-UA" sz="4000" dirty="0" smtClean="0"/>
              <a:t>Пристрої введення та виведення даних. Правила техніки безпеки під час роботи на комп'ютері.</a:t>
            </a:r>
            <a:br>
              <a:rPr lang="uk-UA" sz="4000" dirty="0" smtClean="0"/>
            </a:br>
            <a:r>
              <a:rPr lang="uk-UA" sz="4000" b="1" dirty="0" smtClean="0"/>
              <a:t>Практична робота № 1. </a:t>
            </a:r>
            <a:r>
              <a:rPr lang="uk-UA" sz="4000" dirty="0" smtClean="0"/>
              <a:t>Робота з клавіатурним тренажером.</a:t>
            </a:r>
            <a:br>
              <a:rPr lang="uk-UA" sz="4000" dirty="0" smtClean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5715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5400" dirty="0" smtClean="0"/>
              <a:t>Очікувані результати: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8496944" cy="4495800"/>
          </a:xfrm>
        </p:spPr>
        <p:txBody>
          <a:bodyPr/>
          <a:lstStyle/>
          <a:p>
            <a:r>
              <a:rPr lang="uk-UA" sz="3200" dirty="0" smtClean="0"/>
              <a:t>Учні дотримуватимуться правил техніки безпеки під час роботи на комп'ютері;</a:t>
            </a:r>
          </a:p>
          <a:p>
            <a:r>
              <a:rPr lang="uk-UA" sz="3200" dirty="0" smtClean="0"/>
              <a:t>Зможуть наводити приклади пристроїв введення, виведення, зберігання та опрацювання інформації;</a:t>
            </a:r>
          </a:p>
          <a:p>
            <a:r>
              <a:rPr lang="uk-UA" sz="3200" dirty="0" smtClean="0"/>
              <a:t>Використовувати клавіатуру як засіб уведення інформації.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416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896144"/>
          </a:xfrm>
        </p:spPr>
        <p:txBody>
          <a:bodyPr/>
          <a:lstStyle/>
          <a:p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Класифікація пристроїв введення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09600" y="1589566"/>
            <a:ext cx="3886200" cy="47197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200" b="1" dirty="0" smtClean="0"/>
              <a:t>Стандартні:</a:t>
            </a:r>
          </a:p>
          <a:p>
            <a:r>
              <a:rPr lang="uk-UA" sz="3200" dirty="0" smtClean="0"/>
              <a:t>клавіатура;</a:t>
            </a:r>
          </a:p>
          <a:p>
            <a:r>
              <a:rPr lang="uk-UA" sz="3200" dirty="0" smtClean="0"/>
              <a:t>миша.</a:t>
            </a:r>
            <a:endParaRPr lang="ru-RU" sz="3200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2"/>
          </p:nvPr>
        </p:nvSpPr>
        <p:spPr>
          <a:xfrm>
            <a:off x="4844901" y="1589566"/>
            <a:ext cx="3886200" cy="479176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200" b="1" dirty="0" smtClean="0"/>
              <a:t>Нестандартні:</a:t>
            </a:r>
          </a:p>
          <a:p>
            <a:r>
              <a:rPr lang="uk-UA" sz="3200" dirty="0" smtClean="0"/>
              <a:t>сканер;</a:t>
            </a:r>
          </a:p>
          <a:p>
            <a:r>
              <a:rPr lang="uk-UA" sz="3200" dirty="0" smtClean="0"/>
              <a:t>мікрофон;</a:t>
            </a:r>
          </a:p>
          <a:p>
            <a:r>
              <a:rPr lang="uk-UA" sz="3200" dirty="0" smtClean="0"/>
              <a:t>джойстик;</a:t>
            </a:r>
          </a:p>
          <a:p>
            <a:r>
              <a:rPr lang="uk-UA" sz="3200" dirty="0" smtClean="0"/>
              <a:t>графічний планшет;</a:t>
            </a:r>
          </a:p>
          <a:p>
            <a:r>
              <a:rPr lang="uk-UA" sz="3200" dirty="0" smtClean="0"/>
              <a:t>веб-камера.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0770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35702"/>
            <a:ext cx="3131840" cy="16014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554596"/>
            <a:ext cx="2904239" cy="18470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97" y="3137192"/>
            <a:ext cx="3422154" cy="27377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554596"/>
            <a:ext cx="1643384" cy="22344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445952"/>
            <a:ext cx="3168352" cy="212495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204460"/>
            <a:ext cx="1775460" cy="165354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112008"/>
            <a:ext cx="2229482" cy="198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46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896144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Класифікація пристроїв виведення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09600" y="1589566"/>
            <a:ext cx="3886200" cy="4719753"/>
          </a:xfrm>
        </p:spPr>
        <p:txBody>
          <a:bodyPr>
            <a:normAutofit/>
          </a:bodyPr>
          <a:lstStyle/>
          <a:p>
            <a:r>
              <a:rPr lang="uk-UA" sz="3200" dirty="0" smtClean="0"/>
              <a:t>монітор;</a:t>
            </a:r>
          </a:p>
          <a:p>
            <a:r>
              <a:rPr lang="uk-UA" sz="3200" dirty="0" smtClean="0"/>
              <a:t>принтер.</a:t>
            </a:r>
            <a:endParaRPr lang="ru-RU" sz="3200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2"/>
          </p:nvPr>
        </p:nvSpPr>
        <p:spPr>
          <a:xfrm>
            <a:off x="4844901" y="1589566"/>
            <a:ext cx="3886200" cy="4791761"/>
          </a:xfrm>
        </p:spPr>
        <p:txBody>
          <a:bodyPr>
            <a:normAutofit/>
          </a:bodyPr>
          <a:lstStyle/>
          <a:p>
            <a:r>
              <a:rPr lang="uk-UA" sz="3200" dirty="0" smtClean="0"/>
              <a:t>колонки;</a:t>
            </a:r>
          </a:p>
          <a:p>
            <a:r>
              <a:rPr lang="uk-UA" sz="3200" dirty="0" smtClean="0"/>
              <a:t>навушники;</a:t>
            </a:r>
          </a:p>
          <a:p>
            <a:r>
              <a:rPr lang="uk-UA" sz="3200" dirty="0" err="1" smtClean="0"/>
              <a:t>плотер</a:t>
            </a:r>
            <a:r>
              <a:rPr lang="uk-UA" sz="3200" dirty="0" smtClean="0"/>
              <a:t>;</a:t>
            </a:r>
          </a:p>
          <a:p>
            <a:r>
              <a:rPr lang="uk-UA" sz="3200" dirty="0" smtClean="0"/>
              <a:t>світлове табло.</a:t>
            </a:r>
          </a:p>
        </p:txBody>
      </p:sp>
    </p:spTree>
    <p:extLst>
      <p:ext uri="{BB962C8B-B14F-4D97-AF65-F5344CB8AC3E}">
        <p14:creationId xmlns:p14="http://schemas.microsoft.com/office/powerpoint/2010/main" val="104423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4936"/>
            <a:ext cx="3095749" cy="32430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24551"/>
            <a:ext cx="3168352" cy="25813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3" y="1527271"/>
            <a:ext cx="2425175" cy="21602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900" y="1555098"/>
            <a:ext cx="2362904" cy="25202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742524"/>
            <a:ext cx="3129896" cy="312989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820120"/>
            <a:ext cx="2843808" cy="180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16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81</TotalTime>
  <Words>136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Обычная</vt:lpstr>
      <vt:lpstr>Презентация PowerPoint</vt:lpstr>
      <vt:lpstr>Тема уроку: Пристрої введення та виведення даних. Правила техніки безпеки під час роботи на комп'ютері. Практична робота № 1. Робота з клавіатурним тренажером. </vt:lpstr>
      <vt:lpstr>Очікувані результати:</vt:lpstr>
      <vt:lpstr>Класифікація пристроїв введення</vt:lpstr>
      <vt:lpstr>Презентация PowerPoint</vt:lpstr>
      <vt:lpstr>Класифікація пристроїв виведення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Оленька</dc:creator>
  <cp:lastModifiedBy>Оленька</cp:lastModifiedBy>
  <cp:revision>7</cp:revision>
  <dcterms:created xsi:type="dcterms:W3CDTF">2013-10-20T12:10:45Z</dcterms:created>
  <dcterms:modified xsi:type="dcterms:W3CDTF">2013-10-20T13:32:10Z</dcterms:modified>
</cp:coreProperties>
</file>