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317" r:id="rId6"/>
    <p:sldId id="260" r:id="rId7"/>
    <p:sldId id="279" r:id="rId8"/>
    <p:sldId id="278" r:id="rId9"/>
    <p:sldId id="277" r:id="rId10"/>
    <p:sldId id="276" r:id="rId11"/>
    <p:sldId id="275" r:id="rId12"/>
    <p:sldId id="274" r:id="rId13"/>
    <p:sldId id="273" r:id="rId14"/>
    <p:sldId id="280" r:id="rId15"/>
    <p:sldId id="271" r:id="rId16"/>
    <p:sldId id="270" r:id="rId17"/>
    <p:sldId id="269" r:id="rId18"/>
    <p:sldId id="268" r:id="rId19"/>
    <p:sldId id="267" r:id="rId20"/>
    <p:sldId id="261" r:id="rId21"/>
    <p:sldId id="262" r:id="rId22"/>
    <p:sldId id="263" r:id="rId23"/>
    <p:sldId id="264" r:id="rId24"/>
    <p:sldId id="265" r:id="rId25"/>
    <p:sldId id="266" r:id="rId26"/>
    <p:sldId id="281" r:id="rId27"/>
    <p:sldId id="301" r:id="rId28"/>
    <p:sldId id="300" r:id="rId29"/>
    <p:sldId id="299" r:id="rId30"/>
    <p:sldId id="298" r:id="rId31"/>
    <p:sldId id="297" r:id="rId32"/>
    <p:sldId id="296" r:id="rId33"/>
    <p:sldId id="295" r:id="rId34"/>
    <p:sldId id="294" r:id="rId35"/>
    <p:sldId id="293" r:id="rId36"/>
    <p:sldId id="292" r:id="rId37"/>
    <p:sldId id="291" r:id="rId38"/>
    <p:sldId id="290" r:id="rId39"/>
    <p:sldId id="289" r:id="rId40"/>
    <p:sldId id="288" r:id="rId41"/>
    <p:sldId id="287" r:id="rId42"/>
    <p:sldId id="286" r:id="rId43"/>
    <p:sldId id="285" r:id="rId44"/>
    <p:sldId id="284" r:id="rId45"/>
    <p:sldId id="283" r:id="rId46"/>
    <p:sldId id="315" r:id="rId47"/>
    <p:sldId id="314" r:id="rId48"/>
    <p:sldId id="316" r:id="rId49"/>
    <p:sldId id="313" r:id="rId50"/>
    <p:sldId id="312" r:id="rId51"/>
    <p:sldId id="310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08F1A-FB0E-4D09-9B28-2B4C202B7FD5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DA884-4C86-4448-9465-46E8E70FD0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1B5FE-5F3D-41A7-A7A0-0B941C76D8A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BFF8-E3CC-4167-85B4-5E8864BCFC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5" TargetMode="External"/><Relationship Id="rId5" Type="http://schemas.openxmlformats.org/officeDocument/2006/relationships/hyperlink" Target="https://uk.wikipedia.org/wiki/%D0%A7%D0%B5%D1%80%D0%BD%D1%96%D0%B2%D0%B5%D1%86%D1%8C%D0%BA%D0%B0_%D0%BE%D0%B1%D0%BB%D0%B0%D1%81%D1%82%D1%8C" TargetMode="External"/><Relationship Id="rId4" Type="http://schemas.openxmlformats.org/officeDocument/2006/relationships/hyperlink" Target="https://uk.wikipedia.org/wiki/%D0%92%D0%B8%D0%B6%D0%BD%D0%B8%D1%86%D1%8C%D0%BA%D0%B8%D0%B9_%D0%BD%D0%B0%D1%86%D1%96%D0%BE%D0%BD%D0%B0%D0%BB%D1%8C%D0%BD%D0%B8%D0%B9_%D0%BF%D1%80%D0%B8%D1%80%D0%BE%D0%B4%D0%BD%D0%B8%D0%B9_%D0%BF%D0%B0%D1%80%D0%B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4" TargetMode="External"/><Relationship Id="rId5" Type="http://schemas.openxmlformats.org/officeDocument/2006/relationships/hyperlink" Target="https://uk.wikipedia.org/wiki/%D0%86%D0%B2%D0%B0%D0%BD%D0%BE-%D0%A4%D1%80%D0%B0%D0%BD%D0%BA%D1%96%D0%B2%D1%81%D1%8C%D0%BA%D0%B0_%D0%BE%D0%B1%D0%BB%D0%B0%D1%81%D1%82%D1%8C" TargetMode="External"/><Relationship Id="rId4" Type="http://schemas.openxmlformats.org/officeDocument/2006/relationships/hyperlink" Target="https://uk.wikipedia.org/wiki/%D0%93%D0%B0%D0%BB%D0%B8%D1%86%D1%8C%D0%BA%D0%B8%D0%B9_%D0%BD%D0%B0%D1%86%D1%96%D0%BE%D0%BD%D0%B0%D0%BB%D1%8C%D0%BD%D0%B8%D0%B9_%D0%BF%D1%80%D0%B8%D1%80%D0%BE%D0%B4%D0%BD%D0%B8%D0%B9_%D0%BF%D0%B0%D1%80%D0%B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1%D1%83%D0%BC%D1%81%D1%8C%D0%BA%D0%B0_%D0%BE%D0%B1%D0%BB%D0%B0%D1%81%D1%82%D1%8C" TargetMode="External"/><Relationship Id="rId4" Type="http://schemas.openxmlformats.org/officeDocument/2006/relationships/hyperlink" Target="https://uk.wikipedia.org/wiki/%D0%93%D0%B5%D1%82%D1%8C%D0%BC%D0%B0%D0%BD%D1%81%D1%8C%D0%BA%D0%B8%D0%B9_%D0%BD%D0%B0%D1%86%D1%96%D0%BE%D0%BD%D0%B0%D0%BB%D1%8C%D0%BD%D0%B8%D0%B9_%D0%BF%D1%80%D0%B8%D1%80%D0%BE%D0%B4%D0%BD%D0%B8%D0%B9_%D0%BF%D0%B0%D1%80%D0%B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7" TargetMode="External"/><Relationship Id="rId5" Type="http://schemas.openxmlformats.org/officeDocument/2006/relationships/hyperlink" Target="https://uk.wikipedia.org/wiki/%D0%9A%D0%B8%D1%97%D0%B2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3%D0%BE%D0%BB%D0%BE%D1%81%D1%96%D1%97%D0%B2%D1%81%D1%8C%D0%BA%D0%B8%D0%B9%C2%BB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2" TargetMode="External"/><Relationship Id="rId5" Type="http://schemas.openxmlformats.org/officeDocument/2006/relationships/hyperlink" Target="https://uk.wikipedia.org/wiki/%D0%86%D0%B2%D0%B0%D0%BD%D0%BE-%D0%A4%D1%80%D0%B0%D0%BD%D0%BA%D1%96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3%D1%83%D1%86%D1%83%D0%BB%D1%8C%D1%89%D0%B8%D0%BD%D0%B0%C2%BB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5%D0%B0%D1%80%D0%BA%D1%96%D0%B2%D1%81%D1%8C%D0%BA%D0%B0_%D0%BE%D0%B1%D0%BB%D0%B0%D1%81%D1%82%D1%8C" TargetMode="External"/><Relationship Id="rId4" Type="http://schemas.openxmlformats.org/officeDocument/2006/relationships/hyperlink" Target="https://uk.wikipedia.org/wiki/%D0%94%D0%B2%D0%BE%D1%80%D1%96%D1%87%D0%B0%D0%BD%D1%81%D1%8C%D0%BA%D0%B8%D0%B9_%D0%BD%D0%B0%D1%86%D1%96%D0%BE%D0%BD%D0%B0%D0%BB%D1%8C%D0%BD%D0%B8%D0%B9_%D0%BF%D1%80%D0%B8%D1%80%D0%BE%D0%B4%D0%BD%D0%B8%D0%B9_%D0%BF%D0%B0%D1%80%D0%B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0%D1%96%D0%B2%D0%BD%D0%B5%D0%BD%D1%81%D1%8C%D0%BA%D0%B0_%D0%BE%D0%B1%D0%BB%D0%B0%D1%81%D1%82%D1%8C" TargetMode="External"/><Relationship Id="rId4" Type="http://schemas.openxmlformats.org/officeDocument/2006/relationships/hyperlink" Target="https://uk.wikipedia.org/wiki/%D0%94%D0%B5%D1%80%D0%BC%D0%B0%D0%BD%D1%81%D1%8C%D0%BA%D0%BE-%D0%9E%D1%81%D1%82%D1%80%D0%BE%D0%B7%D1%8C%D0%BA%D0%B8%D0%B9_%D0%BD%D0%B0%D1%86%D1%96%D0%BE%D0%BD%D0%B0%D0%BB%D1%8C%D0%BD%D0%B8%D0%B9_%D0%BF%D1%80%D0%B8%D1%80%D0%BE%D0%B4%D0%BD%D0%B8%D0%B9_%D0%BF%D0%B0%D1%80%D0%B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9" TargetMode="External"/><Relationship Id="rId5" Type="http://schemas.openxmlformats.org/officeDocument/2006/relationships/hyperlink" Target="https://uk.wikipedia.org/wiki/%D0%A1%D1%83%D0%BC%D1%81%D1%8C%D0%BA%D0%B0_%D0%BE%D0%B1%D0%BB%D0%B0%D1%81%D1%82%D1%8C" TargetMode="External"/><Relationship Id="rId4" Type="http://schemas.openxmlformats.org/officeDocument/2006/relationships/hyperlink" Target="https://uk.wikipedia.org/wiki/%D0%94%D0%B5%D1%81%D0%BD%D1%8F%D0%BD%D1%81%D1%8C%D0%BA%D0%BE-%D0%A1%D1%82%D0%B0%D1%80%D0%BE%D0%B3%D1%83%D1%82%D1%81%D1%8C%D0%BA%D0%B8%D0%B9_%D0%BD%D0%B0%D1%86%D1%96%D0%BE%D0%BD%D0%B0%D0%BB%D1%8C%D0%BD%D0%B8%D0%B9_%D0%BF%D1%80%D0%B8%D1%80%D0%BE%D0%B4%D0%BD%D0%B8%D0%B9_%D0%BF%D0%B0%D1%80%D0%B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5%D0%B5%D1%80%D1%81%D0%BE%D0%BD%D1%81%D1%8C%D0%BA%D0%B0_%D0%BE%D0%B1%D0%BB%D0%B0%D1%81%D1%82%D1%8C" TargetMode="External"/><Relationship Id="rId4" Type="http://schemas.openxmlformats.org/officeDocument/2006/relationships/hyperlink" Target="https://uk.wikipedia.org/wiki/%D0%94%D0%B6%D0%B0%D1%80%D0%B8%D0%BB%D0%B3%D0%B0%D1%86%D1%8C%D0%BA%D0%B8%D0%B9_%D0%BD%D0%B0%D1%86%D1%96%D0%BE%D0%BD%D0%B0%D0%BB%D1%8C%D0%BD%D0%B8%D0%B9_%D0%BF%D1%80%D0%B8%D1%80%D0%BE%D0%B4%D0%BD%D0%B8%D0%B9_%D0%BF%D0%B0%D1%80%D0%BA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k.wikipedia.org/wiki/2009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A%D1%80%D0%B5%D0%BC%D0%B5%D0%BD%D0%B5%D1%86%D1%8C%D0%BA%D1%96_%D0%B3%D0%BE%D1%80%D0%B8%C2%B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sviti.com.ua/category/v-ukrajini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A2%D0%B5%D1%80%D0%BD%D0%BE%D0%BF%D1%96%D0%BB%D1%8C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4%D0%BD%D1%96%D1%81%D1%82%D1%80%D0%BE%D0%B2%D1%81%D1%8C%D0%BA%D0%B8%D0%B9_%D0%BA%D0%B0%D0%BD%D1%8C%D0%B9%D0%BE%D0%BD%C2%BB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hyperlink" Target="https://uk.wikipedia.org/wiki/200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%D0%9A%D0%B8%D1%97%D0%B2%D1%81%D1%8C%D0%BA%D0%B0_%D0%BE%D0%B1%D0%BB%D0%B0%D1%81%D1%82%D1%8C" TargetMode="External"/><Relationship Id="rId5" Type="http://schemas.openxmlformats.org/officeDocument/2006/relationships/hyperlink" Target="https://uk.wikipedia.org/wiki/%D0%A7%D0%B5%D1%80%D0%BD%D1%96%D0%B3%D1%96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7%D0%B0%D0%BB%D1%96%D1%81%D1%81%D1%8F%C2%BB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97%D0%B0%D0%BA%D0%B0%D1%80%D0%BF%D0%B0%D1%8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7%D0%B0%D1%87%D0%B0%D1%80%D0%BE%D0%B2%D0%B0%D0%BD%D0%B8%D0%B9_%D0%BA%D1%80%D0%B0%D0%B9%C2%BB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92%D1%96%D0%BD%D0%BD%D0%B8%D1%86%D1%8C%D0%BA%D0%B0_%D0%BE%D0%B1%D0%BB%D0%B0%D1%81%D1%82%D1%8C" TargetMode="External"/><Relationship Id="rId4" Type="http://schemas.openxmlformats.org/officeDocument/2006/relationships/hyperlink" Target="https://uk.wikipedia.org/wiki/%D0%9A%D0%B0%D1%80%D0%BC%D0%B5%D0%BB%D1%8E%D0%BA%D0%BE%D0%B2%D0%B5_%D0%9F%D0%BE%D0%B4%D1%96%D0%BB%D0%BB%D1%8F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80" TargetMode="External"/><Relationship Id="rId5" Type="http://schemas.openxmlformats.org/officeDocument/2006/relationships/hyperlink" Target="https://uk.wikipedia.org/wiki/%D0%86%D0%B2%D0%B0%D0%BD%D0%BE-%D0%A4%D1%80%D0%B0%D0%BD%D0%BA%D1%96%D0%B2%D1%81%D1%8C%D0%BA%D0%B0_%D0%BE%D0%B1%D0%BB%D0%B0%D1%81%D1%82%D1%8C" TargetMode="External"/><Relationship Id="rId4" Type="http://schemas.openxmlformats.org/officeDocument/2006/relationships/hyperlink" Target="https://uk.wikipedia.org/wiki/%D0%9A%D0%B0%D1%80%D0%BF%D0%B0%D1%82%D1%81%D1%8C%D0%BA%D0%B8%D0%B9_%D0%BD%D0%B0%D1%86%D1%96%D0%BE%D0%BD%D0%B0%D0%BB%D1%8C%D0%BD%D0%B8%D0%B9_%D0%BF%D1%80%D0%B8%D1%80%D0%BE%D0%B4%D0%BD%D0%B8%D0%B9_%D0%BF%D0%B0%D1%80%D0%BA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3" TargetMode="External"/><Relationship Id="rId5" Type="http://schemas.openxmlformats.org/officeDocument/2006/relationships/hyperlink" Target="https://uk.wikipedia.org/wiki/%D0%A5%D0%BC%D0%B5%D0%BB%D1%8C%D0%BD%D0%B8%D1%86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C%D0%B0%D0%BB%D0%B5_%D0%9F%D0%BE%D0%BB%D1%96%D1%81%D1%81%D1%8F%C2%BB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6" TargetMode="External"/><Relationship Id="rId5" Type="http://schemas.openxmlformats.org/officeDocument/2006/relationships/hyperlink" Target="https://uk.wikipedia.org/wiki/%D0%A7%D0%B5%D1%80%D0%BD%D1%96%D0%B3%D1%96%D0%B2%D1%81%D1%8C%D0%BA%D0%B0_%D0%BE%D0%B1%D0%BB%D0%B0%D1%81%D1%82%D1%8C" TargetMode="External"/><Relationship Id="rId4" Type="http://schemas.openxmlformats.org/officeDocument/2006/relationships/hyperlink" Target="https://uk.wikipedia.org/wiki/%D0%9C%D0%B5%D0%B7%D0%B8%D0%BD%D1%81%D1%8C%D0%BA%D0%B8%D0%B9_%D0%BD%D0%B0%D1%86%D1%96%D0%BE%D0%BD%D0%B0%D0%BB%D1%8C%D0%BD%D0%B8%D0%B9_%D0%BF%D1%80%D0%B8%D1%80%D0%BE%D0%B4%D0%BD%D0%B8%D0%B9_%D0%BF%D0%B0%D1%80%D0%BA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k.wikipedia.org/wiki/%D0%A5%D0%B5%D1%80%D1%81%D0%BE%D0%BD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D%D0%B8%D0%B6%D0%BD%D1%8C%D0%BE%D0%B4%D0%BD%D1%96%D0%BF%D1%80%D0%BE%D0%B2%D1%81%D1%8C%D0%BA%D0%B8%D0%B9%C2%BB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8" TargetMode="External"/><Relationship Id="rId5" Type="http://schemas.openxmlformats.org/officeDocument/2006/relationships/hyperlink" Target="https://uk.wikipedia.org/wiki/%D0%9E%D0%B4%D0%B5%D1%81%D1%8C%D0%BA%D0%B0_%D0%BE%D0%B1%D0%BB%D0%B0%D1%81%D1%82%D1%8C" TargetMode="External"/><Relationship Id="rId4" Type="http://schemas.openxmlformats.org/officeDocument/2006/relationships/hyperlink" Target="https://uk.wikipedia.org/wiki/%D0%9D%D0%B8%D0%B6%D0%BD%D1%8C%D0%BE%D0%B4%D0%BD%D1%96%D1%81%D1%82%D1%80%D0%BE%D0%B2%D1%81%D1%8C%D0%BA%D0%B8%D0%B9_%D0%BD%D0%B0%D1%86%D1%96%D0%BE%D0%BD%D0%B0%D0%BB%D1%8C%D0%BD%D0%B8%D0%B9_%D0%BF%D1%80%D0%B8%D1%80%D0%BE%D0%B4%D0%BD%D0%B8%D0%B9_%D0%BF%D0%B0%D1%80%D0%BA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hyperlink" Target="https://uk.wikipedia.org/wiki/201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%D0%9F%D0%BE%D0%BB%D1%82%D0%B0%D0%B2%D1%81%D1%8C%D0%BA%D0%B0_%D0%BE%D0%B1%D0%BB%D0%B0%D1%81%D1%82%D1%8C" TargetMode="External"/><Relationship Id="rId5" Type="http://schemas.openxmlformats.org/officeDocument/2006/relationships/hyperlink" Target="https://uk.wikipedia.org/wiki/%D0%A7%D0%B5%D1%80%D0%BA%D0%B0%D1%81%D1%8C%D0%BA%D0%B0_%D0%BE%D0%B1%D0%BB%D0%B0%D1%81%D1%82%D1%8C" TargetMode="External"/><Relationship Id="rId4" Type="http://schemas.openxmlformats.org/officeDocument/2006/relationships/hyperlink" Target="https://uk.wikipedia.org/wiki/%D0%9D%D0%B8%D0%B6%D0%BD%D1%8C%D0%BE%D1%81%D1%83%D0%BB%D1%8C%D1%81%D1%8C%D0%BA%D0%B8%D0%B9_%D0%BD%D0%B0%D1%86%D1%96%D0%BE%D0%BD%D0%B0%D0%BB%D1%8C%D0%BD%D0%B8%D0%B9_%D0%BF%D1%80%D0%B8%D1%80%D0%BE%D0%B4%D0%BD%D0%B8%D0%B9_%D0%BF%D0%B0%D1%80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3" TargetMode="External"/><Relationship Id="rId5" Type="http://schemas.openxmlformats.org/officeDocument/2006/relationships/hyperlink" Target="https://uk.wikipedia.org/wiki/%D0%A5%D0%B5%D1%80%D1%81%D0%BE%D0%BD%D1%81%D1%8C%D0%BA%D0%B0_%D0%BE%D0%B1%D0%BB%D0%B0%D1%81%D1%82%D1%8C" TargetMode="External"/><Relationship Id="rId4" Type="http://schemas.openxmlformats.org/officeDocument/2006/relationships/hyperlink" Target="https://uk.wikipedia.org/wiki/%D0%90%D0%B7%D0%BE%D0%B2%D0%BE-%D0%A1%D0%B8%D0%B2%D0%B0%D1%81%D1%8C%D0%BA%D0%B8%D0%B9_%D0%BD%D0%B0%D1%86%D1%96%D0%BE%D0%BD%D0%B0%D0%BB%D1%8C%D0%BD%D0%B8%D0%B9_%D0%BF%D1%80%D0%B8%D1%80%D0%BE%D0%B4%D0%BD%D0%B8%D0%B9_%D0%BF%D0%B0%D1%80%D0%BA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A5%D0%B5%D1%80%D1%81%D0%BE%D0%BD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E%D0%BB%D0%B5%D1%88%D0%BA%D1%96%D0%B2%D1%81%D1%8C%D0%BA%D1%96_%D0%BF%D1%96%D1%81%D0%BA%D0%B8%C2%BB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9F%D0%BE%D0%BB%D1%82%D0%B0%D0%B2%D1%81%D1%8C%D0%BA%D0%B0_%D0%BE%D0%B1%D0%BB%D0%B0%D1%81%D1%82%D1%8C" TargetMode="External"/><Relationship Id="rId4" Type="http://schemas.openxmlformats.org/officeDocument/2006/relationships/hyperlink" Target="https://uk.wikipedia.org/wiki/%D0%9F%D0%B8%D1%80%D1%8F%D1%82%D0%B8%D0%BD%D1%81%D1%8C%D0%BA%D0%B8%D0%B9_%D0%BD%D0%B0%D1%86%D1%96%D0%BE%D0%BD%D0%B0%D0%BB%D1%8C%D0%BD%D0%B8%D0%B9_%D0%BF%D1%80%D0%B8%D1%80%D0%BE%D0%B4%D0%BD%D0%B8%D0%B9_%D0%BF%D0%B0%D1%80%D0%BA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6" TargetMode="External"/><Relationship Id="rId5" Type="http://schemas.openxmlformats.org/officeDocument/2006/relationships/hyperlink" Target="https://uk.wikipedia.org/wiki/%D0%A5%D0%BC%D0%B5%D0%BB%D1%8C%D0%BD%D0%B8%D1%86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F%D0%BE%D0%B4%D1%96%D0%BB%D1%8C%D1%81%D1%8C%D0%BA%D1%96_%D0%A2%D0%BE%D0%B2%D1%82%D1%80%D0%B8%C2%BB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97%D0%B0%D0%BF%D0%BE%D1%80%D1%96%D0%B7%D1%8C%D0%BA%D0%B0_%D0%BE%D0%B1%D0%BB%D0%B0%D1%81%D1%82%D1%8C" TargetMode="External"/><Relationship Id="rId4" Type="http://schemas.openxmlformats.org/officeDocument/2006/relationships/hyperlink" Target="https://uk.wikipedia.org/wiki/%D0%9F%D1%80%D0%B8%D0%B0%D0%B7%D0%BE%D0%B2%D1%81%D1%8C%D0%BA%D0%B8%D0%B9_%D0%BD%D0%B0%D1%86%D1%96%D0%BE%D0%BD%D0%B0%D0%BB%D1%8C%D0%BD%D0%B8%D0%B9_%D0%BF%D1%80%D0%B8%D1%80%D0%BE%D0%B4%D0%BD%D0%B8%D0%B9_%D0%BF%D0%B0%D1%80%D0%BA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7" TargetMode="External"/><Relationship Id="rId5" Type="http://schemas.openxmlformats.org/officeDocument/2006/relationships/hyperlink" Target="https://uk.wikipedia.org/wiki/%D0%92%D0%BE%D0%BB%D0%B8%D0%BD%D1%81%D1%8C%D0%BA%D0%B0_%D0%BE%D0%B1%D0%BB%D0%B0%D1%81%D1%82%D1%8C" TargetMode="External"/><Relationship Id="rId4" Type="http://schemas.openxmlformats.org/officeDocument/2006/relationships/hyperlink" Target="https://uk.wikipedia.org/wiki/%D0%9F%D1%80%D0%B8%D0%BF%27%D1%8F%D1%82%D1%8C-%D0%A1%D1%82%D0%BE%D1%85%D1%96%D0%B4_(%D0%BD%D0%B0%D1%86%D1%96%D0%BE%D0%BD%D0%B0%D0%BB%D1%8C%D0%BD%D0%B8%D0%B9_%D0%BF%D1%80%D0%B8%D1%80%D0%BE%D0%B4%D0%BD%D0%B8%D0%B9_%D0%BF%D0%B0%D1%80%D0%BA)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9B%D1%8C%D0%B2%D1%96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F%D1%96%D0%B2%D0%BD%D1%96%D1%87%D0%BD%D0%B5_%D0%9F%D0%BE%D0%B4%D1%96%D0%BB%D0%BB%D1%8F%C2%BB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89" TargetMode="External"/><Relationship Id="rId5" Type="http://schemas.openxmlformats.org/officeDocument/2006/relationships/hyperlink" Target="https://uk.wikipedia.org/wiki/%D0%97%D0%B0%D0%BA%D0%B0%D1%80%D0%BF%D0%B0%D1%8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A1%D0%B8%D0%BD%D0%B5%D0%B2%D0%B8%D1%80%C2%BB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86%D0%B2%D0%B0%D0%BD%D0%BE-%D0%A4%D1%80%D0%B0%D0%BD%D0%BA%D1%96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A1%D0%B8%D0%BD%D1%8C%D0%BE%D0%B3%D0%BE%D1%80%D0%B0%C2%BB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9" TargetMode="External"/><Relationship Id="rId5" Type="http://schemas.openxmlformats.org/officeDocument/2006/relationships/hyperlink" Target="https://uk.wikipedia.org/wiki/%D0%9B%D1%8C%D0%B2%D1%96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A1%D0%BA%D0%BE%D0%BB%D1%96%D0%B2%D1%81%D1%8C%D0%BA%D1%96_%D0%91%D0%B5%D1%81%D0%BA%D0%B8%D0%B4%D0%B8%C2%BB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5%D0%B0%D1%80%D0%BA%D1%96%D0%B2%D1%81%D1%8C%D0%BA%D0%B0_%D0%BE%D0%B1%D0%BB%D0%B0%D1%81%D1%82%D1%8C" TargetMode="External"/><Relationship Id="rId4" Type="http://schemas.openxmlformats.org/officeDocument/2006/relationships/hyperlink" Target="https://uk.wikipedia.org/wiki/%D0%A1%D0%BB%D0%BE%D0%B1%D0%BE%D0%B6%D0%B0%D0%BD%D1%81%D1%8C%D0%BA%D0%B8%D0%B9_%D0%BD%D0%B0%D1%86%D1%96%D0%BE%D0%BD%D0%B0%D0%BB%D1%8C%D0%BD%D0%B8%D0%B9_%D0%BF%D1%80%D0%B8%D1%80%D0%BE%D0%B4%D0%BD%D0%B8%D0%B9_%D0%BF%D0%B0%D1%80%D0%B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9C%D0%B8%D0%BA%D0%BE%D0%BB%D0%B0%D1%97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1%D1%83%D0%B7%D1%8C%D0%BA%D0%B8%D0%B9_%D0%93%D0%B0%D1%80%D0%B4%C2%BB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9E%D0%B4%D0%B5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A2%D1%83%D0%B7%D0%BB%D0%BE%D0%B2%D1%81%D1%8C%D0%BA%D1%96_%D0%BB%D0%B8%D0%BC%D0%B0%D0%BD%D0%B8%C2%BB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9" TargetMode="External"/><Relationship Id="rId5" Type="http://schemas.openxmlformats.org/officeDocument/2006/relationships/hyperlink" Target="https://uk.wikipedia.org/wiki/%D0%97%D0%B0%D0%BA%D0%B0%D1%80%D0%BF%D0%B0%D1%82%D1%81%D1%8C%D0%BA%D0%B0_%D0%BE%D0%B1%D0%BB%D0%B0%D1%81%D1%82%D1%8C" TargetMode="External"/><Relationship Id="rId4" Type="http://schemas.openxmlformats.org/officeDocument/2006/relationships/hyperlink" Target="https://uk.wikipedia.org/wiki/%D0%A3%D0%B6%D0%B0%D0%BD%D1%81%D1%8C%D0%BA%D0%B8%D0%B9_%D0%BD%D0%B0%D1%86%D1%96%D0%BE%D0%BD%D0%B0%D0%BB%D1%8C%D0%BD%D0%B8%D0%B9_%D0%BF%D1%80%D0%B8%D1%80%D0%BE%D0%B4%D0%BD%D0%B8%D0%B9_%D0%BF%D0%B0%D1%80%D0%BA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A7%D0%B5%D1%80%D0%BD%D1%96%D0%B2%D0%B5%D1%86%D1%8C%D0%BA%D0%B0_%D0%BE%D0%B1%D0%BB%D0%B0%D1%81%D1%82%D1%8C" TargetMode="External"/><Relationship Id="rId4" Type="http://schemas.openxmlformats.org/officeDocument/2006/relationships/hyperlink" Target="https://uk.wikipedia.org/wiki/%D0%A5%D0%BE%D1%82%D0%B8%D0%BD%D1%81%D1%8C%D0%BA%D0%B8%D0%B9_%D0%BD%D0%B0%D1%86%D1%96%D0%BE%D0%BD%D0%B0%D0%BB%D1%8C%D0%BD%D0%B8%D0%B9_%D0%BF%D1%80%D0%B8%D1%80%D0%BE%D0%B4%D0%BD%D0%B8%D0%B9_%D0%BF%D0%B0%D1%80%D0%BA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92%D0%BE%D0%BB%D0%B8%D0%BD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A6%D1%83%D0%BC%D0%B0%D0%BD%D1%81%D1%8C%D0%BA%D0%B0_%D0%BF%D1%83%D1%89%D0%B0%C2%BB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7%D0%B5%D1%80%D0%BD%D1%96%D0%B2%D0%B5%D1%86%D1%8C%D0%BA%D0%B0_%D0%BE%D0%B1%D0%BB%D0%B0%D1%81%D1%82%D1%8C" TargetMode="External"/><Relationship Id="rId4" Type="http://schemas.openxmlformats.org/officeDocument/2006/relationships/hyperlink" Target="https://uk.wikipedia.org/wiki/%D0%A7%D0%B5%D1%80%D0%B5%D0%BC%D0%BE%D1%81%D1%8C%D0%BA%D0%B8%D0%B9_%D0%BD%D0%B0%D1%86%D1%96%D0%BE%D0%BD%D0%B0%D0%BB%D1%8C%D0%BD%D0%B8%D0%B9_%D0%BF%D1%80%D0%B8%D1%80%D0%BE%D0%B4%D0%BD%D0%B8%D0%B9_%D0%BF%D0%B0%D1%80%D0%BA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83" TargetMode="External"/><Relationship Id="rId5" Type="http://schemas.openxmlformats.org/officeDocument/2006/relationships/hyperlink" Target="https://uk.wikipedia.org/wiki/%D0%92%D0%BE%D0%BB%D0%B8%D0%BD%D1%81%D1%8C%D0%BA%D0%B0_%D0%BE%D0%B1%D0%BB%D0%B0%D1%81%D1%82%D1%8C" TargetMode="External"/><Relationship Id="rId4" Type="http://schemas.openxmlformats.org/officeDocument/2006/relationships/hyperlink" Target="https://uk.wikipedia.org/wiki/%D0%A8%D0%B0%D1%86%D1%8C%D0%BA%D0%B8%D0%B9_%D0%BD%D0%B0%D1%86%D1%96%D0%BE%D0%BD%D0%B0%D0%BB%D1%8C%D0%BD%D0%B8%D0%B9_%D0%BF%D1%80%D0%B8%D1%80%D0%BE%D0%B4%D0%BD%D0%B8%D0%B9_%D0%BF%D0%B0%D1%80%D0%BA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4" TargetMode="External"/><Relationship Id="rId5" Type="http://schemas.openxmlformats.org/officeDocument/2006/relationships/hyperlink" Target="https://uk.wikipedia.org/wiki/%D0%A7%D0%B5%D1%80%D0%BD%D1%96%D0%B3%D1%96%D0%B2%D1%81%D1%8C%D0%BA%D0%B0_%D0%BE%D0%B1%D0%BB%D0%B0%D1%81%D1%82%D1%8C" TargetMode="External"/><Relationship Id="rId4" Type="http://schemas.openxmlformats.org/officeDocument/2006/relationships/hyperlink" Target="https://uk.wikipedia.org/wiki/%D0%86%D1%87%D0%BD%D1%8F%D0%BD%D1%81%D1%8C%D0%BA%D0%B8%D0%B9_%D0%BD%D0%B0%D1%86%D1%96%D0%BE%D0%BD%D0%B0%D0%BB%D1%8C%D0%BD%D0%B8%D0%B9_%D0%BF%D1%80%D0%B8%D1%80%D0%BE%D0%B4%D0%BD%D0%B8%D0%B9_%D0%BF%D0%B0%D1%80%D0%BA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8" TargetMode="External"/><Relationship Id="rId5" Type="http://schemas.openxmlformats.org/officeDocument/2006/relationships/hyperlink" Target="https://uk.wikipedia.org/wiki/%D0%9B%D1%8C%D0%B2%D1%96%D0%B2%D1%81%D1%8C%D0%BA%D0%B0_%D0%BE%D0%B1%D0%BB%D0%B0%D1%81%D1%82%D1%8C" TargetMode="External"/><Relationship Id="rId4" Type="http://schemas.openxmlformats.org/officeDocument/2006/relationships/hyperlink" Target="https://uk.wikipedia.org/wiki/%D0%AF%D0%B2%D0%BE%D1%80%D1%96%D0%B2%D1%81%D1%8C%D0%BA%D0%B8%D0%B9_%D0%BD%D0%B0%D1%86%D1%96%D0%BE%D0%BD%D0%B0%D0%BB%D1%8C%D0%BD%D0%B8%D0%B9_%D0%BF%D1%80%D0%B8%D1%80%D0%BE%D0%B4%D0%BD%D0%B8%D0%B9_%D0%BF%D0%B0%D1%80%D0%BA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4" TargetMode="External"/><Relationship Id="rId5" Type="http://schemas.openxmlformats.org/officeDocument/2006/relationships/hyperlink" Target="https://uk.wikipedia.org/wiki/%D0%A5%D0%B0%D1%80%D0%BA%D1%96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3%D0%BE%D0%BC%D1%96%D0%BB%D1%8C%D1%88%D0%B0%D0%BD%D1%81%D1%8C%D0%BA%D1%96_%D0%BB%D1%96%D1%81%D0%B8%C2%BB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997" TargetMode="External"/><Relationship Id="rId5" Type="http://schemas.openxmlformats.org/officeDocument/2006/relationships/hyperlink" Target="https://uk.wikipedia.org/wiki/%D0%94%D0%BE%D0%BD%D0%B5%D1%86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A1%D0%B2%D1%8F%D1%82%D1%96_%D0%93%D0%BE%D1%80%D0%B8%C2%B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1%D1%96%D0%BB%D0%BE%D0%BE%D0%B7%D0%B5%D1%80%D1%81%D1%8C%D0%BA%D0%B8%D0%B9_%D0%BD%D0%B0%D1%86%D1%96%D0%BE%D0%BD%D0%B0%D0%BB%D1%8C%D0%BD%D0%B8%D0%B9_%D0%BF%D1%80%D0%B8%D1%80%D0%BE%D0%B4%D0%BD%D0%B8%D0%B9_%D0%BF%D0%B0%D1%80%D0%BA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A7%D0%B5%D1%80%D0%BA%D0%B0%D1%81%D1%8C%D0%BA%D0%B0_%D0%BE%D0%B1%D0%BB%D0%B0%D1%81%D1%82%D1%8C" TargetMode="External"/><Relationship Id="rId4" Type="http://schemas.openxmlformats.org/officeDocument/2006/relationships/hyperlink" Target="https://uk.wikipedia.org/wiki/%D0%9A%D0%B8%D1%97%D0%B2%D1%81%D1%8C%D0%BA%D0%B0_%D0%BE%D0%B1%D0%BB%D0%B0%D1%81%D1%82%D1%8C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94%D0%BE%D0%BD%D0%B5%D1%86%D1%8C%D0%BA%D0%B0_%D0%BE%D0%B1%D0%BB%D0%B0%D1%81%D1%82%D1%8C" TargetMode="External"/><Relationship Id="rId4" Type="http://schemas.openxmlformats.org/officeDocument/2006/relationships/hyperlink" Target="https://uk.wikipedia.org/wiki/%D0%9C%D0%B5%D0%BE%D1%82%D0%B8%D0%B4%D0%B0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9" TargetMode="External"/><Relationship Id="rId5" Type="http://schemas.openxmlformats.org/officeDocument/2006/relationships/hyperlink" Target="https://uk.wikipedia.org/wiki/%D0%9C%D0%B8%D0%BA%D0%BE%D0%BB%D0%B0%D1%97%D0%B2%D1%81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1%D1%96%D0%BB%D0%BE%D0%B1%D0%B5%D1%80%D0%B5%D0%B6%D0%B6%D1%8F_%D0%A1%D0%B2%D1%8F%D1%82%D0%BE%D1%81%D0%BB%D0%B0%D0%B2%D0%B0%C2%BB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06" TargetMode="External"/><Relationship Id="rId5" Type="http://schemas.openxmlformats.org/officeDocument/2006/relationships/hyperlink" Target="https://uk.wikipedia.org/wiki/%D0%97%D0%B0%D0%BF%D0%BE%D1%80%D1%96%D0%B7%D1%8C%D0%BA%D0%B0_%D0%BE%D0%B1%D0%BB%D0%B0%D1%81%D1%82%D1%8C" TargetMode="External"/><Relationship Id="rId4" Type="http://schemas.openxmlformats.org/officeDocument/2006/relationships/hyperlink" Target="https://uk.wikipedia.org/wiki/%D0%9D%D0%B0%D1%86%D1%96%D0%BE%D0%BD%D0%B0%D0%BB%D1%8C%D0%BD%D0%B8%D0%B9_%D0%BF%D1%80%D0%B8%D1%80%D0%BE%D0%B4%D0%BD%D0%B8%D0%B9_%D0%BF%D0%B0%D1%80%D0%BA_%C2%AB%D0%92%D0%B5%D0%BB%D0%B8%D0%BA%D0%B8%D0%B9_%D0%9B%D1%83%D0%B3%C2%BB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3" TargetMode="External"/><Relationship Id="rId5" Type="http://schemas.openxmlformats.org/officeDocument/2006/relationships/hyperlink" Target="https://uk.wikipedia.org/wiki/%D0%A5%D0%BC%D0%B5%D0%BB%D1%8C%D0%BD%D0%B8%D1%86%D1%8C%D0%BA%D0%B0_%D0%BE%D0%B1%D0%BB%D0%B0%D1%81%D1%82%D1%8C" TargetMode="External"/><Relationship Id="rId4" Type="http://schemas.openxmlformats.org/officeDocument/2006/relationships/hyperlink" Target="https://uk.wikipedia.org/wiki/%D0%92%D0%B5%D1%80%D1%85%D0%BD%D1%94_%D0%9F%D0%BE%D0%B1%D1%83%D0%B6%D0%B6%D1%8F_(%D0%BD%D0%B0%D1%86%D1%96%D0%BE%D0%BD%D0%B0%D0%BB%D1%8C%D0%BD%D0%B8%D0%B9_%D0%BF%D1%80%D0%B8%D1%80%D0%BE%D0%B4%D0%BD%D0%B8%D0%B9_%D0%BF%D0%B0%D1%80%D0%BA)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2010" TargetMode="External"/><Relationship Id="rId5" Type="http://schemas.openxmlformats.org/officeDocument/2006/relationships/hyperlink" Target="https://uk.wikipedia.org/wiki/%D0%86%D0%B2%D0%B0%D0%BD%D0%BE-%D0%A4%D1%80%D0%B0%D0%BD%D0%BA%D1%96%D0%B2%D1%81%D1%8C%D0%BA%D0%B0_%D0%BE%D0%B1%D0%BB%D0%B0%D1%81%D1%82%D1%8C" TargetMode="External"/><Relationship Id="rId4" Type="http://schemas.openxmlformats.org/officeDocument/2006/relationships/hyperlink" Target="https://uk.wikipedia.org/wiki/%D0%92%D0%B5%D1%80%D1%85%D0%BE%D0%B2%D0%B8%D0%BD%D1%81%D1%8C%D0%BA%D0%B8%D0%B9_%D0%BD%D0%B0%D1%86%D1%96%D0%BE%D0%BD%D0%B0%D0%BB%D1%8C%D0%BD%D0%B8%D0%B9_%D0%BF%D1%80%D0%B8%D1%80%D0%BE%D0%B4%D0%BD%D0%B8%D0%B9_%D0%BF%D0%B0%D1%80%D0%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0"/>
            <a:ext cx="826059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2000" b="1" i="1" dirty="0" smtClean="0">
                <a:solidFill>
                  <a:srgbClr val="0000FF"/>
                </a:solidFill>
                <a:latin typeface="Arial Black" pitchFamily="34" charset="0"/>
              </a:rPr>
              <a:t>Природні</a:t>
            </a:r>
          </a:p>
          <a:p>
            <a:pPr algn="ctr"/>
            <a:r>
              <a:rPr lang="uk-UA" sz="12000" b="1" i="1" dirty="0">
                <a:solidFill>
                  <a:srgbClr val="0000FF"/>
                </a:solidFill>
                <a:latin typeface="Arial Black" pitchFamily="34" charset="0"/>
              </a:rPr>
              <a:t>п</a:t>
            </a:r>
            <a:r>
              <a:rPr lang="uk-UA" sz="12000" b="1" i="1" dirty="0" smtClean="0">
                <a:solidFill>
                  <a:srgbClr val="0000FF"/>
                </a:solidFill>
                <a:latin typeface="Arial Black" pitchFamily="34" charset="0"/>
              </a:rPr>
              <a:t>арки </a:t>
            </a:r>
          </a:p>
          <a:p>
            <a:pPr algn="ctr"/>
            <a:r>
              <a:rPr lang="uk-UA" sz="12000" b="1" i="1" dirty="0" smtClean="0">
                <a:solidFill>
                  <a:srgbClr val="FF0000"/>
                </a:solidFill>
                <a:latin typeface="Arial Black" pitchFamily="34" charset="0"/>
              </a:rPr>
              <a:t>України</a:t>
            </a:r>
            <a:endParaRPr lang="ru-RU" sz="120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1601" y="5143512"/>
            <a:ext cx="43123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i="1" dirty="0" smtClean="0">
                <a:solidFill>
                  <a:srgbClr val="0000FF"/>
                </a:solidFill>
                <a:latin typeface="Arial Black" pitchFamily="34" charset="0"/>
              </a:rPr>
              <a:t>Підготувала : О. В. </a:t>
            </a:r>
            <a:r>
              <a:rPr lang="uk-UA" b="1" i="1" dirty="0" err="1" smtClean="0">
                <a:solidFill>
                  <a:srgbClr val="0000FF"/>
                </a:solidFill>
                <a:latin typeface="Arial Black" pitchFamily="34" charset="0"/>
              </a:rPr>
              <a:t>Мосінзова</a:t>
            </a:r>
            <a:r>
              <a:rPr lang="uk-UA" b="1" i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</a:p>
          <a:p>
            <a:r>
              <a:rPr lang="uk-UA" b="1" i="1" dirty="0">
                <a:solidFill>
                  <a:srgbClr val="0000FF"/>
                </a:solidFill>
                <a:latin typeface="Arial Black" pitchFamily="34" charset="0"/>
              </a:rPr>
              <a:t>в</a:t>
            </a:r>
            <a:r>
              <a:rPr lang="uk-UA" b="1" i="1" dirty="0" smtClean="0">
                <a:solidFill>
                  <a:srgbClr val="0000FF"/>
                </a:solidFill>
                <a:latin typeface="Arial Black" pitchFamily="34" charset="0"/>
              </a:rPr>
              <a:t>читель початкових класів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Arial Black" pitchFamily="34" charset="0"/>
              </a:rPr>
              <a:t>Богданівської філії І-ІІ ступенів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Arial Black" pitchFamily="34" charset="0"/>
              </a:rPr>
              <a:t>опорного закладу  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Arial Black" pitchFamily="34" charset="0"/>
              </a:rPr>
              <a:t>Васильківського НВК №1</a:t>
            </a:r>
            <a:endParaRPr lang="ru-RU" b="1" i="1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1" name="Picture 1" descr="C:\Documents and Settings\admin\Мои документы\Вижниц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290"/>
            <a:ext cx="6992511" cy="45005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4714884"/>
            <a:ext cx="6301725" cy="2010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Вижницький національний природний парк"/>
              </a:rPr>
              <a:t>Вижницький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Чернівецька область"/>
              </a:rPr>
              <a:t>Чернівецька</a:t>
            </a:r>
            <a:r>
              <a:rPr lang="ru-RU" sz="4000" b="1" i="1" u="sng" dirty="0" smtClean="0">
                <a:latin typeface="Arial Black" pitchFamily="34" charset="0"/>
                <a:hlinkClick r:id="rId5" tooltip="Черніве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5"/>
              </a:rPr>
              <a:t>1995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5" name="Picture 1" descr="C:\Documents and Settings\admin\Мои документы\Галиц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52"/>
            <a:ext cx="7429552" cy="47149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4786322"/>
            <a:ext cx="8074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Галицький національний природний парк"/>
              </a:rPr>
              <a:t>Галицький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5" tooltip="Івано-Франківська область"/>
              </a:rPr>
              <a:t>Івано-Франківська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4"/>
              </a:rPr>
              <a:t>2004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169" name="Picture 1" descr="C:\Documents and Settings\admin\Мои документы\Гетьма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52"/>
            <a:ext cx="6929486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56" y="4714884"/>
            <a:ext cx="514596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Гетьманський національний природний парк"/>
              </a:rPr>
              <a:t>Гетьманський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Сумська область"/>
              </a:rPr>
              <a:t>Сумська</a:t>
            </a:r>
            <a:r>
              <a:rPr lang="ru-RU" sz="4000" b="1" i="1" u="sng" dirty="0" smtClean="0">
                <a:latin typeface="Arial Black" pitchFamily="34" charset="0"/>
                <a:hlinkClick r:id="rId5" tooltip="Сум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193" name="Picture 1" descr="C:\Documents and Settings\admin\Мои документы\Голосыъв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7264661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28860" y="4786322"/>
            <a:ext cx="42899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Голосіївський»"/>
              </a:rPr>
              <a:t>Голосіївський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Київ"/>
              </a:rPr>
              <a:t>Київ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7"/>
              </a:rPr>
              <a:t>2007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7890" name="Picture 2" descr="C:\Documents and Settings\admin\Мои документы\Гуцульщи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90"/>
            <a:ext cx="7368150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4714884"/>
            <a:ext cx="8074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Гуцульщина»"/>
              </a:rPr>
              <a:t>Гуцульщина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5" tooltip="Івано-Франківська область"/>
              </a:rPr>
              <a:t>Івано-Франківська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2"/>
              </a:rPr>
              <a:t>2002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41" name="Picture 1" descr="C:\Documents and Settings\admin\Мои документы\Дворыча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42852"/>
            <a:ext cx="7700264" cy="457203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43042" y="4714884"/>
            <a:ext cx="58977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Дворічанський національний природний парк"/>
              </a:rPr>
              <a:t>Дворічанський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арківська область"/>
              </a:rPr>
              <a:t>Харківська</a:t>
            </a:r>
            <a:r>
              <a:rPr lang="ru-RU" sz="4000" b="1" i="1" u="sng" dirty="0" smtClean="0">
                <a:latin typeface="Arial Black" pitchFamily="34" charset="0"/>
                <a:hlinkClick r:id="rId5" tooltip="Харк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265" name="Picture 1" descr="C:\Documents and Settings\admin\Мои документы\Дермансько - Остроз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42852"/>
            <a:ext cx="7215238" cy="47149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4786322"/>
            <a:ext cx="73741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Дермансько-Острозький національний природний парк"/>
              </a:rPr>
              <a:t>Дермансько-Острозький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Рівненська область"/>
              </a:rPr>
              <a:t>Рівненська</a:t>
            </a:r>
            <a:r>
              <a:rPr lang="ru-RU" sz="4000" b="1" i="1" u="sng" dirty="0" smtClean="0">
                <a:latin typeface="Arial Black" pitchFamily="34" charset="0"/>
                <a:hlinkClick r:id="rId5" tooltip="Рівнен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2289" name="Picture 1" descr="C:\Documents and Settings\admin\Мои документы\Деснянсько - Старогут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52"/>
            <a:ext cx="6929486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4714884"/>
            <a:ext cx="80842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Деснянсько-Старогутський національний природний парк"/>
              </a:rPr>
              <a:t>Деснянсько-Старогутський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Сумська область"/>
              </a:rPr>
              <a:t>Сумська</a:t>
            </a:r>
            <a:r>
              <a:rPr lang="ru-RU" sz="4000" b="1" i="1" u="sng" dirty="0" smtClean="0">
                <a:latin typeface="Arial Black" pitchFamily="34" charset="0"/>
                <a:hlinkClick r:id="rId5" tooltip="Сум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9"/>
              </a:rPr>
              <a:t>1999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3313" name="Picture 1" descr="C:\Documents and Settings\admin\Мои документы\Джарилгац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90"/>
            <a:ext cx="7000924" cy="464905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4786322"/>
            <a:ext cx="61302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Джарилгацький національний природний парк"/>
              </a:rPr>
              <a:t>Джарилгацький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ерсонська область"/>
              </a:rPr>
              <a:t>Херсонська</a:t>
            </a:r>
            <a:r>
              <a:rPr lang="ru-RU" sz="4000" b="1" i="1" u="sng" dirty="0" smtClean="0">
                <a:latin typeface="Arial Black" pitchFamily="34" charset="0"/>
                <a:hlinkClick r:id="rId5" tooltip="Херсон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37" name="Picture 1" descr="C:\Documents and Settings\admin\Мои документы\Дівочі_скелі,_Кременецькі_гор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1" y="142852"/>
            <a:ext cx="4500595" cy="635798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669698" y="1571612"/>
            <a:ext cx="44743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solidFill>
                  <a:srgbClr val="0000FF"/>
                </a:solidFill>
                <a:latin typeface="Arial Black" pitchFamily="34" charset="0"/>
              </a:rPr>
              <a:t>Кременецькі</a:t>
            </a:r>
            <a:r>
              <a:rPr lang="ru-RU" sz="4000" b="1" i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ru-RU" sz="4000" b="1" i="1" dirty="0">
                <a:latin typeface="Arial Black" pitchFamily="34" charset="0"/>
                <a:hlinkClick r:id="rId4" tooltip="Національний природний парк «Кременецькі гори»"/>
              </a:rPr>
              <a:t>г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Кременецькі гори»"/>
              </a:rPr>
              <a:t>ори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solidFill>
                  <a:srgbClr val="0000FF"/>
                </a:solidFill>
                <a:latin typeface="Arial Black" pitchFamily="34" charset="0"/>
              </a:rPr>
              <a:t>Тернопільська</a:t>
            </a:r>
            <a:endParaRPr lang="ru-RU" sz="4000" b="1" i="1" u="sng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solidFill>
                  <a:srgbClr val="0000FF"/>
                </a:solidFill>
                <a:latin typeface="Arial Black" pitchFamily="34" charset="0"/>
              </a:rPr>
              <a:t>бласть</a:t>
            </a:r>
            <a:endParaRPr lang="ru-RU" sz="4000" b="1" i="1" u="sng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5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500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733246"/>
            <a:ext cx="91775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 Black" pitchFamily="34" charset="0"/>
              </a:rPr>
              <a:t>Національний </a:t>
            </a:r>
            <a:r>
              <a:rPr lang="ru-RU" sz="2800" b="1" i="1" dirty="0">
                <a:solidFill>
                  <a:srgbClr val="FF0000"/>
                </a:solidFill>
                <a:latin typeface="Arial Black" pitchFamily="34" charset="0"/>
              </a:rPr>
              <a:t>природний парк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— </a:t>
            </a:r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не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просто </a:t>
            </a:r>
            <a:endParaRPr lang="ru-RU" sz="2800" b="1" i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річки, ліси, гори, чи природні явища. </a:t>
            </a: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Це місця особливої, винятково красивої </a:t>
            </a: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природи окремої країни. Вони бережно </a:t>
            </a: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захищені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від руйнівного людського </a:t>
            </a:r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впливу</a:t>
            </a: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та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водночас відкриті для кожного, хто хоче </a:t>
            </a:r>
            <a:endParaRPr lang="ru-RU" sz="2800" b="1" i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насолодитися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їхньою красою.</a:t>
            </a:r>
            <a:b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</a:br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Національний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природний парк — народне </a:t>
            </a:r>
            <a:endParaRPr lang="ru-RU" sz="2800" b="1" i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надбання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, </a:t>
            </a:r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на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яке кожна людина </a:t>
            </a:r>
            <a:endParaRPr lang="ru-RU" sz="2800" b="1" i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має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право. Кожен, хто має очі, </a:t>
            </a:r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щоб його </a:t>
            </a: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побачити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, і серце, щоб ним насолодитися</a:t>
            </a:r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.</a:t>
            </a:r>
          </a:p>
          <a:p>
            <a:pPr algn="ctr"/>
            <a:r>
              <a:rPr lang="ru-RU" sz="2800" b="1" i="1" u="sng" dirty="0" smtClean="0">
                <a:solidFill>
                  <a:srgbClr val="0000FF"/>
                </a:solidFill>
                <a:latin typeface="Arial Black" pitchFamily="34" charset="0"/>
                <a:hlinkClick r:id="rId3"/>
              </a:rPr>
              <a:t>В </a:t>
            </a:r>
            <a:r>
              <a:rPr lang="ru-RU" sz="2800" b="1" i="1" u="sng" dirty="0">
                <a:solidFill>
                  <a:srgbClr val="0000FF"/>
                </a:solidFill>
                <a:latin typeface="Arial Black" pitchFamily="34" charset="0"/>
                <a:hlinkClick r:id="rId3"/>
              </a:rPr>
              <a:t>Україні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 налічується 40 національних </a:t>
            </a:r>
            <a:endParaRPr lang="ru-RU" sz="2800" b="1" i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0000FF"/>
                </a:solidFill>
                <a:latin typeface="Arial Black" pitchFamily="34" charset="0"/>
              </a:rPr>
              <a:t>природних </a:t>
            </a:r>
            <a:r>
              <a:rPr lang="ru-RU" sz="2800" b="1" i="1" dirty="0">
                <a:solidFill>
                  <a:srgbClr val="0000FF"/>
                </a:solidFill>
                <a:latin typeface="Arial Black" pitchFamily="34" charset="0"/>
              </a:rPr>
              <a:t>парків.</a:t>
            </a:r>
          </a:p>
          <a:p>
            <a:pPr algn="ctr"/>
            <a:r>
              <a:rPr lang="uk-UA" sz="2800" b="1" i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endParaRPr lang="ru-RU" sz="2800" b="1" i="1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481" name="Picture 1" descr="C:\Documents and Settings\admin\Мои документы\Дныстровський каньйо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00042"/>
            <a:ext cx="8348928" cy="378621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4500570"/>
            <a:ext cx="70615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Дністровський каньйон»"/>
              </a:rPr>
              <a:t>Дністровський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Дністровський каньйон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Дністровський каньйон»"/>
              </a:rPr>
              <a:t>каньйон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Тернопільська область"/>
              </a:rPr>
              <a:t>Тернопільська</a:t>
            </a:r>
            <a:r>
              <a:rPr lang="ru-RU" sz="4000" b="1" i="1" u="sng" dirty="0" smtClean="0">
                <a:latin typeface="Arial Black" pitchFamily="34" charset="0"/>
                <a:hlinkClick r:id="rId5" tooltip="Тернопіль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9457" name="Picture 1" descr="C:\Documents and Settings\admin\Мои документы\Залысс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4929222" cy="621510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72066" y="1857364"/>
            <a:ext cx="423866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Залісся»"/>
              </a:rPr>
              <a:t>Залісся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Чернігівська область"/>
              </a:rPr>
              <a:t>Чернігівська</a:t>
            </a:r>
            <a:r>
              <a:rPr lang="ru-RU" sz="4000" b="1" i="1" dirty="0" smtClean="0">
                <a:solidFill>
                  <a:srgbClr val="0000FF"/>
                </a:solidFill>
                <a:latin typeface="Arial Black" pitchFamily="34" charset="0"/>
              </a:rPr>
              <a:t>,</a:t>
            </a:r>
            <a:r>
              <a:rPr lang="ru-RU" sz="4000" b="1" i="1" dirty="0" smtClean="0">
                <a:latin typeface="Arial Black" pitchFamily="34" charset="0"/>
              </a:rPr>
              <a:t> </a:t>
            </a: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6" tooltip="Київська область"/>
              </a:rPr>
              <a:t>Київська</a:t>
            </a:r>
            <a:r>
              <a:rPr lang="ru-RU" sz="4000" b="1" i="1" dirty="0" smtClean="0">
                <a:latin typeface="Arial Black" pitchFamily="34" charset="0"/>
                <a:hlinkClick r:id="rId6" tooltip="Київська область"/>
              </a:rPr>
              <a:t> </a:t>
            </a: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6" tooltip="Київська область"/>
              </a:rPr>
              <a:t>області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7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8433" name="Picture 1" descr="C:\Documents and Settings\admin\Мои документы\Зачарований кра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1" y="285728"/>
            <a:ext cx="4786347" cy="62151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79077" y="1571612"/>
            <a:ext cx="416492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Зачарований край»"/>
              </a:rPr>
              <a:t>Зачарований</a:t>
            </a:r>
            <a:endParaRPr lang="ru-RU" sz="4000" b="1" i="1" dirty="0">
              <a:latin typeface="Arial Black" pitchFamily="34" charset="0"/>
              <a:hlinkClick r:id="rId4" tooltip="Національний природний парк «Зачарований край»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Зачарований край»"/>
              </a:rPr>
              <a:t>край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Закарпатська область"/>
              </a:rPr>
              <a:t>Закарпатська</a:t>
            </a:r>
            <a:endParaRPr lang="ru-RU" sz="4000" b="1" i="1" u="sng" dirty="0">
              <a:latin typeface="Arial Black" pitchFamily="34" charset="0"/>
              <a:hlinkClick r:id="rId5" tooltip="Закарпатська область"/>
            </a:endParaRPr>
          </a:p>
          <a:p>
            <a:pPr algn="ctr"/>
            <a:r>
              <a:rPr lang="ru-RU" sz="4000" b="1" i="1" u="sng" dirty="0">
                <a:latin typeface="Arial Black" pitchFamily="34" charset="0"/>
                <a:hlinkClick r:id="rId5" tooltip="Закарпатська область"/>
              </a:rPr>
              <a:t>о</a:t>
            </a:r>
            <a:r>
              <a:rPr lang="ru-RU" sz="4000" b="1" i="1" u="sng" dirty="0" smtClean="0">
                <a:latin typeface="Arial Black" pitchFamily="34" charset="0"/>
                <a:hlinkClick r:id="rId5" tooltip="Закарпатська область"/>
              </a:rPr>
              <a:t>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09" name="Picture 1" descr="C:\Documents and Settings\admin\Мои документы\Кармелюкове Подылл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90"/>
            <a:ext cx="7072362" cy="453274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4414" y="4714884"/>
            <a:ext cx="67201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Кармелюкове Поділля"/>
              </a:rPr>
              <a:t>Кармелюкове</a:t>
            </a:r>
            <a:r>
              <a:rPr lang="ru-RU" sz="4000" b="1" i="1" u="sng" dirty="0" smtClean="0">
                <a:latin typeface="Arial Black" pitchFamily="34" charset="0"/>
                <a:hlinkClick r:id="rId4" tooltip="Кармелюкове Поділля"/>
              </a:rPr>
              <a:t> </a:t>
            </a:r>
            <a:r>
              <a:rPr lang="ru-RU" sz="4000" b="1" i="1" u="sng" dirty="0" err="1" smtClean="0">
                <a:latin typeface="Arial Black" pitchFamily="34" charset="0"/>
                <a:hlinkClick r:id="rId4" tooltip="Кармелюкове Поділля"/>
              </a:rPr>
              <a:t>Поділля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Вінницька область"/>
              </a:rPr>
              <a:t>Вінницька</a:t>
            </a:r>
            <a:r>
              <a:rPr lang="ru-RU" sz="4000" b="1" i="1" dirty="0" smtClean="0">
                <a:latin typeface="Arial Black" pitchFamily="34" charset="0"/>
                <a:hlinkClick r:id="rId5" tooltip="Вінни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385" name="Picture 1" descr="C:\Documents and Settings\admin\Мои документы\Карпац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290"/>
            <a:ext cx="7143800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4786322"/>
            <a:ext cx="8074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Карпатський національний природний парк"/>
              </a:rPr>
              <a:t>Карпатський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5" tooltip="Івано-Франківська область"/>
              </a:rPr>
              <a:t>Івано-Франківська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80"/>
              </a:rPr>
              <a:t>1980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5361" name="Picture 1" descr="C:\Documents and Settings\admin\Мои документы\Мале Полысс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14290"/>
            <a:ext cx="6929486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4414" y="4786322"/>
            <a:ext cx="66014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hlinkClick r:id="rId4" tooltip="Національний природний парк «Мале Полісся»"/>
              </a:rPr>
              <a:t> </a:t>
            </a:r>
            <a:r>
              <a:rPr lang="ru-RU" sz="4000" b="1" i="1" dirty="0" err="1">
                <a:latin typeface="Arial Black" pitchFamily="34" charset="0"/>
                <a:hlinkClick r:id="rId4" tooltip="Національний природний парк «Мале Полісся»"/>
              </a:rPr>
              <a:t>Мале</a:t>
            </a:r>
            <a:r>
              <a:rPr lang="ru-RU" sz="4000" b="1" i="1" dirty="0">
                <a:latin typeface="Arial Black" pitchFamily="34" charset="0"/>
                <a:hlinkClick r:id="rId4" tooltip="Національний природний парк «Мале Полісся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Мале Полісся»"/>
              </a:rPr>
              <a:t>Полісся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мельницька область"/>
              </a:rPr>
              <a:t>Хмельницька</a:t>
            </a:r>
            <a:r>
              <a:rPr lang="ru-RU" sz="4000" b="1" i="1" u="sng" dirty="0" smtClean="0">
                <a:latin typeface="Arial Black" pitchFamily="34" charset="0"/>
                <a:hlinkClick r:id="rId5" tooltip="Хмельницька область"/>
              </a:rPr>
              <a:t> область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13"/>
              </a:rPr>
              <a:t>2013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8914" name="Picture 2" descr="C:\Documents and Settings\admin\Мои документы\Мезинський_НПП,_Десна,_світанок_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290"/>
            <a:ext cx="7643866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4786322"/>
            <a:ext cx="63802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Мезинський національний природний парк"/>
              </a:rPr>
              <a:t>Мезинський</a:t>
            </a:r>
            <a:r>
              <a:rPr lang="ru-RU" sz="4000" b="1" i="1" dirty="0" smtClean="0">
                <a:latin typeface="Arial Black" pitchFamily="34" charset="0"/>
                <a:hlinkClick r:id="rId4" tooltip="Мезинський національний природний парк"/>
              </a:rPr>
              <a:t>»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Чернігівська область"/>
              </a:rPr>
              <a:t>Чернігівська</a:t>
            </a:r>
            <a:r>
              <a:rPr lang="ru-RU" sz="4000" b="1" i="1" u="sng" dirty="0" smtClean="0">
                <a:latin typeface="Arial Black" pitchFamily="34" charset="0"/>
                <a:hlinkClick r:id="rId5" tooltip="Черніг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6"/>
              </a:rPr>
              <a:t>2006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62" name="Picture 2" descr="C:\Documents and Settings\admin\Мои документы\Нижньодныпров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90"/>
            <a:ext cx="7215238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4786322"/>
            <a:ext cx="64059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Нижньодніпровський»"/>
              </a:rPr>
              <a:t>Нижньодніпровський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ерсонська область"/>
              </a:rPr>
              <a:t>Херсонська</a:t>
            </a:r>
            <a:r>
              <a:rPr lang="ru-RU" sz="4000" b="1" i="1" u="sng" dirty="0" smtClean="0">
                <a:latin typeface="Arial Black" pitchFamily="34" charset="0"/>
                <a:hlinkClick r:id="rId5" tooltip="Херсон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solidFill>
                  <a:srgbClr val="0000FF"/>
                </a:solidFill>
                <a:latin typeface="Arial Black" pitchFamily="34" charset="0"/>
              </a:rPr>
              <a:t>2015</a:t>
            </a:r>
            <a:endParaRPr lang="ru-RU" sz="4000" b="1" i="1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1986" name="Picture 2" descr="C:\Documents and Settings\admin\Мои документы\Нижньодныстров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52"/>
            <a:ext cx="7309511" cy="47149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4414" y="4786322"/>
            <a:ext cx="66672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ижньодністровський національний природний парк"/>
              </a:rPr>
              <a:t>Нижньодністровський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Одеська область"/>
              </a:rPr>
              <a:t>Одеська</a:t>
            </a:r>
            <a:r>
              <a:rPr lang="ru-RU" sz="4000" b="1" i="1" u="sng" dirty="0" smtClean="0">
                <a:latin typeface="Arial Black" pitchFamily="34" charset="0"/>
                <a:hlinkClick r:id="rId5" tooltip="Оде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8"/>
              </a:rPr>
              <a:t>2008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3010" name="Picture 2" descr="C:\Documents and Settings\admin\Мои документы\Нижньосуль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290"/>
            <a:ext cx="7524497" cy="457203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201828" y="4714884"/>
            <a:ext cx="93458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ижньосульський національний природний парк"/>
              </a:rPr>
              <a:t>Нижньосульський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Черкаська область"/>
              </a:rPr>
              <a:t>Черкаська</a:t>
            </a:r>
            <a:r>
              <a:rPr lang="ru-RU" sz="4000" b="1" i="1" dirty="0" err="1" smtClean="0">
                <a:solidFill>
                  <a:srgbClr val="0000FF"/>
                </a:solidFill>
                <a:latin typeface="Arial Black" pitchFamily="34" charset="0"/>
              </a:rPr>
              <a:t>,</a:t>
            </a:r>
            <a:r>
              <a:rPr lang="ru-RU" sz="4000" b="1" i="1" u="sng" dirty="0" err="1" smtClean="0">
                <a:latin typeface="Arial Black" pitchFamily="34" charset="0"/>
                <a:hlinkClick r:id="rId6" tooltip="Полтавська область"/>
              </a:rPr>
              <a:t>Полтавська</a:t>
            </a:r>
            <a:r>
              <a:rPr lang="ru-RU" sz="4000" b="1" i="1" u="sng" dirty="0" smtClean="0">
                <a:latin typeface="Arial Black" pitchFamily="34" charset="0"/>
                <a:hlinkClick r:id="rId6" tooltip="Полтавська область"/>
              </a:rPr>
              <a:t> </a:t>
            </a:r>
            <a:r>
              <a:rPr lang="ru-RU" sz="4000" b="1" i="1" u="sng" dirty="0" err="1" smtClean="0">
                <a:latin typeface="Arial Black" pitchFamily="34" charset="0"/>
                <a:hlinkClick r:id="rId6" tooltip="Полтавська область"/>
              </a:rPr>
              <a:t>області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7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3" name="Picture 1" descr="C:\Documents and Settings\admin\Мои документы\Азово-сива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42852"/>
            <a:ext cx="6767811" cy="45005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4714884"/>
            <a:ext cx="61302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Азово-Сиваський національний природний парк"/>
              </a:rPr>
              <a:t>Азово-Сиваський</a:t>
            </a:r>
            <a:r>
              <a:rPr lang="ru-RU" sz="4000" b="1" i="1" u="sng" dirty="0" smtClean="0">
                <a:latin typeface="Arial Black" pitchFamily="34" charset="0"/>
              </a:rPr>
              <a:t> </a:t>
            </a:r>
            <a:r>
              <a:rPr lang="ru-RU" sz="4000" b="1" i="1" baseline="300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Херсонська область"/>
              </a:rPr>
              <a:t>Херсонська</a:t>
            </a:r>
            <a:r>
              <a:rPr lang="ru-RU" sz="4000" b="1" i="1" dirty="0" smtClean="0">
                <a:latin typeface="Arial Black" pitchFamily="34" charset="0"/>
                <a:hlinkClick r:id="rId5" tooltip="Херсон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3"/>
              </a:rPr>
              <a:t>1993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4034" name="Picture 2" descr="C:\Documents and Settings\admin\Мои документы\Олешкывськы пыс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7429552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4786322"/>
            <a:ext cx="61302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Олешківські піски»"/>
              </a:rPr>
              <a:t>Олешківські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Олешківські піски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Олешківські піски»"/>
              </a:rPr>
              <a:t>піски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ерсонська область"/>
              </a:rPr>
              <a:t>Херсонська</a:t>
            </a:r>
            <a:r>
              <a:rPr lang="ru-RU" sz="4000" b="1" i="1" u="sng" dirty="0" smtClean="0">
                <a:latin typeface="Arial Black" pitchFamily="34" charset="0"/>
                <a:hlinkClick r:id="rId5" tooltip="Херсонська область"/>
              </a:rPr>
              <a:t> область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5058" name="Picture 2" descr="C:\Documents and Settings\admin\Мои документы\Пиряти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89"/>
            <a:ext cx="7000924" cy="465561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4786322"/>
            <a:ext cx="60548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Пирятинський національний природний парк"/>
              </a:rPr>
              <a:t>Пирятинський</a:t>
            </a:r>
            <a:endParaRPr lang="ru-RU" sz="4000" b="1" i="1" u="sng" baseline="30000" dirty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Полтавська область"/>
              </a:rPr>
              <a:t>Полтавська</a:t>
            </a:r>
            <a:r>
              <a:rPr lang="ru-RU" sz="4000" b="1" i="1" dirty="0" smtClean="0">
                <a:latin typeface="Arial Black" pitchFamily="34" charset="0"/>
                <a:hlinkClick r:id="rId5" tooltip="Полта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6082" name="Picture 2" descr="C:\Documents and Settings\admin\Мои документы\Подыльськы Товтр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290"/>
            <a:ext cx="7500990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4414" y="4786322"/>
            <a:ext cx="66014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Подільські Товтри»"/>
              </a:rPr>
              <a:t>Подільські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Подільські Товтри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Подільські Товтри»"/>
              </a:rPr>
              <a:t>Товтри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мельницька область"/>
              </a:rPr>
              <a:t>Хмельницька</a:t>
            </a:r>
            <a:r>
              <a:rPr lang="ru-RU" sz="4000" b="1" i="1" u="sng" dirty="0" smtClean="0">
                <a:latin typeface="Arial Black" pitchFamily="34" charset="0"/>
                <a:hlinkClick r:id="rId5" tooltip="Хмельни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6"/>
              </a:rPr>
              <a:t>1996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7106" name="Picture 2" descr="C:\Documents and Settings\admin\Мои документы\Приазов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7286676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4786322"/>
            <a:ext cx="58961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Приазовський національний природний парк"/>
              </a:rPr>
              <a:t>Приазовський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Запорізька область"/>
              </a:rPr>
              <a:t>Запорізька</a:t>
            </a:r>
            <a:r>
              <a:rPr lang="ru-RU" sz="4000" b="1" i="1" u="sng" dirty="0" smtClean="0">
                <a:latin typeface="Arial Black" pitchFamily="34" charset="0"/>
                <a:hlinkClick r:id="rId5" tooltip="Запоріз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8130" name="Picture 2" descr="C:\Documents and Settings\admin\Мои документы\Припять - Стохы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8301848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4786322"/>
            <a:ext cx="58352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hlinkClick r:id="rId4" tooltip="Прип'ять-Стохід (національний природний парк)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Прип'ять-Стохід (національний природний парк)"/>
              </a:rPr>
              <a:t>Прип'ять-Стохід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Волинська область"/>
              </a:rPr>
              <a:t>Волинська</a:t>
            </a:r>
            <a:r>
              <a:rPr lang="ru-RU" sz="4000" b="1" i="1" u="sng" dirty="0" smtClean="0">
                <a:latin typeface="Arial Black" pitchFamily="34" charset="0"/>
                <a:hlinkClick r:id="rId5" tooltip="Волин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7"/>
              </a:rPr>
              <a:t>2007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9154" name="Picture 2" descr="C:\Documents and Settings\admin\Мои документы\Пывнычне Подылл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7143800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71604" y="4786322"/>
            <a:ext cx="55338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Північне Поділля»"/>
              </a:rPr>
              <a:t>Північне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Північне Поділля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Північне Поділля»"/>
              </a:rPr>
              <a:t>Поділля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Львівська область"/>
              </a:rPr>
              <a:t>Львівська</a:t>
            </a:r>
            <a:r>
              <a:rPr lang="ru-RU" sz="4000" b="1" i="1" u="sng" dirty="0" smtClean="0">
                <a:latin typeface="Arial Black" pitchFamily="34" charset="0"/>
                <a:hlinkClick r:id="rId5" tooltip="Льв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0178" name="Picture 2" descr="C:\Documents and Settings\admin\Мои документы\Синевы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290"/>
            <a:ext cx="7286676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4786322"/>
            <a:ext cx="66495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Синевир»"/>
              </a:rPr>
              <a:t>Синевир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Закарпатська область"/>
              </a:rPr>
              <a:t>Закарпатська</a:t>
            </a:r>
            <a:r>
              <a:rPr lang="ru-RU" sz="4000" b="1" i="1" u="sng" dirty="0" smtClean="0">
                <a:latin typeface="Arial Black" pitchFamily="34" charset="0"/>
                <a:hlinkClick r:id="rId5" tooltip="Закарпат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89"/>
              </a:rPr>
              <a:t>1989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02" name="Picture 2" descr="C:\Documents and Settings\admin\Мои документы\Синього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290"/>
            <a:ext cx="7197513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4786322"/>
            <a:ext cx="8074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hlinkClick r:id="rId4" tooltip="Національний природний парк «Синьогора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Синьогора»"/>
              </a:rPr>
              <a:t>Синьогора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5" tooltip="Івано-Франківська область"/>
              </a:rPr>
              <a:t>Івано-Франківська область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2226" name="Picture 2" descr="C:\Documents and Settings\admin\Мои документы\Сколывськы Бескид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85729"/>
            <a:ext cx="7215238" cy="45005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4714884"/>
            <a:ext cx="596830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hlinkClick r:id="rId4" tooltip="Національний природний парк «Сколівські Бескиди»"/>
              </a:rPr>
              <a:t> </a:t>
            </a:r>
            <a:r>
              <a:rPr lang="ru-RU" sz="4000" b="1" i="1" dirty="0" err="1">
                <a:latin typeface="Arial Black" pitchFamily="34" charset="0"/>
                <a:hlinkClick r:id="rId4" tooltip="Національний природний парк «Сколівські Бескиди»"/>
              </a:rPr>
              <a:t>Сколівські</a:t>
            </a:r>
            <a:r>
              <a:rPr lang="ru-RU" sz="4000" b="1" i="1" dirty="0">
                <a:latin typeface="Arial Black" pitchFamily="34" charset="0"/>
                <a:hlinkClick r:id="rId4" tooltip="Національний природний парк «Сколівські Бескиди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Сколівські Бескиди»"/>
              </a:rPr>
              <a:t>Бескиди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Львівська область"/>
              </a:rPr>
              <a:t>Львівська</a:t>
            </a:r>
            <a:r>
              <a:rPr lang="ru-RU" sz="4000" b="1" i="1" u="sng" dirty="0" smtClean="0">
                <a:latin typeface="Arial Black" pitchFamily="34" charset="0"/>
                <a:hlinkClick r:id="rId5" tooltip="Льв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9"/>
              </a:rPr>
              <a:t>1999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3250" name="Picture 2" descr="C:\Documents and Settings\admin\Мои документы\Слобожа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19" y="214290"/>
            <a:ext cx="5347231" cy="62151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59365" y="1643050"/>
            <a:ext cx="358463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smtClean="0">
                <a:latin typeface="Arial Black" pitchFamily="34" charset="0"/>
                <a:hlinkClick r:id="rId4" tooltip="Слобожанський національний природний парк"/>
              </a:rPr>
              <a:t>Слобожан-</a:t>
            </a: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Слобожанський національний природний парк"/>
              </a:rPr>
              <a:t>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Харківська область"/>
              </a:rPr>
              <a:t>Харківська</a:t>
            </a:r>
            <a:r>
              <a:rPr lang="ru-RU" sz="4000" b="1" i="1" u="sng" dirty="0" smtClean="0">
                <a:latin typeface="Arial Black" pitchFamily="34" charset="0"/>
                <a:hlinkClick r:id="rId5" tooltip="Харківська область"/>
              </a:rPr>
              <a:t> </a:t>
            </a: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5" tooltip="Харківська область"/>
              </a:rPr>
              <a:t>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29" name="Picture 1" descr="C:\Documents and Settings\admin\Мои документы\Бузький Гар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52"/>
            <a:ext cx="6929486" cy="461051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214414" y="4714884"/>
            <a:ext cx="68259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Національний природний парк «Бузький Гард»"/>
              </a:rPr>
              <a:t>Бузький</a:t>
            </a:r>
            <a:r>
              <a:rPr lang="ru-RU" sz="4000" b="1" i="1" u="sng" dirty="0" smtClean="0">
                <a:latin typeface="Arial Black" pitchFamily="34" charset="0"/>
                <a:hlinkClick r:id="rId4" tooltip="Національний природний парк «Бузький Гард»"/>
              </a:rPr>
              <a:t> Гард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u="sng" baseline="30000" dirty="0" smtClean="0">
                <a:latin typeface="Arial Black" pitchFamily="34" charset="0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5" tooltip="Миколаївська область"/>
              </a:rPr>
              <a:t>Миколаївська</a:t>
            </a:r>
            <a:r>
              <a:rPr lang="ru-RU" sz="4000" b="1" i="1" dirty="0" smtClean="0">
                <a:latin typeface="Arial Black" pitchFamily="34" charset="0"/>
                <a:hlinkClick r:id="rId5" tooltip="Миколаї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4274" name="Picture 2" descr="C:\Documents and Settings\admin\Мои документы\Тузловськы лиман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290"/>
            <a:ext cx="7000924" cy="46125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4714884"/>
            <a:ext cx="58047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Тузловські лимани»"/>
              </a:rPr>
              <a:t>Тузловські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Тузловські лимани»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Тузловські лимани»"/>
              </a:rPr>
              <a:t>лимани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Одеська область"/>
              </a:rPr>
              <a:t>Одеська</a:t>
            </a:r>
            <a:r>
              <a:rPr lang="ru-RU" sz="4000" b="1" i="1" u="sng" dirty="0" smtClean="0">
                <a:latin typeface="Arial Black" pitchFamily="34" charset="0"/>
                <a:hlinkClick r:id="rId5" tooltip="Оде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5298" name="Picture 2" descr="C:\Documents and Settings\admin\Мои документы\Ужа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85729"/>
            <a:ext cx="7429552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4786322"/>
            <a:ext cx="66495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Ужанський національний природний парк"/>
              </a:rPr>
              <a:t>Ужанський</a:t>
            </a:r>
            <a:endParaRPr lang="ru-RU" sz="4000" b="1" i="1" u="sng" baseline="30000" dirty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Закарпатська область"/>
              </a:rPr>
              <a:t>Закарпатська</a:t>
            </a:r>
            <a:r>
              <a:rPr lang="ru-RU" sz="4000" b="1" i="1" dirty="0" smtClean="0">
                <a:latin typeface="Arial Black" pitchFamily="34" charset="0"/>
                <a:hlinkClick r:id="rId5" tooltip="Закарпат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9"/>
              </a:rPr>
              <a:t>1999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6322" name="Picture 2" descr="C:\Documents and Settings\admin\Мои документы\Хоти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290"/>
            <a:ext cx="7429552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85852" y="4786322"/>
            <a:ext cx="630172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Хотинський національний природний парк"/>
              </a:rPr>
              <a:t>Хотинський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Чернівецька область"/>
              </a:rPr>
              <a:t>Чернівецька</a:t>
            </a:r>
            <a:r>
              <a:rPr lang="ru-RU" sz="4000" b="1" i="1" u="sng" dirty="0" smtClean="0">
                <a:latin typeface="Arial Black" pitchFamily="34" charset="0"/>
                <a:hlinkClick r:id="rId5" tooltip="Черніве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7346" name="Picture 2" descr="C:\Documents and Settings\admin\Мои документы\Цуманська_Пуща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5000660" cy="61804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29256" y="1285860"/>
            <a:ext cx="358143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Цуманська пуща»"/>
              </a:rPr>
              <a:t>Цуманська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Цуманська пуща»"/>
              </a:rPr>
              <a:t> </a:t>
            </a: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Цуманська пуща»"/>
              </a:rPr>
              <a:t>пуща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Волинська область"/>
              </a:rPr>
              <a:t>Волинська</a:t>
            </a:r>
            <a:r>
              <a:rPr lang="ru-RU" sz="4000" b="1" i="1" u="sng" dirty="0" smtClean="0">
                <a:latin typeface="Arial Black" pitchFamily="34" charset="0"/>
                <a:hlinkClick r:id="rId5" tooltip="Волинська область"/>
              </a:rPr>
              <a:t> </a:t>
            </a: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5" tooltip="Волинська область"/>
              </a:rPr>
              <a:t>область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8370" name="Picture 2" descr="C:\Documents and Settings\admin\Мои документы\Черемо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42852"/>
            <a:ext cx="7412364" cy="47149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4786322"/>
            <a:ext cx="630172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Черемоський національний природний парк"/>
              </a:rPr>
              <a:t>Черемоський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Чернівецька область"/>
              </a:rPr>
              <a:t>Чернівецька</a:t>
            </a:r>
            <a:r>
              <a:rPr lang="ru-RU" sz="4000" b="1" i="1" u="sng" dirty="0" smtClean="0">
                <a:latin typeface="Arial Black" pitchFamily="34" charset="0"/>
                <a:hlinkClick r:id="rId5" tooltip="Черніве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9394" name="Picture 2" descr="C:\Documents and Settings\admin\Мои документы\Шац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7315251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4714884"/>
            <a:ext cx="58352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Шацький національний природний парк"/>
              </a:rPr>
              <a:t>Шацький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Волинська область"/>
              </a:rPr>
              <a:t>Волинська</a:t>
            </a:r>
            <a:r>
              <a:rPr lang="ru-RU" sz="4000" b="1" i="1" u="sng" dirty="0" smtClean="0">
                <a:latin typeface="Arial Black" pitchFamily="34" charset="0"/>
                <a:hlinkClick r:id="rId5" tooltip="Волин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83"/>
              </a:rPr>
              <a:t>1983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0418" name="Picture 2" descr="C:\Documents and Settings\admin\Мои документы\Ычня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85728"/>
            <a:ext cx="7072362" cy="45005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4786322"/>
            <a:ext cx="63802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Ічнянський національний природний парк"/>
              </a:rPr>
              <a:t>Ічнянський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Чернігівська область"/>
              </a:rPr>
              <a:t>Чернігівська</a:t>
            </a:r>
            <a:r>
              <a:rPr lang="ru-RU" sz="4000" b="1" i="1" u="sng" dirty="0" smtClean="0">
                <a:latin typeface="Arial Black" pitchFamily="34" charset="0"/>
                <a:hlinkClick r:id="rId5" tooltip="Черніг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4"/>
              </a:rPr>
              <a:t>2004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42" name="Picture 2" descr="C:\Documents and Settings\admin\Мои документы\Яворыв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85728"/>
            <a:ext cx="7143800" cy="450059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714480" y="4786322"/>
            <a:ext cx="55338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Яворівський національний природний парк"/>
              </a:rPr>
              <a:t>Яворівський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Львівська область"/>
              </a:rPr>
              <a:t>Львівська</a:t>
            </a:r>
            <a:r>
              <a:rPr lang="ru-RU" sz="4000" b="1" i="1" u="sng" dirty="0" smtClean="0">
                <a:latin typeface="Arial Black" pitchFamily="34" charset="0"/>
                <a:hlinkClick r:id="rId5" tooltip="Льв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8"/>
              </a:rPr>
              <a:t>1998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4754" name="Picture 2" descr="C:\Documents and Settings\admin\Мои документы\200px-Гомільшанські_ліси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7143800" cy="47149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85852" y="4786322"/>
            <a:ext cx="609974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smtClean="0">
                <a:latin typeface="Arial Black" pitchFamily="34" charset="0"/>
                <a:hlinkClick r:id="rId4" tooltip="Національний природний парк «Гомільшанські ліси»"/>
              </a:rPr>
              <a:t> </a:t>
            </a:r>
            <a:r>
              <a:rPr lang="ru-RU" sz="4000" b="1" i="1" u="sng" dirty="0" err="1">
                <a:latin typeface="Arial Black" pitchFamily="34" charset="0"/>
                <a:hlinkClick r:id="rId4" tooltip="Національний природний парк «Гомільшанські ліси»"/>
              </a:rPr>
              <a:t>Гомільшанські</a:t>
            </a:r>
            <a:r>
              <a:rPr lang="ru-RU" sz="4000" b="1" i="1" u="sng" dirty="0">
                <a:latin typeface="Arial Black" pitchFamily="34" charset="0"/>
                <a:hlinkClick r:id="rId4" tooltip="Національний природний парк «Гомільшанські ліси»"/>
              </a:rPr>
              <a:t> </a:t>
            </a:r>
            <a:r>
              <a:rPr lang="ru-RU" sz="4000" b="1" i="1" u="sng" dirty="0" smtClean="0">
                <a:latin typeface="Arial Black" pitchFamily="34" charset="0"/>
                <a:hlinkClick r:id="rId4" tooltip="Національний природний парк «Гомільшанські ліси»"/>
              </a:rPr>
              <a:t>ліси</a:t>
            </a:r>
            <a:endParaRPr lang="ru-RU" sz="4000" b="1" i="1" u="sng" baseline="30000" dirty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Харківська область"/>
              </a:rPr>
              <a:t>Харківська</a:t>
            </a:r>
            <a:r>
              <a:rPr lang="ru-RU" sz="4000" b="1" i="1" dirty="0" smtClean="0">
                <a:latin typeface="Arial Black" pitchFamily="34" charset="0"/>
                <a:hlinkClick r:id="rId5" tooltip="Харкі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4"/>
              </a:rPr>
              <a:t>2004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2466" name="Picture 2" descr="C:\Documents and Settings\admin\Мои документы\Святы Гор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1"/>
            <a:ext cx="7143800" cy="464347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43042" y="4786322"/>
            <a:ext cx="54906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Святі Гори»"/>
              </a:rPr>
              <a:t>Святі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Святі Гори»"/>
              </a:rPr>
              <a:t> Гори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5" tooltip="Донецька область"/>
              </a:rPr>
              <a:t>Донецька</a:t>
            </a:r>
            <a:r>
              <a:rPr lang="ru-RU" sz="4000" b="1" i="1" u="sng" dirty="0" smtClean="0">
                <a:latin typeface="Arial Black" pitchFamily="34" charset="0"/>
                <a:hlinkClick r:id="rId5" tooltip="Доне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1997"/>
              </a:rPr>
              <a:t>1997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57158" y="4714884"/>
            <a:ext cx="85154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3" tooltip="Білоозерський національний природний парк"/>
              </a:rPr>
              <a:t>Білоозерський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Київська область"/>
              </a:rPr>
              <a:t>Київська</a:t>
            </a:r>
            <a:r>
              <a:rPr lang="ru-RU" sz="4000" b="1" i="1" dirty="0" smtClean="0">
                <a:solidFill>
                  <a:srgbClr val="0000FF"/>
                </a:solidFill>
                <a:latin typeface="Arial Black" pitchFamily="34" charset="0"/>
              </a:rPr>
              <a:t>,</a:t>
            </a:r>
            <a:r>
              <a:rPr lang="ru-RU" sz="4000" b="1" i="1" dirty="0" smtClean="0">
                <a:latin typeface="Arial Black" pitchFamily="34" charset="0"/>
              </a:rPr>
              <a:t> </a:t>
            </a:r>
            <a:r>
              <a:rPr lang="ru-RU" sz="4000" b="1" i="1" dirty="0" err="1">
                <a:latin typeface="Arial Black" pitchFamily="34" charset="0"/>
                <a:hlinkClick r:id="rId5" tooltip="Черкаська область"/>
              </a:rPr>
              <a:t>Черкаська</a:t>
            </a:r>
            <a:r>
              <a:rPr lang="ru-RU" sz="4000" b="1" i="1" dirty="0">
                <a:latin typeface="Arial Black" pitchFamily="34" charset="0"/>
                <a:hlinkClick r:id="rId5" tooltip="Черкаська область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5" tooltip="Черкаська область"/>
              </a:rPr>
              <a:t>області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u="sng" dirty="0" smtClean="0">
              <a:latin typeface="Arial Black" pitchFamily="34" charset="0"/>
            </a:endParaRPr>
          </a:p>
        </p:txBody>
      </p:sp>
      <p:pic>
        <p:nvPicPr>
          <p:cNvPr id="76802" name="Picture 2" descr="C:\Documents and Settings\admin\Мои документы\«Білоозерський»_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24" y="214290"/>
            <a:ext cx="7286676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3490" name="Picture 2" descr="C:\Documents and Settings\admin\Мои документы\Меотида,_Крива_к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5786478" cy="607223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795006" y="1857364"/>
            <a:ext cx="334899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hlinkClick r:id="rId4" tooltip="Меотида"/>
              </a:rPr>
              <a:t> </a:t>
            </a:r>
            <a:r>
              <a:rPr lang="ru-RU" sz="4000" b="1" i="1" dirty="0" err="1" smtClean="0">
                <a:latin typeface="Arial Black" pitchFamily="34" charset="0"/>
                <a:hlinkClick r:id="rId4" tooltip="Меотида"/>
              </a:rPr>
              <a:t>Меотида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</a:rPr>
              <a:t> </a:t>
            </a:r>
            <a:r>
              <a:rPr lang="ru-RU" sz="4000" b="1" i="1" u="sng" dirty="0" err="1">
                <a:latin typeface="Arial Black" pitchFamily="34" charset="0"/>
                <a:hlinkClick r:id="rId5" tooltip="Донецька область"/>
              </a:rPr>
              <a:t>Донецька</a:t>
            </a:r>
            <a:r>
              <a:rPr lang="ru-RU" sz="4000" b="1" i="1" u="sng" dirty="0">
                <a:latin typeface="Arial Black" pitchFamily="34" charset="0"/>
                <a:hlinkClick r:id="rId5" tooltip="Донецька область"/>
              </a:rPr>
              <a:t> </a:t>
            </a:r>
            <a:endParaRPr lang="ru-RU" sz="4000" b="1" i="1" u="sng" dirty="0" smtClean="0">
              <a:latin typeface="Arial Black" pitchFamily="34" charset="0"/>
              <a:hlinkClick r:id="rId5" tooltip="Донецька область"/>
            </a:endParaRPr>
          </a:p>
          <a:p>
            <a:pPr algn="ctr"/>
            <a:r>
              <a:rPr lang="ru-RU" sz="4000" b="1" i="1" u="sng" dirty="0" smtClean="0">
                <a:latin typeface="Arial Black" pitchFamily="34" charset="0"/>
                <a:hlinkClick r:id="rId6" tooltip="2009"/>
              </a:rPr>
              <a:t>О</a:t>
            </a:r>
            <a:r>
              <a:rPr lang="ru-RU" sz="4000" b="1" i="1" u="sng" dirty="0" smtClean="0">
                <a:latin typeface="Arial Black" pitchFamily="34" charset="0"/>
                <a:hlinkClick r:id="rId5" tooltip="Донецька область"/>
              </a:rPr>
              <a:t>бласть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1" descr="C:\Documents and Settings\admin\Мои документы\i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0"/>
            <a:ext cx="4214842" cy="277972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333685"/>
            <a:ext cx="91101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9600" b="1" i="1" dirty="0" smtClean="0">
                <a:solidFill>
                  <a:srgbClr val="0000FF"/>
                </a:solidFill>
                <a:latin typeface="Arial Black" pitchFamily="34" charset="0"/>
              </a:rPr>
              <a:t>Люби і знай </a:t>
            </a:r>
          </a:p>
          <a:p>
            <a:pPr algn="ctr"/>
            <a:r>
              <a:rPr lang="uk-UA" sz="9600" b="1" i="1" dirty="0" smtClean="0">
                <a:solidFill>
                  <a:srgbClr val="0000FF"/>
                </a:solidFill>
                <a:latin typeface="Arial Black" pitchFamily="34" charset="0"/>
              </a:rPr>
              <a:t>свій </a:t>
            </a:r>
          </a:p>
          <a:p>
            <a:pPr algn="ctr"/>
            <a:r>
              <a:rPr lang="uk-UA" sz="9600" b="1" i="1" dirty="0" smtClean="0">
                <a:solidFill>
                  <a:srgbClr val="FF0000"/>
                </a:solidFill>
                <a:latin typeface="Arial Black" pitchFamily="34" charset="0"/>
              </a:rPr>
              <a:t>рідний край!</a:t>
            </a:r>
            <a:endParaRPr lang="ru-RU" sz="96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5" name="Picture 1" descr="C:\Documents and Settings\admin\Мои документы\Былоборежжя Святослав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52"/>
            <a:ext cx="6929486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24" y="4714884"/>
            <a:ext cx="76161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dirty="0" err="1" smtClean="0">
                <a:latin typeface="Arial Black" pitchFamily="34" charset="0"/>
                <a:hlinkClick r:id="rId4" tooltip="Національний природний парк «Білобережжя Святослава»"/>
              </a:rPr>
              <a:t>Білобережжя</a:t>
            </a:r>
            <a:r>
              <a:rPr lang="ru-RU" sz="4000" b="1" i="1" dirty="0" smtClean="0">
                <a:latin typeface="Arial Black" pitchFamily="34" charset="0"/>
                <a:hlinkClick r:id="rId4" tooltip="Національний природний парк «Білобережжя Святослава»"/>
              </a:rPr>
              <a:t> Святослава</a:t>
            </a:r>
            <a:endParaRPr lang="ru-RU" sz="4000" b="1" i="1" baseline="30000" dirty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Миколаївська область"/>
              </a:rPr>
              <a:t>Миколаївська</a:t>
            </a:r>
            <a:r>
              <a:rPr lang="ru-RU" sz="4000" b="1" i="1" dirty="0" smtClean="0">
                <a:latin typeface="Arial Black" pitchFamily="34" charset="0"/>
                <a:hlinkClick r:id="rId5" tooltip="Миколаївс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9"/>
              </a:rPr>
              <a:t>2009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49" name="Picture 1" descr="C:\Documents and Settings\admin\Мои документы\Великий Луг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52"/>
            <a:ext cx="6786610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28728" y="4714884"/>
            <a:ext cx="58961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smtClean="0">
                <a:latin typeface="Arial Black" pitchFamily="34" charset="0"/>
                <a:hlinkClick r:id="rId4" tooltip="Національний природний парк «Великий Луг»"/>
              </a:rPr>
              <a:t>Великий Луг</a:t>
            </a:r>
            <a:endParaRPr lang="ru-RU" sz="4000" b="1" i="1" u="sng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Запорізька область"/>
              </a:rPr>
              <a:t>Запорізька</a:t>
            </a:r>
            <a:r>
              <a:rPr lang="ru-RU" sz="4000" b="1" i="1" dirty="0" smtClean="0">
                <a:latin typeface="Arial Black" pitchFamily="34" charset="0"/>
                <a:hlinkClick r:id="rId5" tooltip="Запоріз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06"/>
              </a:rPr>
              <a:t>2006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3" name="Picture 1" descr="C:\Documents and Settings\admin\Мои документы\Верхнэ Побужж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42852"/>
            <a:ext cx="6436811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4714884"/>
            <a:ext cx="66014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err="1" smtClean="0">
                <a:latin typeface="Arial Black" pitchFamily="34" charset="0"/>
                <a:hlinkClick r:id="rId4" tooltip="Верхнє Побужжя (національний природний парк)"/>
              </a:rPr>
              <a:t>Верхнє</a:t>
            </a:r>
            <a:r>
              <a:rPr lang="ru-RU" sz="4000" b="1" i="1" u="sng" dirty="0" smtClean="0">
                <a:latin typeface="Arial Black" pitchFamily="34" charset="0"/>
                <a:hlinkClick r:id="rId4" tooltip="Верхнє Побужжя (національний природний парк)"/>
              </a:rPr>
              <a:t> </a:t>
            </a:r>
            <a:r>
              <a:rPr lang="ru-RU" sz="4000" b="1" i="1" u="sng" dirty="0" err="1" smtClean="0">
                <a:latin typeface="Arial Black" pitchFamily="34" charset="0"/>
                <a:hlinkClick r:id="rId4" tooltip="Верхнє Побужжя (національний природний парк)"/>
              </a:rPr>
              <a:t>Побужжя</a:t>
            </a:r>
            <a:r>
              <a:rPr lang="ru-RU" sz="4000" b="1" i="1" u="sng" baseline="30000" dirty="0">
                <a:latin typeface="Arial Black" pitchFamily="34" charset="0"/>
              </a:rPr>
              <a:t> </a:t>
            </a:r>
            <a:endParaRPr lang="ru-RU" sz="4000" b="1" i="1" u="sng" baseline="30000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err="1" smtClean="0">
                <a:latin typeface="Arial Black" pitchFamily="34" charset="0"/>
                <a:hlinkClick r:id="rId5" tooltip="Хмельницька область"/>
              </a:rPr>
              <a:t>Хмельницька</a:t>
            </a:r>
            <a:r>
              <a:rPr lang="ru-RU" sz="4000" b="1" i="1" dirty="0" smtClean="0">
                <a:latin typeface="Arial Black" pitchFamily="34" charset="0"/>
                <a:hlinkClick r:id="rId5" tooltip="Хмельницька область"/>
              </a:rPr>
              <a:t>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6" tooltip="2013"/>
              </a:rPr>
              <a:t>2013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7" name="Picture 1" descr="C:\Documents and Settings\admin\Мои документы\Верховинс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42852"/>
            <a:ext cx="7820048" cy="45720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4714884"/>
            <a:ext cx="80746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smtClean="0">
                <a:latin typeface="Arial Black" pitchFamily="34" charset="0"/>
                <a:hlinkClick r:id="rId4" tooltip="Верховинський національний природний парк"/>
              </a:rPr>
              <a:t>Верховинський</a:t>
            </a:r>
            <a:endParaRPr lang="ru-RU" sz="4000" b="1" i="1" u="sng" baseline="30000" dirty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latin typeface="Arial Black" pitchFamily="34" charset="0"/>
                <a:hlinkClick r:id="rId5" tooltip="Івано-Франківська область"/>
              </a:rPr>
              <a:t>Івано-Франківська область</a:t>
            </a:r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>
                <a:latin typeface="Arial Black" pitchFamily="34" charset="0"/>
                <a:hlinkClick r:id="rId6" tooltip="2010"/>
              </a:rPr>
              <a:t>2010</a:t>
            </a:r>
            <a:endParaRPr lang="ru-RU" sz="4000" b="1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288</Words>
  <Application>Microsoft Office PowerPoint</Application>
  <PresentationFormat>Экран (4:3)</PresentationFormat>
  <Paragraphs>180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39</cp:revision>
  <dcterms:created xsi:type="dcterms:W3CDTF">2017-04-21T13:25:34Z</dcterms:created>
  <dcterms:modified xsi:type="dcterms:W3CDTF">2017-04-21T20:06:02Z</dcterms:modified>
</cp:coreProperties>
</file>