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41F0A0-DA26-4B26-BE6D-C2F8BC61E489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ru-RU"/>
        </a:p>
      </dgm:t>
    </dgm:pt>
    <dgm:pt modelId="{D535C249-D5CE-4258-94D2-B6E445E6E702}">
      <dgm:prSet/>
      <dgm:spPr/>
      <dgm:t>
        <a:bodyPr/>
        <a:lstStyle/>
        <a:p>
          <a:pPr rtl="0"/>
          <a:r>
            <a:rPr lang="uk-UA" i="1" dirty="0" smtClean="0"/>
            <a:t>Індивідуалізація навчання на уроках англійської мови</a:t>
          </a:r>
          <a:endParaRPr lang="ru-RU" i="1" dirty="0"/>
        </a:p>
      </dgm:t>
    </dgm:pt>
    <dgm:pt modelId="{794CD6A7-4D6B-468A-8FEA-58A862C165D4}" type="parTrans" cxnId="{1273123E-F170-4A99-AC0C-507363098474}">
      <dgm:prSet/>
      <dgm:spPr/>
      <dgm:t>
        <a:bodyPr/>
        <a:lstStyle/>
        <a:p>
          <a:endParaRPr lang="ru-RU"/>
        </a:p>
      </dgm:t>
    </dgm:pt>
    <dgm:pt modelId="{E33382D5-CE33-4091-A5BD-EF815A158498}" type="sibTrans" cxnId="{1273123E-F170-4A99-AC0C-507363098474}">
      <dgm:prSet/>
      <dgm:spPr/>
      <dgm:t>
        <a:bodyPr/>
        <a:lstStyle/>
        <a:p>
          <a:endParaRPr lang="ru-RU"/>
        </a:p>
      </dgm:t>
    </dgm:pt>
    <dgm:pt modelId="{34DA763E-E6F6-4187-8B24-732C8AECC578}" type="pres">
      <dgm:prSet presAssocID="{DF41F0A0-DA26-4B26-BE6D-C2F8BC61E48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5A473E-9B6E-494C-B7A4-3355EE9DBFDA}" type="pres">
      <dgm:prSet presAssocID="{D535C249-D5CE-4258-94D2-B6E445E6E702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D6C0012-FF9D-4E80-BE4C-762F4A741E3A}" type="presOf" srcId="{D535C249-D5CE-4258-94D2-B6E445E6E702}" destId="{755A473E-9B6E-494C-B7A4-3355EE9DBFDA}" srcOrd="0" destOrd="0" presId="urn:microsoft.com/office/officeart/2005/8/layout/default"/>
    <dgm:cxn modelId="{FCAC7BFB-AE4F-47B8-B1E2-9163939ACD72}" type="presOf" srcId="{DF41F0A0-DA26-4B26-BE6D-C2F8BC61E489}" destId="{34DA763E-E6F6-4187-8B24-732C8AECC578}" srcOrd="0" destOrd="0" presId="urn:microsoft.com/office/officeart/2005/8/layout/default"/>
    <dgm:cxn modelId="{1273123E-F170-4A99-AC0C-507363098474}" srcId="{DF41F0A0-DA26-4B26-BE6D-C2F8BC61E489}" destId="{D535C249-D5CE-4258-94D2-B6E445E6E702}" srcOrd="0" destOrd="0" parTransId="{794CD6A7-4D6B-468A-8FEA-58A862C165D4}" sibTransId="{E33382D5-CE33-4091-A5BD-EF815A158498}"/>
    <dgm:cxn modelId="{66FE834C-FDDC-434D-9775-B62CE8DC009C}" type="presParOf" srcId="{34DA763E-E6F6-4187-8B24-732C8AECC578}" destId="{755A473E-9B6E-494C-B7A4-3355EE9DBFDA}" srcOrd="0" destOrd="0" presId="urn:microsoft.com/office/officeart/2005/8/layout/default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9348DAF-BC68-427D-BD1F-8CB733B2D338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4B1E06AB-323C-46BA-A3D5-B4AB1B0EF1A5}">
      <dgm:prSet phldrT="[Текст]" custT="1"/>
      <dgm:spPr/>
      <dgm:t>
        <a:bodyPr/>
        <a:lstStyle/>
        <a:p>
          <a:r>
            <a:rPr lang="uk-UA" sz="2000" dirty="0" smtClean="0"/>
            <a:t>1 група</a:t>
          </a:r>
        </a:p>
        <a:p>
          <a:r>
            <a:rPr lang="uk-UA" sz="2000" dirty="0" smtClean="0"/>
            <a:t>КВ</a:t>
          </a:r>
          <a:endParaRPr lang="ru-RU" sz="2000" dirty="0"/>
        </a:p>
      </dgm:t>
    </dgm:pt>
    <dgm:pt modelId="{B11FAEAD-B37C-408A-88E5-A750EA506F88}" type="parTrans" cxnId="{B1DEE6FB-56B2-4429-892A-EBCCAB9E3922}">
      <dgm:prSet/>
      <dgm:spPr/>
    </dgm:pt>
    <dgm:pt modelId="{88EEA933-28DA-495F-8CCB-9D1A5E4DAD73}" type="sibTrans" cxnId="{B1DEE6FB-56B2-4429-892A-EBCCAB9E3922}">
      <dgm:prSet/>
      <dgm:spPr/>
    </dgm:pt>
    <dgm:pt modelId="{6E694061-0502-4B52-AFC1-ABFCFAF18323}">
      <dgm:prSet phldrT="[Текст]" custT="1"/>
      <dgm:spPr/>
      <dgm:t>
        <a:bodyPr/>
        <a:lstStyle/>
        <a:p>
          <a:r>
            <a:rPr lang="uk-UA" sz="2000" dirty="0" smtClean="0"/>
            <a:t>2 група</a:t>
          </a:r>
        </a:p>
        <a:p>
          <a:r>
            <a:rPr lang="uk-UA" sz="2000" dirty="0" smtClean="0"/>
            <a:t>ВК,СК,КВ</a:t>
          </a:r>
          <a:endParaRPr lang="ru-RU" sz="2000" dirty="0"/>
        </a:p>
      </dgm:t>
    </dgm:pt>
    <dgm:pt modelId="{02B16706-852B-45B7-8B9B-1153E74ED8C0}" type="parTrans" cxnId="{7BEC8D7A-1AF3-426A-8DD6-CA9C59A583A1}">
      <dgm:prSet/>
      <dgm:spPr/>
    </dgm:pt>
    <dgm:pt modelId="{1FAC1C77-3FBA-4D8D-B40B-A58132E774CF}" type="sibTrans" cxnId="{7BEC8D7A-1AF3-426A-8DD6-CA9C59A583A1}">
      <dgm:prSet/>
      <dgm:spPr/>
    </dgm:pt>
    <dgm:pt modelId="{A5D08319-48B4-4290-BA10-D096FAC10211}">
      <dgm:prSet phldrT="[Текст]" custT="1"/>
      <dgm:spPr/>
      <dgm:t>
        <a:bodyPr/>
        <a:lstStyle/>
        <a:p>
          <a:r>
            <a:rPr lang="uk-UA" sz="2000" dirty="0" smtClean="0"/>
            <a:t>3 група</a:t>
          </a:r>
        </a:p>
        <a:p>
          <a:r>
            <a:rPr lang="uk-UA" sz="2000" dirty="0" smtClean="0"/>
            <a:t>ВСК,ВК,СК,КВ</a:t>
          </a:r>
          <a:endParaRPr lang="ru-RU" sz="2000" dirty="0"/>
        </a:p>
      </dgm:t>
    </dgm:pt>
    <dgm:pt modelId="{976675FD-B823-4A9D-9494-B61BF4A9E2CE}" type="parTrans" cxnId="{98D1E968-E25E-463E-94EC-37A2C04B229E}">
      <dgm:prSet/>
      <dgm:spPr/>
    </dgm:pt>
    <dgm:pt modelId="{401A3D8D-E285-483D-8B0D-62BF8DD0F718}" type="sibTrans" cxnId="{98D1E968-E25E-463E-94EC-37A2C04B229E}">
      <dgm:prSet/>
      <dgm:spPr/>
    </dgm:pt>
    <dgm:pt modelId="{8BA288FE-F4A7-4B57-95AE-A178300F4747}" type="pres">
      <dgm:prSet presAssocID="{89348DAF-BC68-427D-BD1F-8CB733B2D338}" presName="Name0" presStyleCnt="0">
        <dgm:presLayoutVars>
          <dgm:dir/>
          <dgm:animLvl val="lvl"/>
          <dgm:resizeHandles val="exact"/>
        </dgm:presLayoutVars>
      </dgm:prSet>
      <dgm:spPr/>
    </dgm:pt>
    <dgm:pt modelId="{6CEC199E-639A-4C78-9983-C3EB572D641A}" type="pres">
      <dgm:prSet presAssocID="{4B1E06AB-323C-46BA-A3D5-B4AB1B0EF1A5}" presName="Name8" presStyleCnt="0"/>
      <dgm:spPr/>
    </dgm:pt>
    <dgm:pt modelId="{D3738278-3DDA-4C9C-8CBE-E4DD52BC1388}" type="pres">
      <dgm:prSet presAssocID="{4B1E06AB-323C-46BA-A3D5-B4AB1B0EF1A5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E84BF0-3DB1-4FCC-BCB9-3D037D1C6B41}" type="pres">
      <dgm:prSet presAssocID="{4B1E06AB-323C-46BA-A3D5-B4AB1B0EF1A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4CBC92-8850-44A6-940E-396E49DB882C}" type="pres">
      <dgm:prSet presAssocID="{6E694061-0502-4B52-AFC1-ABFCFAF18323}" presName="Name8" presStyleCnt="0"/>
      <dgm:spPr/>
    </dgm:pt>
    <dgm:pt modelId="{2E89FA41-8437-4E0E-A777-27A949C94C0B}" type="pres">
      <dgm:prSet presAssocID="{6E694061-0502-4B52-AFC1-ABFCFAF18323}" presName="level" presStyleLbl="node1" presStyleIdx="1" presStyleCnt="3">
        <dgm:presLayoutVars>
          <dgm:chMax val="1"/>
          <dgm:bulletEnabled val="1"/>
        </dgm:presLayoutVars>
      </dgm:prSet>
      <dgm:spPr/>
    </dgm:pt>
    <dgm:pt modelId="{A9F6C2AC-C124-4CD2-966A-38C54C70CB2B}" type="pres">
      <dgm:prSet presAssocID="{6E694061-0502-4B52-AFC1-ABFCFAF18323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3F435FE-2780-4443-8A95-4252CA2C89D9}" type="pres">
      <dgm:prSet presAssocID="{A5D08319-48B4-4290-BA10-D096FAC10211}" presName="Name8" presStyleCnt="0"/>
      <dgm:spPr/>
    </dgm:pt>
    <dgm:pt modelId="{1EF2626E-884E-4E03-967E-C91CC17075EB}" type="pres">
      <dgm:prSet presAssocID="{A5D08319-48B4-4290-BA10-D096FAC10211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6A0658-9F09-4904-94C8-77F10CD7DB22}" type="pres">
      <dgm:prSet presAssocID="{A5D08319-48B4-4290-BA10-D096FAC1021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D1E968-E25E-463E-94EC-37A2C04B229E}" srcId="{89348DAF-BC68-427D-BD1F-8CB733B2D338}" destId="{A5D08319-48B4-4290-BA10-D096FAC10211}" srcOrd="2" destOrd="0" parTransId="{976675FD-B823-4A9D-9494-B61BF4A9E2CE}" sibTransId="{401A3D8D-E285-483D-8B0D-62BF8DD0F718}"/>
    <dgm:cxn modelId="{DAB3A064-554E-4570-9383-EC14F5A62DBA}" type="presOf" srcId="{4B1E06AB-323C-46BA-A3D5-B4AB1B0EF1A5}" destId="{D3738278-3DDA-4C9C-8CBE-E4DD52BC1388}" srcOrd="0" destOrd="0" presId="urn:microsoft.com/office/officeart/2005/8/layout/pyramid1"/>
    <dgm:cxn modelId="{904C1413-BE7A-41D3-A8BB-67235547FDD9}" type="presOf" srcId="{89348DAF-BC68-427D-BD1F-8CB733B2D338}" destId="{8BA288FE-F4A7-4B57-95AE-A178300F4747}" srcOrd="0" destOrd="0" presId="urn:microsoft.com/office/officeart/2005/8/layout/pyramid1"/>
    <dgm:cxn modelId="{8ED26591-A933-41EC-8737-1C19B7A8B44E}" type="presOf" srcId="{4B1E06AB-323C-46BA-A3D5-B4AB1B0EF1A5}" destId="{C4E84BF0-3DB1-4FCC-BCB9-3D037D1C6B41}" srcOrd="1" destOrd="0" presId="urn:microsoft.com/office/officeart/2005/8/layout/pyramid1"/>
    <dgm:cxn modelId="{7BEC8D7A-1AF3-426A-8DD6-CA9C59A583A1}" srcId="{89348DAF-BC68-427D-BD1F-8CB733B2D338}" destId="{6E694061-0502-4B52-AFC1-ABFCFAF18323}" srcOrd="1" destOrd="0" parTransId="{02B16706-852B-45B7-8B9B-1153E74ED8C0}" sibTransId="{1FAC1C77-3FBA-4D8D-B40B-A58132E774CF}"/>
    <dgm:cxn modelId="{B1DEE6FB-56B2-4429-892A-EBCCAB9E3922}" srcId="{89348DAF-BC68-427D-BD1F-8CB733B2D338}" destId="{4B1E06AB-323C-46BA-A3D5-B4AB1B0EF1A5}" srcOrd="0" destOrd="0" parTransId="{B11FAEAD-B37C-408A-88E5-A750EA506F88}" sibTransId="{88EEA933-28DA-495F-8CCB-9D1A5E4DAD73}"/>
    <dgm:cxn modelId="{603D7964-09FB-4E87-A309-60BD20E3C32C}" type="presOf" srcId="{6E694061-0502-4B52-AFC1-ABFCFAF18323}" destId="{A9F6C2AC-C124-4CD2-966A-38C54C70CB2B}" srcOrd="1" destOrd="0" presId="urn:microsoft.com/office/officeart/2005/8/layout/pyramid1"/>
    <dgm:cxn modelId="{568C4402-F6A9-4EA8-BC26-6BB2317EEDDA}" type="presOf" srcId="{A5D08319-48B4-4290-BA10-D096FAC10211}" destId="{1EF2626E-884E-4E03-967E-C91CC17075EB}" srcOrd="0" destOrd="0" presId="urn:microsoft.com/office/officeart/2005/8/layout/pyramid1"/>
    <dgm:cxn modelId="{0F642282-FC6C-455E-9D7A-1F31C966C833}" type="presOf" srcId="{6E694061-0502-4B52-AFC1-ABFCFAF18323}" destId="{2E89FA41-8437-4E0E-A777-27A949C94C0B}" srcOrd="0" destOrd="0" presId="urn:microsoft.com/office/officeart/2005/8/layout/pyramid1"/>
    <dgm:cxn modelId="{9E1A3AB2-05E5-445C-ADCB-FB3352CBE2AF}" type="presOf" srcId="{A5D08319-48B4-4290-BA10-D096FAC10211}" destId="{856A0658-9F09-4904-94C8-77F10CD7DB22}" srcOrd="1" destOrd="0" presId="urn:microsoft.com/office/officeart/2005/8/layout/pyramid1"/>
    <dgm:cxn modelId="{3CA79C49-4B3C-495D-AC16-8F6FCCB78018}" type="presParOf" srcId="{8BA288FE-F4A7-4B57-95AE-A178300F4747}" destId="{6CEC199E-639A-4C78-9983-C3EB572D641A}" srcOrd="0" destOrd="0" presId="urn:microsoft.com/office/officeart/2005/8/layout/pyramid1"/>
    <dgm:cxn modelId="{F20DA3B0-6927-49D6-BB3D-4C5001257DEE}" type="presParOf" srcId="{6CEC199E-639A-4C78-9983-C3EB572D641A}" destId="{D3738278-3DDA-4C9C-8CBE-E4DD52BC1388}" srcOrd="0" destOrd="0" presId="urn:microsoft.com/office/officeart/2005/8/layout/pyramid1"/>
    <dgm:cxn modelId="{F33D8024-BE3C-45F9-846B-E8C70EC8A264}" type="presParOf" srcId="{6CEC199E-639A-4C78-9983-C3EB572D641A}" destId="{C4E84BF0-3DB1-4FCC-BCB9-3D037D1C6B41}" srcOrd="1" destOrd="0" presId="urn:microsoft.com/office/officeart/2005/8/layout/pyramid1"/>
    <dgm:cxn modelId="{346CE1C5-AF48-4649-8924-3329DC67080D}" type="presParOf" srcId="{8BA288FE-F4A7-4B57-95AE-A178300F4747}" destId="{4E4CBC92-8850-44A6-940E-396E49DB882C}" srcOrd="1" destOrd="0" presId="urn:microsoft.com/office/officeart/2005/8/layout/pyramid1"/>
    <dgm:cxn modelId="{C2107864-444E-4901-A381-15DE8AF79E17}" type="presParOf" srcId="{4E4CBC92-8850-44A6-940E-396E49DB882C}" destId="{2E89FA41-8437-4E0E-A777-27A949C94C0B}" srcOrd="0" destOrd="0" presId="urn:microsoft.com/office/officeart/2005/8/layout/pyramid1"/>
    <dgm:cxn modelId="{6AA40D0A-7C2F-4863-88A4-A17B7E94B6BC}" type="presParOf" srcId="{4E4CBC92-8850-44A6-940E-396E49DB882C}" destId="{A9F6C2AC-C124-4CD2-966A-38C54C70CB2B}" srcOrd="1" destOrd="0" presId="urn:microsoft.com/office/officeart/2005/8/layout/pyramid1"/>
    <dgm:cxn modelId="{2D704FF6-3395-4ED6-A743-60112B1CE867}" type="presParOf" srcId="{8BA288FE-F4A7-4B57-95AE-A178300F4747}" destId="{B3F435FE-2780-4443-8A95-4252CA2C89D9}" srcOrd="2" destOrd="0" presId="urn:microsoft.com/office/officeart/2005/8/layout/pyramid1"/>
    <dgm:cxn modelId="{87468C0C-D76D-4EBA-8251-A7FB642EAE0F}" type="presParOf" srcId="{B3F435FE-2780-4443-8A95-4252CA2C89D9}" destId="{1EF2626E-884E-4E03-967E-C91CC17075EB}" srcOrd="0" destOrd="0" presId="urn:microsoft.com/office/officeart/2005/8/layout/pyramid1"/>
    <dgm:cxn modelId="{E2D63844-E458-40CA-B3DD-616F06A4AA50}" type="presParOf" srcId="{B3F435FE-2780-4443-8A95-4252CA2C89D9}" destId="{856A0658-9F09-4904-94C8-77F10CD7DB22}" srcOrd="1" destOrd="0" presId="urn:microsoft.com/office/officeart/2005/8/layout/pyramid1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3E65597-6994-46B6-9684-DEB9B4534922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42A8B2-A3C3-4D24-8ECF-B469799F9BF3}">
      <dgm:prSet phldrT="[Текст]"/>
      <dgm:spPr/>
      <dgm:t>
        <a:bodyPr/>
        <a:lstStyle/>
        <a:p>
          <a:r>
            <a:rPr lang="uk-UA" dirty="0" smtClean="0"/>
            <a:t>1</a:t>
          </a:r>
          <a:endParaRPr lang="ru-RU" dirty="0"/>
        </a:p>
      </dgm:t>
    </dgm:pt>
    <dgm:pt modelId="{3BBD3F0F-5F58-4BEB-A7E8-58BA6D831A54}" type="parTrans" cxnId="{B06DC4D6-B3A9-4A34-85BF-7DC9046D3DC1}">
      <dgm:prSet/>
      <dgm:spPr/>
      <dgm:t>
        <a:bodyPr/>
        <a:lstStyle/>
        <a:p>
          <a:endParaRPr lang="ru-RU"/>
        </a:p>
      </dgm:t>
    </dgm:pt>
    <dgm:pt modelId="{3D981764-C289-4678-942C-121167408230}" type="sibTrans" cxnId="{B06DC4D6-B3A9-4A34-85BF-7DC9046D3DC1}">
      <dgm:prSet/>
      <dgm:spPr/>
      <dgm:t>
        <a:bodyPr/>
        <a:lstStyle/>
        <a:p>
          <a:endParaRPr lang="ru-RU"/>
        </a:p>
      </dgm:t>
    </dgm:pt>
    <dgm:pt modelId="{21502534-5ABE-4243-A80C-FCD526A1F7E1}">
      <dgm:prSet phldrT="[Текст]"/>
      <dgm:spPr/>
      <dgm:t>
        <a:bodyPr/>
        <a:lstStyle/>
        <a:p>
          <a:r>
            <a:rPr lang="uk-UA" dirty="0" smtClean="0"/>
            <a:t>Етап засвоєння-200%</a:t>
          </a:r>
          <a:endParaRPr lang="ru-RU" dirty="0"/>
        </a:p>
      </dgm:t>
    </dgm:pt>
    <dgm:pt modelId="{495A7AE1-C848-4E9F-8F09-13357171E03A}" type="parTrans" cxnId="{E01A6577-BBDD-422A-A489-6D9CDD40FC1A}">
      <dgm:prSet/>
      <dgm:spPr/>
      <dgm:t>
        <a:bodyPr/>
        <a:lstStyle/>
        <a:p>
          <a:endParaRPr lang="ru-RU"/>
        </a:p>
      </dgm:t>
    </dgm:pt>
    <dgm:pt modelId="{85C0E8E0-498C-41C0-90C5-07472FD2295D}" type="sibTrans" cxnId="{E01A6577-BBDD-422A-A489-6D9CDD40FC1A}">
      <dgm:prSet/>
      <dgm:spPr/>
      <dgm:t>
        <a:bodyPr/>
        <a:lstStyle/>
        <a:p>
          <a:endParaRPr lang="ru-RU"/>
        </a:p>
      </dgm:t>
    </dgm:pt>
    <dgm:pt modelId="{186125AA-E3B2-4A1C-AF84-7CB9A02BE506}">
      <dgm:prSet phldrT="[Текст]"/>
      <dgm:spPr/>
      <dgm:t>
        <a:bodyPr/>
        <a:lstStyle/>
        <a:p>
          <a:r>
            <a:rPr lang="uk-UA" dirty="0" smtClean="0"/>
            <a:t>----</a:t>
          </a:r>
          <a:endParaRPr lang="ru-RU" dirty="0"/>
        </a:p>
      </dgm:t>
    </dgm:pt>
    <dgm:pt modelId="{55591E2B-CB3C-42C2-818B-61226DF33541}" type="parTrans" cxnId="{B038C42A-593F-462C-8C71-0CA1C07451DD}">
      <dgm:prSet/>
      <dgm:spPr/>
      <dgm:t>
        <a:bodyPr/>
        <a:lstStyle/>
        <a:p>
          <a:endParaRPr lang="ru-RU"/>
        </a:p>
      </dgm:t>
    </dgm:pt>
    <dgm:pt modelId="{167488F6-56D6-4B60-9C22-F8A106890FEE}" type="sibTrans" cxnId="{B038C42A-593F-462C-8C71-0CA1C07451DD}">
      <dgm:prSet/>
      <dgm:spPr/>
      <dgm:t>
        <a:bodyPr/>
        <a:lstStyle/>
        <a:p>
          <a:endParaRPr lang="ru-RU"/>
        </a:p>
      </dgm:t>
    </dgm:pt>
    <dgm:pt modelId="{268249C3-5773-4BD4-A9F8-614080ABCCDE}">
      <dgm:prSet phldrT="[Текст]"/>
      <dgm:spPr/>
      <dgm:t>
        <a:bodyPr/>
        <a:lstStyle/>
        <a:p>
          <a:r>
            <a:rPr lang="uk-UA" dirty="0" smtClean="0"/>
            <a:t>2</a:t>
          </a:r>
          <a:endParaRPr lang="ru-RU" dirty="0"/>
        </a:p>
      </dgm:t>
    </dgm:pt>
    <dgm:pt modelId="{8E81D05A-9306-41EF-B2F5-10DA221C33E4}" type="parTrans" cxnId="{BC67FE54-CA69-497D-8AC5-61C83AEA9852}">
      <dgm:prSet/>
      <dgm:spPr/>
      <dgm:t>
        <a:bodyPr/>
        <a:lstStyle/>
        <a:p>
          <a:endParaRPr lang="ru-RU"/>
        </a:p>
      </dgm:t>
    </dgm:pt>
    <dgm:pt modelId="{A6761BDA-80F8-429F-8A61-E0295F548CA8}" type="sibTrans" cxnId="{BC67FE54-CA69-497D-8AC5-61C83AEA9852}">
      <dgm:prSet/>
      <dgm:spPr/>
      <dgm:t>
        <a:bodyPr/>
        <a:lstStyle/>
        <a:p>
          <a:endParaRPr lang="ru-RU"/>
        </a:p>
      </dgm:t>
    </dgm:pt>
    <dgm:pt modelId="{344EB88B-DB01-4DE7-8937-D75284739165}">
      <dgm:prSet phldrT="[Текст]"/>
      <dgm:spPr/>
      <dgm:t>
        <a:bodyPr/>
        <a:lstStyle/>
        <a:p>
          <a:r>
            <a:rPr lang="uk-UA" dirty="0" smtClean="0"/>
            <a:t>Етап засвоєння-150%</a:t>
          </a:r>
          <a:endParaRPr lang="ru-RU" dirty="0"/>
        </a:p>
      </dgm:t>
    </dgm:pt>
    <dgm:pt modelId="{A5530A1A-D7A4-4AEA-8AFB-7E08C00BE291}" type="parTrans" cxnId="{3B1D56F1-0D96-445C-B5D8-21A74C8A33CA}">
      <dgm:prSet/>
      <dgm:spPr/>
      <dgm:t>
        <a:bodyPr/>
        <a:lstStyle/>
        <a:p>
          <a:endParaRPr lang="ru-RU"/>
        </a:p>
      </dgm:t>
    </dgm:pt>
    <dgm:pt modelId="{8C77D9BD-5A71-4692-872C-EFCE189BAC81}" type="sibTrans" cxnId="{3B1D56F1-0D96-445C-B5D8-21A74C8A33CA}">
      <dgm:prSet/>
      <dgm:spPr/>
      <dgm:t>
        <a:bodyPr/>
        <a:lstStyle/>
        <a:p>
          <a:endParaRPr lang="ru-RU"/>
        </a:p>
      </dgm:t>
    </dgm:pt>
    <dgm:pt modelId="{250E6D38-29A3-41C0-80CD-2EB580EB0739}">
      <dgm:prSet phldrT="[Текст]"/>
      <dgm:spPr/>
      <dgm:t>
        <a:bodyPr/>
        <a:lstStyle/>
        <a:p>
          <a:r>
            <a:rPr lang="uk-UA" dirty="0" smtClean="0"/>
            <a:t>Етап узагальнення-50%</a:t>
          </a:r>
          <a:endParaRPr lang="ru-RU" dirty="0"/>
        </a:p>
      </dgm:t>
    </dgm:pt>
    <dgm:pt modelId="{8B078224-259C-41DF-94E7-7AAA786368B7}" type="parTrans" cxnId="{5F0015BD-2F6D-4F49-8C1A-829E140CA48D}">
      <dgm:prSet/>
      <dgm:spPr/>
      <dgm:t>
        <a:bodyPr/>
        <a:lstStyle/>
        <a:p>
          <a:endParaRPr lang="ru-RU"/>
        </a:p>
      </dgm:t>
    </dgm:pt>
    <dgm:pt modelId="{99EBF4EF-FBFC-4AA6-8275-E2E6F88A3918}" type="sibTrans" cxnId="{5F0015BD-2F6D-4F49-8C1A-829E140CA48D}">
      <dgm:prSet/>
      <dgm:spPr/>
      <dgm:t>
        <a:bodyPr/>
        <a:lstStyle/>
        <a:p>
          <a:endParaRPr lang="ru-RU"/>
        </a:p>
      </dgm:t>
    </dgm:pt>
    <dgm:pt modelId="{54EAFB9E-3731-4506-B17E-5077AB6C8358}">
      <dgm:prSet phldrT="[Текст]"/>
      <dgm:spPr/>
      <dgm:t>
        <a:bodyPr/>
        <a:lstStyle/>
        <a:p>
          <a:r>
            <a:rPr lang="uk-UA" dirty="0" smtClean="0"/>
            <a:t>3</a:t>
          </a:r>
          <a:endParaRPr lang="ru-RU" dirty="0"/>
        </a:p>
      </dgm:t>
    </dgm:pt>
    <dgm:pt modelId="{7DA40471-A8FA-4692-8850-070AAFDC5839}" type="parTrans" cxnId="{A93CD6D4-4C8F-4AD0-92CA-E5FC2BD6CB59}">
      <dgm:prSet/>
      <dgm:spPr/>
      <dgm:t>
        <a:bodyPr/>
        <a:lstStyle/>
        <a:p>
          <a:endParaRPr lang="ru-RU"/>
        </a:p>
      </dgm:t>
    </dgm:pt>
    <dgm:pt modelId="{BD818CDF-46C5-4FC2-B6A2-CDB00B42DE48}" type="sibTrans" cxnId="{A93CD6D4-4C8F-4AD0-92CA-E5FC2BD6CB59}">
      <dgm:prSet/>
      <dgm:spPr/>
      <dgm:t>
        <a:bodyPr/>
        <a:lstStyle/>
        <a:p>
          <a:endParaRPr lang="ru-RU"/>
        </a:p>
      </dgm:t>
    </dgm:pt>
    <dgm:pt modelId="{02E1E19B-9AC3-4F1D-8235-51FD65B472F2}">
      <dgm:prSet phldrT="[Текст]"/>
      <dgm:spPr/>
      <dgm:t>
        <a:bodyPr/>
        <a:lstStyle/>
        <a:p>
          <a:r>
            <a:rPr lang="uk-UA" dirty="0" smtClean="0"/>
            <a:t>Етап засвоєння-50%</a:t>
          </a:r>
          <a:endParaRPr lang="ru-RU" dirty="0"/>
        </a:p>
      </dgm:t>
    </dgm:pt>
    <dgm:pt modelId="{B79D1418-22E7-4339-8F73-DB5146C43894}" type="parTrans" cxnId="{4AF80B40-7217-40F9-B8FF-3B1B7968C968}">
      <dgm:prSet/>
      <dgm:spPr/>
      <dgm:t>
        <a:bodyPr/>
        <a:lstStyle/>
        <a:p>
          <a:endParaRPr lang="ru-RU"/>
        </a:p>
      </dgm:t>
    </dgm:pt>
    <dgm:pt modelId="{88073823-B2FB-4B90-93C8-D67C0D3F87CA}" type="sibTrans" cxnId="{4AF80B40-7217-40F9-B8FF-3B1B7968C968}">
      <dgm:prSet/>
      <dgm:spPr/>
      <dgm:t>
        <a:bodyPr/>
        <a:lstStyle/>
        <a:p>
          <a:endParaRPr lang="ru-RU"/>
        </a:p>
      </dgm:t>
    </dgm:pt>
    <dgm:pt modelId="{543FEFF5-8E06-428E-BB92-C95874337F82}">
      <dgm:prSet phldrT="[Текст]"/>
      <dgm:spPr/>
      <dgm:t>
        <a:bodyPr/>
        <a:lstStyle/>
        <a:p>
          <a:r>
            <a:rPr lang="uk-UA" dirty="0" smtClean="0"/>
            <a:t>Етап узагальнення-150%</a:t>
          </a:r>
          <a:endParaRPr lang="ru-RU" dirty="0"/>
        </a:p>
      </dgm:t>
    </dgm:pt>
    <dgm:pt modelId="{7EC81364-5FA1-45CC-9713-55A763BCFDE6}" type="parTrans" cxnId="{F9B54B17-3B16-4FA0-AE99-13C0C22F4E61}">
      <dgm:prSet/>
      <dgm:spPr/>
      <dgm:t>
        <a:bodyPr/>
        <a:lstStyle/>
        <a:p>
          <a:endParaRPr lang="ru-RU"/>
        </a:p>
      </dgm:t>
    </dgm:pt>
    <dgm:pt modelId="{0BC2F84E-C29C-4D45-B2A6-B3AAD1C25BAF}" type="sibTrans" cxnId="{F9B54B17-3B16-4FA0-AE99-13C0C22F4E61}">
      <dgm:prSet/>
      <dgm:spPr/>
      <dgm:t>
        <a:bodyPr/>
        <a:lstStyle/>
        <a:p>
          <a:endParaRPr lang="ru-RU"/>
        </a:p>
      </dgm:t>
    </dgm:pt>
    <dgm:pt modelId="{19E13317-DD13-4CB0-93BA-16EF0DE2A132}" type="pres">
      <dgm:prSet presAssocID="{73E65597-6994-46B6-9684-DEB9B4534922}" presName="linearFlow" presStyleCnt="0">
        <dgm:presLayoutVars>
          <dgm:dir/>
          <dgm:animLvl val="lvl"/>
          <dgm:resizeHandles val="exact"/>
        </dgm:presLayoutVars>
      </dgm:prSet>
      <dgm:spPr/>
    </dgm:pt>
    <dgm:pt modelId="{244789F8-E9FC-4DFF-9494-6AF6F12A617F}" type="pres">
      <dgm:prSet presAssocID="{2C42A8B2-A3C3-4D24-8ECF-B469799F9BF3}" presName="composite" presStyleCnt="0"/>
      <dgm:spPr/>
    </dgm:pt>
    <dgm:pt modelId="{7FCDB852-9411-4945-8B24-6CA433B99D5F}" type="pres">
      <dgm:prSet presAssocID="{2C42A8B2-A3C3-4D24-8ECF-B469799F9BF3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BFC49184-C52F-4093-A728-50301D8FF082}" type="pres">
      <dgm:prSet presAssocID="{2C42A8B2-A3C3-4D24-8ECF-B469799F9BF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9506BF-9413-422A-A04D-BB4DDD1C3FEA}" type="pres">
      <dgm:prSet presAssocID="{3D981764-C289-4678-942C-121167408230}" presName="sp" presStyleCnt="0"/>
      <dgm:spPr/>
    </dgm:pt>
    <dgm:pt modelId="{B20D7F1E-111B-4D0F-92FA-CFEE46990FFB}" type="pres">
      <dgm:prSet presAssocID="{268249C3-5773-4BD4-A9F8-614080ABCCDE}" presName="composite" presStyleCnt="0"/>
      <dgm:spPr/>
    </dgm:pt>
    <dgm:pt modelId="{D2B5146F-804E-4A43-9115-2686A3F85791}" type="pres">
      <dgm:prSet presAssocID="{268249C3-5773-4BD4-A9F8-614080ABCCDE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96F50AB4-682F-4BE8-8389-20FD5A2E2EBB}" type="pres">
      <dgm:prSet presAssocID="{268249C3-5773-4BD4-A9F8-614080ABCCD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7BD680-54CB-4E17-A7C5-06850314B5C7}" type="pres">
      <dgm:prSet presAssocID="{A6761BDA-80F8-429F-8A61-E0295F548CA8}" presName="sp" presStyleCnt="0"/>
      <dgm:spPr/>
    </dgm:pt>
    <dgm:pt modelId="{1ADC9E43-9C0C-4743-9D57-6AC07AA4AB62}" type="pres">
      <dgm:prSet presAssocID="{54EAFB9E-3731-4506-B17E-5077AB6C8358}" presName="composite" presStyleCnt="0"/>
      <dgm:spPr/>
    </dgm:pt>
    <dgm:pt modelId="{62398FB6-AEEA-4B9C-88BC-F48D9632D966}" type="pres">
      <dgm:prSet presAssocID="{54EAFB9E-3731-4506-B17E-5077AB6C8358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1877AB7-0533-4469-AD55-4192026753A8}" type="pres">
      <dgm:prSet presAssocID="{54EAFB9E-3731-4506-B17E-5077AB6C835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F80B40-7217-40F9-B8FF-3B1B7968C968}" srcId="{54EAFB9E-3731-4506-B17E-5077AB6C8358}" destId="{02E1E19B-9AC3-4F1D-8235-51FD65B472F2}" srcOrd="0" destOrd="0" parTransId="{B79D1418-22E7-4339-8F73-DB5146C43894}" sibTransId="{88073823-B2FB-4B90-93C8-D67C0D3F87CA}"/>
    <dgm:cxn modelId="{DF54BF90-2BCF-4423-AB37-4CAB476D5AB8}" type="presOf" srcId="{02E1E19B-9AC3-4F1D-8235-51FD65B472F2}" destId="{91877AB7-0533-4469-AD55-4192026753A8}" srcOrd="0" destOrd="0" presId="urn:microsoft.com/office/officeart/2005/8/layout/chevron2"/>
    <dgm:cxn modelId="{9048C88D-E87A-4D99-8B57-DF7BEE8360B0}" type="presOf" srcId="{250E6D38-29A3-41C0-80CD-2EB580EB0739}" destId="{96F50AB4-682F-4BE8-8389-20FD5A2E2EBB}" srcOrd="0" destOrd="1" presId="urn:microsoft.com/office/officeart/2005/8/layout/chevron2"/>
    <dgm:cxn modelId="{583A11FA-B5EF-4342-B451-7066593F1947}" type="presOf" srcId="{73E65597-6994-46B6-9684-DEB9B4534922}" destId="{19E13317-DD13-4CB0-93BA-16EF0DE2A132}" srcOrd="0" destOrd="0" presId="urn:microsoft.com/office/officeart/2005/8/layout/chevron2"/>
    <dgm:cxn modelId="{B038C42A-593F-462C-8C71-0CA1C07451DD}" srcId="{2C42A8B2-A3C3-4D24-8ECF-B469799F9BF3}" destId="{186125AA-E3B2-4A1C-AF84-7CB9A02BE506}" srcOrd="1" destOrd="0" parTransId="{55591E2B-CB3C-42C2-818B-61226DF33541}" sibTransId="{167488F6-56D6-4B60-9C22-F8A106890FEE}"/>
    <dgm:cxn modelId="{4ACF1065-5072-41A2-ACC5-0666013CC45C}" type="presOf" srcId="{21502534-5ABE-4243-A80C-FCD526A1F7E1}" destId="{BFC49184-C52F-4093-A728-50301D8FF082}" srcOrd="0" destOrd="0" presId="urn:microsoft.com/office/officeart/2005/8/layout/chevron2"/>
    <dgm:cxn modelId="{F26DC5EE-9FBC-42FC-AE0E-0C2E04B2A129}" type="presOf" srcId="{543FEFF5-8E06-428E-BB92-C95874337F82}" destId="{91877AB7-0533-4469-AD55-4192026753A8}" srcOrd="0" destOrd="1" presId="urn:microsoft.com/office/officeart/2005/8/layout/chevron2"/>
    <dgm:cxn modelId="{CA57B78F-66AC-4341-B21D-6CFD343DBB28}" type="presOf" srcId="{344EB88B-DB01-4DE7-8937-D75284739165}" destId="{96F50AB4-682F-4BE8-8389-20FD5A2E2EBB}" srcOrd="0" destOrd="0" presId="urn:microsoft.com/office/officeart/2005/8/layout/chevron2"/>
    <dgm:cxn modelId="{E01A6577-BBDD-422A-A489-6D9CDD40FC1A}" srcId="{2C42A8B2-A3C3-4D24-8ECF-B469799F9BF3}" destId="{21502534-5ABE-4243-A80C-FCD526A1F7E1}" srcOrd="0" destOrd="0" parTransId="{495A7AE1-C848-4E9F-8F09-13357171E03A}" sibTransId="{85C0E8E0-498C-41C0-90C5-07472FD2295D}"/>
    <dgm:cxn modelId="{F9B54B17-3B16-4FA0-AE99-13C0C22F4E61}" srcId="{54EAFB9E-3731-4506-B17E-5077AB6C8358}" destId="{543FEFF5-8E06-428E-BB92-C95874337F82}" srcOrd="1" destOrd="0" parTransId="{7EC81364-5FA1-45CC-9713-55A763BCFDE6}" sibTransId="{0BC2F84E-C29C-4D45-B2A6-B3AAD1C25BAF}"/>
    <dgm:cxn modelId="{B06DC4D6-B3A9-4A34-85BF-7DC9046D3DC1}" srcId="{73E65597-6994-46B6-9684-DEB9B4534922}" destId="{2C42A8B2-A3C3-4D24-8ECF-B469799F9BF3}" srcOrd="0" destOrd="0" parTransId="{3BBD3F0F-5F58-4BEB-A7E8-58BA6D831A54}" sibTransId="{3D981764-C289-4678-942C-121167408230}"/>
    <dgm:cxn modelId="{BC67FE54-CA69-497D-8AC5-61C83AEA9852}" srcId="{73E65597-6994-46B6-9684-DEB9B4534922}" destId="{268249C3-5773-4BD4-A9F8-614080ABCCDE}" srcOrd="1" destOrd="0" parTransId="{8E81D05A-9306-41EF-B2F5-10DA221C33E4}" sibTransId="{A6761BDA-80F8-429F-8A61-E0295F548CA8}"/>
    <dgm:cxn modelId="{3B1D56F1-0D96-445C-B5D8-21A74C8A33CA}" srcId="{268249C3-5773-4BD4-A9F8-614080ABCCDE}" destId="{344EB88B-DB01-4DE7-8937-D75284739165}" srcOrd="0" destOrd="0" parTransId="{A5530A1A-D7A4-4AEA-8AFB-7E08C00BE291}" sibTransId="{8C77D9BD-5A71-4692-872C-EFCE189BAC81}"/>
    <dgm:cxn modelId="{4F5626EC-6844-4691-9F60-51CE8B5C1DE8}" type="presOf" srcId="{2C42A8B2-A3C3-4D24-8ECF-B469799F9BF3}" destId="{7FCDB852-9411-4945-8B24-6CA433B99D5F}" srcOrd="0" destOrd="0" presId="urn:microsoft.com/office/officeart/2005/8/layout/chevron2"/>
    <dgm:cxn modelId="{A93CD6D4-4C8F-4AD0-92CA-E5FC2BD6CB59}" srcId="{73E65597-6994-46B6-9684-DEB9B4534922}" destId="{54EAFB9E-3731-4506-B17E-5077AB6C8358}" srcOrd="2" destOrd="0" parTransId="{7DA40471-A8FA-4692-8850-070AAFDC5839}" sibTransId="{BD818CDF-46C5-4FC2-B6A2-CDB00B42DE48}"/>
    <dgm:cxn modelId="{DCFF12B8-73B6-47F1-89AB-3084D3F3EA02}" type="presOf" srcId="{54EAFB9E-3731-4506-B17E-5077AB6C8358}" destId="{62398FB6-AEEA-4B9C-88BC-F48D9632D966}" srcOrd="0" destOrd="0" presId="urn:microsoft.com/office/officeart/2005/8/layout/chevron2"/>
    <dgm:cxn modelId="{8EDE68B7-D809-4E7A-A376-922727648A6B}" type="presOf" srcId="{268249C3-5773-4BD4-A9F8-614080ABCCDE}" destId="{D2B5146F-804E-4A43-9115-2686A3F85791}" srcOrd="0" destOrd="0" presId="urn:microsoft.com/office/officeart/2005/8/layout/chevron2"/>
    <dgm:cxn modelId="{5F0015BD-2F6D-4F49-8C1A-829E140CA48D}" srcId="{268249C3-5773-4BD4-A9F8-614080ABCCDE}" destId="{250E6D38-29A3-41C0-80CD-2EB580EB0739}" srcOrd="1" destOrd="0" parTransId="{8B078224-259C-41DF-94E7-7AAA786368B7}" sibTransId="{99EBF4EF-FBFC-4AA6-8275-E2E6F88A3918}"/>
    <dgm:cxn modelId="{D6657C49-279E-4A35-BE69-42AA5F193A99}" type="presOf" srcId="{186125AA-E3B2-4A1C-AF84-7CB9A02BE506}" destId="{BFC49184-C52F-4093-A728-50301D8FF082}" srcOrd="0" destOrd="1" presId="urn:microsoft.com/office/officeart/2005/8/layout/chevron2"/>
    <dgm:cxn modelId="{78FD3E2A-8AE5-4494-A34E-03B3382831ED}" type="presParOf" srcId="{19E13317-DD13-4CB0-93BA-16EF0DE2A132}" destId="{244789F8-E9FC-4DFF-9494-6AF6F12A617F}" srcOrd="0" destOrd="0" presId="urn:microsoft.com/office/officeart/2005/8/layout/chevron2"/>
    <dgm:cxn modelId="{8EF572DC-E4D9-42A7-B924-A175D41AAEE1}" type="presParOf" srcId="{244789F8-E9FC-4DFF-9494-6AF6F12A617F}" destId="{7FCDB852-9411-4945-8B24-6CA433B99D5F}" srcOrd="0" destOrd="0" presId="urn:microsoft.com/office/officeart/2005/8/layout/chevron2"/>
    <dgm:cxn modelId="{AE6CB3C5-C134-431A-A583-0B427A8975FE}" type="presParOf" srcId="{244789F8-E9FC-4DFF-9494-6AF6F12A617F}" destId="{BFC49184-C52F-4093-A728-50301D8FF082}" srcOrd="1" destOrd="0" presId="urn:microsoft.com/office/officeart/2005/8/layout/chevron2"/>
    <dgm:cxn modelId="{A050AEC3-38EE-49FE-B15E-6F0888677748}" type="presParOf" srcId="{19E13317-DD13-4CB0-93BA-16EF0DE2A132}" destId="{929506BF-9413-422A-A04D-BB4DDD1C3FEA}" srcOrd="1" destOrd="0" presId="urn:microsoft.com/office/officeart/2005/8/layout/chevron2"/>
    <dgm:cxn modelId="{F8B21864-68D9-4692-AAC7-767B5997AD77}" type="presParOf" srcId="{19E13317-DD13-4CB0-93BA-16EF0DE2A132}" destId="{B20D7F1E-111B-4D0F-92FA-CFEE46990FFB}" srcOrd="2" destOrd="0" presId="urn:microsoft.com/office/officeart/2005/8/layout/chevron2"/>
    <dgm:cxn modelId="{9F03E916-6AC3-4D0B-94CF-49B62C182B2D}" type="presParOf" srcId="{B20D7F1E-111B-4D0F-92FA-CFEE46990FFB}" destId="{D2B5146F-804E-4A43-9115-2686A3F85791}" srcOrd="0" destOrd="0" presId="urn:microsoft.com/office/officeart/2005/8/layout/chevron2"/>
    <dgm:cxn modelId="{4F19128E-C053-4324-88F3-097720B94334}" type="presParOf" srcId="{B20D7F1E-111B-4D0F-92FA-CFEE46990FFB}" destId="{96F50AB4-682F-4BE8-8389-20FD5A2E2EBB}" srcOrd="1" destOrd="0" presId="urn:microsoft.com/office/officeart/2005/8/layout/chevron2"/>
    <dgm:cxn modelId="{EA22FF81-F7EB-45FD-93F6-9AE98DD5F169}" type="presParOf" srcId="{19E13317-DD13-4CB0-93BA-16EF0DE2A132}" destId="{237BD680-54CB-4E17-A7C5-06850314B5C7}" srcOrd="3" destOrd="0" presId="urn:microsoft.com/office/officeart/2005/8/layout/chevron2"/>
    <dgm:cxn modelId="{57BDC720-42D7-4BD3-A1A2-B0D839EDA073}" type="presParOf" srcId="{19E13317-DD13-4CB0-93BA-16EF0DE2A132}" destId="{1ADC9E43-9C0C-4743-9D57-6AC07AA4AB62}" srcOrd="4" destOrd="0" presId="urn:microsoft.com/office/officeart/2005/8/layout/chevron2"/>
    <dgm:cxn modelId="{15E286CB-2156-479C-B30A-3F2402297E50}" type="presParOf" srcId="{1ADC9E43-9C0C-4743-9D57-6AC07AA4AB62}" destId="{62398FB6-AEEA-4B9C-88BC-F48D9632D966}" srcOrd="0" destOrd="0" presId="urn:microsoft.com/office/officeart/2005/8/layout/chevron2"/>
    <dgm:cxn modelId="{81B49100-2314-40D2-849F-C88A6BA6FBCC}" type="presParOf" srcId="{1ADC9E43-9C0C-4743-9D57-6AC07AA4AB62}" destId="{91877AB7-0533-4469-AD55-4192026753A8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46D565-8755-412E-BAB0-BB78CE52DC74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BCC240C4-40E4-4980-85D6-8735EA2B129C}">
      <dgm:prSet/>
      <dgm:spPr/>
      <dgm:t>
        <a:bodyPr/>
        <a:lstStyle/>
        <a:p>
          <a:pPr rtl="0"/>
          <a:r>
            <a:rPr lang="uk-UA" i="1" dirty="0" smtClean="0"/>
            <a:t>Індивідуалізація-організація процесу навчання на основі врахування індивідуальних особливостей учнів</a:t>
          </a:r>
          <a:endParaRPr lang="ru-RU" i="1" dirty="0"/>
        </a:p>
      </dgm:t>
    </dgm:pt>
    <dgm:pt modelId="{F03FA876-7E97-4C27-8487-F996C624986B}" type="parTrans" cxnId="{8A63F853-4751-4A2F-A374-85BB9887CE6C}">
      <dgm:prSet/>
      <dgm:spPr/>
      <dgm:t>
        <a:bodyPr/>
        <a:lstStyle/>
        <a:p>
          <a:endParaRPr lang="ru-RU"/>
        </a:p>
      </dgm:t>
    </dgm:pt>
    <dgm:pt modelId="{9C2CC4FE-DDAE-4A8F-AF7C-7BB4877A8FC6}" type="sibTrans" cxnId="{8A63F853-4751-4A2F-A374-85BB9887CE6C}">
      <dgm:prSet/>
      <dgm:spPr/>
      <dgm:t>
        <a:bodyPr/>
        <a:lstStyle/>
        <a:p>
          <a:endParaRPr lang="ru-RU"/>
        </a:p>
      </dgm:t>
    </dgm:pt>
    <dgm:pt modelId="{B4A77BB9-DBD9-4964-BB23-DE7D4D67DD03}" type="pres">
      <dgm:prSet presAssocID="{6F46D565-8755-412E-BAB0-BB78CE52DC7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10D49B-E513-4232-8B44-981492DA0756}" type="pres">
      <dgm:prSet presAssocID="{BCC240C4-40E4-4980-85D6-8735EA2B129C}" presName="node" presStyleLbl="node1" presStyleIdx="0" presStyleCnt="1" custScaleX="4320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E10734-0421-4C7E-B9BA-C1E1594F56BF}" type="presOf" srcId="{BCC240C4-40E4-4980-85D6-8735EA2B129C}" destId="{7910D49B-E513-4232-8B44-981492DA0756}" srcOrd="0" destOrd="0" presId="urn:microsoft.com/office/officeart/2005/8/layout/default"/>
    <dgm:cxn modelId="{8A63F853-4751-4A2F-A374-85BB9887CE6C}" srcId="{6F46D565-8755-412E-BAB0-BB78CE52DC74}" destId="{BCC240C4-40E4-4980-85D6-8735EA2B129C}" srcOrd="0" destOrd="0" parTransId="{F03FA876-7E97-4C27-8487-F996C624986B}" sibTransId="{9C2CC4FE-DDAE-4A8F-AF7C-7BB4877A8FC6}"/>
    <dgm:cxn modelId="{B549A7B3-4DBA-4FA5-B062-5AAC56EAF673}" type="presOf" srcId="{6F46D565-8755-412E-BAB0-BB78CE52DC74}" destId="{B4A77BB9-DBD9-4964-BB23-DE7D4D67DD03}" srcOrd="0" destOrd="0" presId="urn:microsoft.com/office/officeart/2005/8/layout/default"/>
    <dgm:cxn modelId="{2404101B-559A-4FBE-8629-7D372191CDBC}" type="presParOf" srcId="{B4A77BB9-DBD9-4964-BB23-DE7D4D67DD03}" destId="{7910D49B-E513-4232-8B44-981492DA0756}" srcOrd="0" destOrd="0" presId="urn:microsoft.com/office/officeart/2005/8/layout/default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29EA92-8133-44BF-B88A-7BC21E0FCF46}" type="doc">
      <dgm:prSet loTypeId="urn:microsoft.com/office/officeart/2005/8/layout/venn1" loCatId="relationship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0092B451-18CC-4E1A-A235-5AB05804A84E}">
      <dgm:prSet/>
      <dgm:spPr/>
      <dgm:t>
        <a:bodyPr/>
        <a:lstStyle/>
        <a:p>
          <a:pPr rtl="0"/>
          <a:r>
            <a:rPr lang="uk-UA" dirty="0" smtClean="0">
              <a:solidFill>
                <a:schemeClr val="bg1"/>
              </a:solidFill>
            </a:rPr>
            <a:t>Принцип </a:t>
          </a:r>
          <a:r>
            <a:rPr lang="uk-UA" dirty="0" err="1" smtClean="0">
              <a:solidFill>
                <a:schemeClr val="bg1"/>
              </a:solidFill>
            </a:rPr>
            <a:t>індивідуалізації-</a:t>
          </a:r>
          <a:endParaRPr lang="uk-UA" dirty="0" smtClean="0">
            <a:solidFill>
              <a:schemeClr val="bg1"/>
            </a:solidFill>
          </a:endParaRPr>
        </a:p>
        <a:p>
          <a:pPr rtl="0"/>
          <a:r>
            <a:rPr lang="uk-UA" dirty="0" smtClean="0">
              <a:solidFill>
                <a:schemeClr val="bg1"/>
              </a:solidFill>
            </a:rPr>
            <a:t>адаптація навчання до змісту і рівня знань умінь та навичок кожного учня.</a:t>
          </a:r>
          <a:endParaRPr lang="ru-RU" dirty="0">
            <a:solidFill>
              <a:schemeClr val="bg1"/>
            </a:solidFill>
          </a:endParaRPr>
        </a:p>
      </dgm:t>
    </dgm:pt>
    <dgm:pt modelId="{17CFFD8E-B876-4E79-A2BD-189B8E6C74DD}" type="parTrans" cxnId="{9FD44E01-B832-42A9-9B37-8E363E9BB274}">
      <dgm:prSet/>
      <dgm:spPr/>
      <dgm:t>
        <a:bodyPr/>
        <a:lstStyle/>
        <a:p>
          <a:endParaRPr lang="ru-RU"/>
        </a:p>
      </dgm:t>
    </dgm:pt>
    <dgm:pt modelId="{96E1DCAA-2C21-4448-8900-A936FA9327B0}" type="sibTrans" cxnId="{9FD44E01-B832-42A9-9B37-8E363E9BB274}">
      <dgm:prSet/>
      <dgm:spPr/>
      <dgm:t>
        <a:bodyPr/>
        <a:lstStyle/>
        <a:p>
          <a:endParaRPr lang="ru-RU"/>
        </a:p>
      </dgm:t>
    </dgm:pt>
    <dgm:pt modelId="{7DE671DF-0500-4B33-913B-4008A9D04815}">
      <dgm:prSet/>
      <dgm:spPr/>
      <dgm:t>
        <a:bodyPr/>
        <a:lstStyle/>
        <a:p>
          <a:pPr rtl="0"/>
          <a:r>
            <a:rPr lang="uk-UA" dirty="0" smtClean="0">
              <a:solidFill>
                <a:schemeClr val="bg1"/>
              </a:solidFill>
            </a:rPr>
            <a:t>Головна </a:t>
          </a:r>
          <a:r>
            <a:rPr lang="uk-UA" dirty="0" err="1" smtClean="0">
              <a:solidFill>
                <a:schemeClr val="bg1"/>
              </a:solidFill>
            </a:rPr>
            <a:t>вимога-</a:t>
          </a:r>
          <a:endParaRPr lang="uk-UA" dirty="0" smtClean="0">
            <a:solidFill>
              <a:schemeClr val="bg1"/>
            </a:solidFill>
          </a:endParaRPr>
        </a:p>
        <a:p>
          <a:pPr rtl="0"/>
          <a:r>
            <a:rPr lang="uk-UA" dirty="0" smtClean="0">
              <a:solidFill>
                <a:schemeClr val="bg1"/>
              </a:solidFill>
            </a:rPr>
            <a:t>не пристосовуватися до рівня знань учнів, а систематично, послідовно спрямовано</a:t>
          </a:r>
          <a:r>
            <a:rPr lang="en-US" dirty="0" smtClean="0">
              <a:solidFill>
                <a:schemeClr val="bg1"/>
              </a:solidFill>
            </a:rPr>
            <a:t> </a:t>
          </a:r>
          <a:r>
            <a:rPr lang="uk-UA" dirty="0" smtClean="0">
              <a:solidFill>
                <a:schemeClr val="bg1"/>
              </a:solidFill>
            </a:rPr>
            <a:t>розширювати потенційні можливості до </a:t>
          </a:r>
          <a:r>
            <a:rPr lang="uk-UA" dirty="0" smtClean="0">
              <a:solidFill>
                <a:schemeClr val="bg1"/>
              </a:solidFill>
            </a:rPr>
            <a:t>об </a:t>
          </a:r>
          <a:r>
            <a:rPr lang="uk-UA" dirty="0" err="1" smtClean="0">
              <a:solidFill>
                <a:schemeClr val="bg1"/>
              </a:solidFill>
            </a:rPr>
            <a:t>єктивних</a:t>
          </a:r>
          <a:r>
            <a:rPr lang="uk-UA" dirty="0" smtClean="0">
              <a:solidFill>
                <a:schemeClr val="bg1"/>
              </a:solidFill>
            </a:rPr>
            <a:t> </a:t>
          </a:r>
          <a:r>
            <a:rPr lang="uk-UA" dirty="0" smtClean="0">
              <a:solidFill>
                <a:schemeClr val="bg1"/>
              </a:solidFill>
            </a:rPr>
            <a:t>вимог</a:t>
          </a:r>
          <a:r>
            <a:rPr lang="uk-UA" dirty="0" smtClean="0"/>
            <a:t>.</a:t>
          </a:r>
          <a:endParaRPr lang="ru-RU" dirty="0"/>
        </a:p>
      </dgm:t>
    </dgm:pt>
    <dgm:pt modelId="{8C7D5725-9E5B-4B57-B486-873BB3799837}" type="parTrans" cxnId="{7F925650-58B2-4AF7-BA8C-380E5D210213}">
      <dgm:prSet/>
      <dgm:spPr/>
      <dgm:t>
        <a:bodyPr/>
        <a:lstStyle/>
        <a:p>
          <a:endParaRPr lang="ru-RU"/>
        </a:p>
      </dgm:t>
    </dgm:pt>
    <dgm:pt modelId="{30EC584B-A6DF-41AF-8F50-2F0E2B38F8A8}" type="sibTrans" cxnId="{7F925650-58B2-4AF7-BA8C-380E5D210213}">
      <dgm:prSet/>
      <dgm:spPr/>
      <dgm:t>
        <a:bodyPr/>
        <a:lstStyle/>
        <a:p>
          <a:endParaRPr lang="ru-RU"/>
        </a:p>
      </dgm:t>
    </dgm:pt>
    <dgm:pt modelId="{0BD42A99-90E5-4CA5-8651-63635835AEEB}" type="pres">
      <dgm:prSet presAssocID="{BD29EA92-8133-44BF-B88A-7BC21E0FCF4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3D183E-40E1-44C1-8A6B-F0470BC9A609}" type="pres">
      <dgm:prSet presAssocID="{0092B451-18CC-4E1A-A235-5AB05804A84E}" presName="circ1" presStyleLbl="vennNode1" presStyleIdx="0" presStyleCnt="2" custLinFactNeighborY="-909"/>
      <dgm:spPr/>
      <dgm:t>
        <a:bodyPr/>
        <a:lstStyle/>
        <a:p>
          <a:endParaRPr lang="ru-RU"/>
        </a:p>
      </dgm:t>
    </dgm:pt>
    <dgm:pt modelId="{2C3676AA-BED8-4F76-8612-EBBFF329D3FB}" type="pres">
      <dgm:prSet presAssocID="{0092B451-18CC-4E1A-A235-5AB05804A84E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D9F160-2EDA-4667-A77D-36AC4346562F}" type="pres">
      <dgm:prSet presAssocID="{7DE671DF-0500-4B33-913B-4008A9D04815}" presName="circ2" presStyleLbl="vennNode1" presStyleIdx="1" presStyleCnt="2"/>
      <dgm:spPr/>
      <dgm:t>
        <a:bodyPr/>
        <a:lstStyle/>
        <a:p>
          <a:endParaRPr lang="ru-RU"/>
        </a:p>
      </dgm:t>
    </dgm:pt>
    <dgm:pt modelId="{367DFFE3-5B7A-41CB-9AFF-F940F391C5C3}" type="pres">
      <dgm:prSet presAssocID="{7DE671DF-0500-4B33-913B-4008A9D0481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A745C7-4EB6-4BA8-AA51-7441DBC392E3}" type="presOf" srcId="{BD29EA92-8133-44BF-B88A-7BC21E0FCF46}" destId="{0BD42A99-90E5-4CA5-8651-63635835AEEB}" srcOrd="0" destOrd="0" presId="urn:microsoft.com/office/officeart/2005/8/layout/venn1"/>
    <dgm:cxn modelId="{F9DD0644-1B02-4556-81B3-5D934CDDA62C}" type="presOf" srcId="{0092B451-18CC-4E1A-A235-5AB05804A84E}" destId="{2C3676AA-BED8-4F76-8612-EBBFF329D3FB}" srcOrd="1" destOrd="0" presId="urn:microsoft.com/office/officeart/2005/8/layout/venn1"/>
    <dgm:cxn modelId="{ACF170F7-6099-4BD3-B784-5E48018FA909}" type="presOf" srcId="{7DE671DF-0500-4B33-913B-4008A9D04815}" destId="{367DFFE3-5B7A-41CB-9AFF-F940F391C5C3}" srcOrd="1" destOrd="0" presId="urn:microsoft.com/office/officeart/2005/8/layout/venn1"/>
    <dgm:cxn modelId="{FA45323C-594B-4710-9A4A-F5CAFB378550}" type="presOf" srcId="{7DE671DF-0500-4B33-913B-4008A9D04815}" destId="{97D9F160-2EDA-4667-A77D-36AC4346562F}" srcOrd="0" destOrd="0" presId="urn:microsoft.com/office/officeart/2005/8/layout/venn1"/>
    <dgm:cxn modelId="{94CAB7FF-B612-4182-9C5B-A8517E9131F0}" type="presOf" srcId="{0092B451-18CC-4E1A-A235-5AB05804A84E}" destId="{A83D183E-40E1-44C1-8A6B-F0470BC9A609}" srcOrd="0" destOrd="0" presId="urn:microsoft.com/office/officeart/2005/8/layout/venn1"/>
    <dgm:cxn modelId="{9FD44E01-B832-42A9-9B37-8E363E9BB274}" srcId="{BD29EA92-8133-44BF-B88A-7BC21E0FCF46}" destId="{0092B451-18CC-4E1A-A235-5AB05804A84E}" srcOrd="0" destOrd="0" parTransId="{17CFFD8E-B876-4E79-A2BD-189B8E6C74DD}" sibTransId="{96E1DCAA-2C21-4448-8900-A936FA9327B0}"/>
    <dgm:cxn modelId="{7F925650-58B2-4AF7-BA8C-380E5D210213}" srcId="{BD29EA92-8133-44BF-B88A-7BC21E0FCF46}" destId="{7DE671DF-0500-4B33-913B-4008A9D04815}" srcOrd="1" destOrd="0" parTransId="{8C7D5725-9E5B-4B57-B486-873BB3799837}" sibTransId="{30EC584B-A6DF-41AF-8F50-2F0E2B38F8A8}"/>
    <dgm:cxn modelId="{56B0AE2A-7E45-4062-A08C-915CE0E44228}" type="presParOf" srcId="{0BD42A99-90E5-4CA5-8651-63635835AEEB}" destId="{A83D183E-40E1-44C1-8A6B-F0470BC9A609}" srcOrd="0" destOrd="0" presId="urn:microsoft.com/office/officeart/2005/8/layout/venn1"/>
    <dgm:cxn modelId="{A039A56E-BF84-4F51-A83C-CEE50909D069}" type="presParOf" srcId="{0BD42A99-90E5-4CA5-8651-63635835AEEB}" destId="{2C3676AA-BED8-4F76-8612-EBBFF329D3FB}" srcOrd="1" destOrd="0" presId="urn:microsoft.com/office/officeart/2005/8/layout/venn1"/>
    <dgm:cxn modelId="{26493F96-AC88-493B-B3B2-F9541367F817}" type="presParOf" srcId="{0BD42A99-90E5-4CA5-8651-63635835AEEB}" destId="{97D9F160-2EDA-4667-A77D-36AC4346562F}" srcOrd="2" destOrd="0" presId="urn:microsoft.com/office/officeart/2005/8/layout/venn1"/>
    <dgm:cxn modelId="{A0D77772-64A0-4CDC-9542-FED8655F3DDF}" type="presParOf" srcId="{0BD42A99-90E5-4CA5-8651-63635835AEEB}" destId="{367DFFE3-5B7A-41CB-9AFF-F940F391C5C3}" srcOrd="3" destOrd="0" presId="urn:microsoft.com/office/officeart/2005/8/layout/venn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2A6748A-37AD-4DFD-869D-F24E47468871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1AA1DE6A-A373-4D01-A353-7F2B4DED96F2}">
      <dgm:prSet/>
      <dgm:spPr/>
      <dgm:t>
        <a:bodyPr/>
        <a:lstStyle/>
        <a:p>
          <a:pPr rtl="0"/>
          <a:r>
            <a:rPr lang="uk-UA" i="1" u="sng" dirty="0" smtClean="0"/>
            <a:t>Навчальний процес при індивідуальному підході має змінювати зміст і методи для досягнення максимально важливих результатів кожним учнем</a:t>
          </a:r>
          <a:endParaRPr lang="ru-RU" i="1" u="sng" dirty="0"/>
        </a:p>
      </dgm:t>
    </dgm:pt>
    <dgm:pt modelId="{A3BCFA54-1638-466C-9966-C5878D323BB8}" type="parTrans" cxnId="{324F31EE-52A2-4A59-BB86-C543B6FA08D0}">
      <dgm:prSet/>
      <dgm:spPr/>
      <dgm:t>
        <a:bodyPr/>
        <a:lstStyle/>
        <a:p>
          <a:endParaRPr lang="ru-RU"/>
        </a:p>
      </dgm:t>
    </dgm:pt>
    <dgm:pt modelId="{636588D8-5023-4706-9C9F-7904D2791709}" type="sibTrans" cxnId="{324F31EE-52A2-4A59-BB86-C543B6FA08D0}">
      <dgm:prSet/>
      <dgm:spPr/>
      <dgm:t>
        <a:bodyPr/>
        <a:lstStyle/>
        <a:p>
          <a:endParaRPr lang="ru-RU"/>
        </a:p>
      </dgm:t>
    </dgm:pt>
    <dgm:pt modelId="{A19F46EF-C0ED-47A6-8BB1-312111899D65}" type="pres">
      <dgm:prSet presAssocID="{32A6748A-37AD-4DFD-869D-F24E4746887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7A1DA3-0363-4E9A-BABC-74D78FFAFB75}" type="pres">
      <dgm:prSet presAssocID="{1AA1DE6A-A373-4D01-A353-7F2B4DED96F2}" presName="node" presStyleLbl="node1" presStyleIdx="0" presStyleCnt="1" custScaleX="3611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2248F02-333F-4BE5-A2C2-D2B93A4707D7}" type="presOf" srcId="{32A6748A-37AD-4DFD-869D-F24E47468871}" destId="{A19F46EF-C0ED-47A6-8BB1-312111899D65}" srcOrd="0" destOrd="0" presId="urn:microsoft.com/office/officeart/2005/8/layout/default"/>
    <dgm:cxn modelId="{671485A8-4FC8-447E-99CD-2B9FD071CBBA}" type="presOf" srcId="{1AA1DE6A-A373-4D01-A353-7F2B4DED96F2}" destId="{367A1DA3-0363-4E9A-BABC-74D78FFAFB75}" srcOrd="0" destOrd="0" presId="urn:microsoft.com/office/officeart/2005/8/layout/default"/>
    <dgm:cxn modelId="{324F31EE-52A2-4A59-BB86-C543B6FA08D0}" srcId="{32A6748A-37AD-4DFD-869D-F24E47468871}" destId="{1AA1DE6A-A373-4D01-A353-7F2B4DED96F2}" srcOrd="0" destOrd="0" parTransId="{A3BCFA54-1638-466C-9966-C5878D323BB8}" sibTransId="{636588D8-5023-4706-9C9F-7904D2791709}"/>
    <dgm:cxn modelId="{8B1C3B0A-63B2-49FF-A370-3FC369E3F41C}" type="presParOf" srcId="{A19F46EF-C0ED-47A6-8BB1-312111899D65}" destId="{367A1DA3-0363-4E9A-BABC-74D78FFAFB75}" srcOrd="0" destOrd="0" presId="urn:microsoft.com/office/officeart/2005/8/layout/default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82DB27-F9DF-4B7E-A10D-388C452CDC0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6066BAFD-6740-4827-9692-F5428866F427}">
      <dgm:prSet phldrT="[Текст]" custT="1"/>
      <dgm:spPr/>
      <dgm:t>
        <a:bodyPr/>
        <a:lstStyle/>
        <a:p>
          <a:r>
            <a:rPr lang="uk-UA" sz="2400" dirty="0" smtClean="0"/>
            <a:t>Диференційований підхід-засіб для реалізації індивідуального підходу</a:t>
          </a:r>
          <a:endParaRPr lang="ru-RU" sz="2400" dirty="0"/>
        </a:p>
      </dgm:t>
    </dgm:pt>
    <dgm:pt modelId="{25D10926-D065-4BC8-991D-4E2DB1665BB4}" type="parTrans" cxnId="{3EF5894A-F14A-4EF4-A8D4-B207A9E48CAF}">
      <dgm:prSet/>
      <dgm:spPr/>
      <dgm:t>
        <a:bodyPr/>
        <a:lstStyle/>
        <a:p>
          <a:endParaRPr lang="ru-RU"/>
        </a:p>
      </dgm:t>
    </dgm:pt>
    <dgm:pt modelId="{9AF0ADFD-1901-491B-9971-D4A852D20D47}" type="sibTrans" cxnId="{3EF5894A-F14A-4EF4-A8D4-B207A9E48CAF}">
      <dgm:prSet/>
      <dgm:spPr/>
      <dgm:t>
        <a:bodyPr/>
        <a:lstStyle/>
        <a:p>
          <a:endParaRPr lang="ru-RU"/>
        </a:p>
      </dgm:t>
    </dgm:pt>
    <dgm:pt modelId="{2C6FE780-C32D-490E-A28C-29977A5C0F8C}">
      <dgm:prSet phldrT="[Текст]" custT="1"/>
      <dgm:spPr/>
      <dgm:t>
        <a:bodyPr/>
        <a:lstStyle/>
        <a:p>
          <a:r>
            <a:rPr lang="uk-UA" sz="2400" dirty="0" smtClean="0"/>
            <a:t>Орієнтуємось на розвиток мислення,пізнавальних можливостей,інтересів</a:t>
          </a:r>
          <a:endParaRPr lang="ru-RU" sz="2400" dirty="0"/>
        </a:p>
      </dgm:t>
    </dgm:pt>
    <dgm:pt modelId="{DD8DE807-9BA1-407B-9D6F-30DCB935D6EC}" type="parTrans" cxnId="{5FC51D93-2510-441A-AE76-B0907F078612}">
      <dgm:prSet/>
      <dgm:spPr/>
      <dgm:t>
        <a:bodyPr/>
        <a:lstStyle/>
        <a:p>
          <a:endParaRPr lang="ru-RU"/>
        </a:p>
      </dgm:t>
    </dgm:pt>
    <dgm:pt modelId="{65D0502C-1569-4E80-AF3D-8004CCDF878C}" type="sibTrans" cxnId="{5FC51D93-2510-441A-AE76-B0907F078612}">
      <dgm:prSet/>
      <dgm:spPr/>
      <dgm:t>
        <a:bodyPr/>
        <a:lstStyle/>
        <a:p>
          <a:endParaRPr lang="ru-RU"/>
        </a:p>
      </dgm:t>
    </dgm:pt>
    <dgm:pt modelId="{9AFCF55C-E2B4-412D-8353-2B72CECF199D}">
      <dgm:prSet phldrT="[Текст]" custT="1"/>
      <dgm:spPr/>
      <dgm:t>
        <a:bodyPr/>
        <a:lstStyle/>
        <a:p>
          <a:r>
            <a:rPr lang="uk-UA" sz="2400" dirty="0" smtClean="0"/>
            <a:t>Реалізуємо шляхом використання форм і методів інноваційних технологій</a:t>
          </a:r>
          <a:endParaRPr lang="ru-RU" sz="2400" dirty="0"/>
        </a:p>
      </dgm:t>
    </dgm:pt>
    <dgm:pt modelId="{7B732849-2585-40F9-B6A0-9FD5425AF736}" type="parTrans" cxnId="{4CC069DD-85AC-4790-9132-A7B9FDD02C58}">
      <dgm:prSet/>
      <dgm:spPr/>
      <dgm:t>
        <a:bodyPr/>
        <a:lstStyle/>
        <a:p>
          <a:endParaRPr lang="ru-RU"/>
        </a:p>
      </dgm:t>
    </dgm:pt>
    <dgm:pt modelId="{699F8856-7B3C-432B-8E05-7482E033B607}" type="sibTrans" cxnId="{4CC069DD-85AC-4790-9132-A7B9FDD02C58}">
      <dgm:prSet/>
      <dgm:spPr/>
      <dgm:t>
        <a:bodyPr/>
        <a:lstStyle/>
        <a:p>
          <a:endParaRPr lang="ru-RU"/>
        </a:p>
      </dgm:t>
    </dgm:pt>
    <dgm:pt modelId="{53AA7CE5-D27C-44BB-95DD-FC676124E28B}" type="pres">
      <dgm:prSet presAssocID="{CD82DB27-F9DF-4B7E-A10D-388C452CDC02}" presName="linearFlow" presStyleCnt="0">
        <dgm:presLayoutVars>
          <dgm:dir/>
          <dgm:resizeHandles val="exact"/>
        </dgm:presLayoutVars>
      </dgm:prSet>
      <dgm:spPr/>
    </dgm:pt>
    <dgm:pt modelId="{2214803D-9A4C-4023-9E6E-07A7AD8B9D57}" type="pres">
      <dgm:prSet presAssocID="{6066BAFD-6740-4827-9692-F5428866F427}" presName="composite" presStyleCnt="0"/>
      <dgm:spPr/>
    </dgm:pt>
    <dgm:pt modelId="{97446A44-A00B-4D19-8370-9A3DB9595EC3}" type="pres">
      <dgm:prSet presAssocID="{6066BAFD-6740-4827-9692-F5428866F427}" presName="imgShp" presStyleLbl="fgImgPlace1" presStyleIdx="0" presStyleCnt="3" custScaleX="126094" custLinFactNeighborX="-23569" custLinFactNeighborY="327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1DF3A4B-F250-4269-87F5-A04462FA43BF}" type="pres">
      <dgm:prSet presAssocID="{6066BAFD-6740-4827-9692-F5428866F427}" presName="txShp" presStyleLbl="node1" presStyleIdx="0" presStyleCnt="3" custLinFactNeighborX="-4235" custLinFactNeighborY="-2410">
        <dgm:presLayoutVars>
          <dgm:bulletEnabled val="1"/>
        </dgm:presLayoutVars>
      </dgm:prSet>
      <dgm:spPr/>
    </dgm:pt>
    <dgm:pt modelId="{C9F63042-8966-45F3-BEE3-D14E19D095C5}" type="pres">
      <dgm:prSet presAssocID="{9AF0ADFD-1901-491B-9971-D4A852D20D47}" presName="spacing" presStyleCnt="0"/>
      <dgm:spPr/>
    </dgm:pt>
    <dgm:pt modelId="{24087D23-0E2D-46BC-B210-376E964B4E68}" type="pres">
      <dgm:prSet presAssocID="{2C6FE780-C32D-490E-A28C-29977A5C0F8C}" presName="composite" presStyleCnt="0"/>
      <dgm:spPr/>
    </dgm:pt>
    <dgm:pt modelId="{927ABB0F-CBB2-4C4B-BBAC-8B9A2003DC80}" type="pres">
      <dgm:prSet presAssocID="{2C6FE780-C32D-490E-A28C-29977A5C0F8C}" presName="imgShp" presStyleLbl="fgImgPlace1" presStyleIdx="1" presStyleCnt="3"/>
      <dgm:spPr/>
    </dgm:pt>
    <dgm:pt modelId="{0A19D353-DA6D-4506-AD0F-0DCB52CD8DF7}" type="pres">
      <dgm:prSet presAssocID="{2C6FE780-C32D-490E-A28C-29977A5C0F8C}" presName="txShp" presStyleLbl="node1" presStyleIdx="1" presStyleCnt="3" custLinFactNeighborX="-4042" custLinFactNeighborY="41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5F55D8-D62F-42FF-A1B4-63130F9916CA}" type="pres">
      <dgm:prSet presAssocID="{65D0502C-1569-4E80-AF3D-8004CCDF878C}" presName="spacing" presStyleCnt="0"/>
      <dgm:spPr/>
    </dgm:pt>
    <dgm:pt modelId="{0E26463E-E635-4C61-ABE9-551E4FBCA875}" type="pres">
      <dgm:prSet presAssocID="{9AFCF55C-E2B4-412D-8353-2B72CECF199D}" presName="composite" presStyleCnt="0"/>
      <dgm:spPr/>
    </dgm:pt>
    <dgm:pt modelId="{B66AEF8F-1A19-4A5F-B0EC-43C919F84D7E}" type="pres">
      <dgm:prSet presAssocID="{9AFCF55C-E2B4-412D-8353-2B72CECF199D}" presName="imgShp" presStyleLbl="fgImgPlace1" presStyleIdx="2" presStyleCnt="3"/>
      <dgm:spPr/>
    </dgm:pt>
    <dgm:pt modelId="{D8D56920-6157-442B-8F93-CD6CB08C3BBF}" type="pres">
      <dgm:prSet presAssocID="{9AFCF55C-E2B4-412D-8353-2B72CECF199D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484950-2C27-48D4-ABB2-80584505D94A}" type="presOf" srcId="{2C6FE780-C32D-490E-A28C-29977A5C0F8C}" destId="{0A19D353-DA6D-4506-AD0F-0DCB52CD8DF7}" srcOrd="0" destOrd="0" presId="urn:microsoft.com/office/officeart/2005/8/layout/vList3"/>
    <dgm:cxn modelId="{7918137D-489B-400C-B906-4E20CFEBDC3B}" type="presOf" srcId="{6066BAFD-6740-4827-9692-F5428866F427}" destId="{51DF3A4B-F250-4269-87F5-A04462FA43BF}" srcOrd="0" destOrd="0" presId="urn:microsoft.com/office/officeart/2005/8/layout/vList3"/>
    <dgm:cxn modelId="{4CC069DD-85AC-4790-9132-A7B9FDD02C58}" srcId="{CD82DB27-F9DF-4B7E-A10D-388C452CDC02}" destId="{9AFCF55C-E2B4-412D-8353-2B72CECF199D}" srcOrd="2" destOrd="0" parTransId="{7B732849-2585-40F9-B6A0-9FD5425AF736}" sibTransId="{699F8856-7B3C-432B-8E05-7482E033B607}"/>
    <dgm:cxn modelId="{74FF9F2D-4253-495C-812C-FA1EDA1C1298}" type="presOf" srcId="{9AFCF55C-E2B4-412D-8353-2B72CECF199D}" destId="{D8D56920-6157-442B-8F93-CD6CB08C3BBF}" srcOrd="0" destOrd="0" presId="urn:microsoft.com/office/officeart/2005/8/layout/vList3"/>
    <dgm:cxn modelId="{3EF5894A-F14A-4EF4-A8D4-B207A9E48CAF}" srcId="{CD82DB27-F9DF-4B7E-A10D-388C452CDC02}" destId="{6066BAFD-6740-4827-9692-F5428866F427}" srcOrd="0" destOrd="0" parTransId="{25D10926-D065-4BC8-991D-4E2DB1665BB4}" sibTransId="{9AF0ADFD-1901-491B-9971-D4A852D20D47}"/>
    <dgm:cxn modelId="{5FC51D93-2510-441A-AE76-B0907F078612}" srcId="{CD82DB27-F9DF-4B7E-A10D-388C452CDC02}" destId="{2C6FE780-C32D-490E-A28C-29977A5C0F8C}" srcOrd="1" destOrd="0" parTransId="{DD8DE807-9BA1-407B-9D6F-30DCB935D6EC}" sibTransId="{65D0502C-1569-4E80-AF3D-8004CCDF878C}"/>
    <dgm:cxn modelId="{09082285-9CF1-43E5-B236-9ED77DA407DD}" type="presOf" srcId="{CD82DB27-F9DF-4B7E-A10D-388C452CDC02}" destId="{53AA7CE5-D27C-44BB-95DD-FC676124E28B}" srcOrd="0" destOrd="0" presId="urn:microsoft.com/office/officeart/2005/8/layout/vList3"/>
    <dgm:cxn modelId="{1DC2B4C2-EE00-45A3-9796-0D4731949686}" type="presParOf" srcId="{53AA7CE5-D27C-44BB-95DD-FC676124E28B}" destId="{2214803D-9A4C-4023-9E6E-07A7AD8B9D57}" srcOrd="0" destOrd="0" presId="urn:microsoft.com/office/officeart/2005/8/layout/vList3"/>
    <dgm:cxn modelId="{0BFFA622-50C9-45C4-AB51-49208CF645F7}" type="presParOf" srcId="{2214803D-9A4C-4023-9E6E-07A7AD8B9D57}" destId="{97446A44-A00B-4D19-8370-9A3DB9595EC3}" srcOrd="0" destOrd="0" presId="urn:microsoft.com/office/officeart/2005/8/layout/vList3"/>
    <dgm:cxn modelId="{8CB9BDA9-1424-4360-9D27-921BD508A481}" type="presParOf" srcId="{2214803D-9A4C-4023-9E6E-07A7AD8B9D57}" destId="{51DF3A4B-F250-4269-87F5-A04462FA43BF}" srcOrd="1" destOrd="0" presId="urn:microsoft.com/office/officeart/2005/8/layout/vList3"/>
    <dgm:cxn modelId="{0D804FDF-5344-4CB0-8385-5483A5877590}" type="presParOf" srcId="{53AA7CE5-D27C-44BB-95DD-FC676124E28B}" destId="{C9F63042-8966-45F3-BEE3-D14E19D095C5}" srcOrd="1" destOrd="0" presId="urn:microsoft.com/office/officeart/2005/8/layout/vList3"/>
    <dgm:cxn modelId="{E1D13FF0-749F-4071-BB8A-2AFC10FCBDA6}" type="presParOf" srcId="{53AA7CE5-D27C-44BB-95DD-FC676124E28B}" destId="{24087D23-0E2D-46BC-B210-376E964B4E68}" srcOrd="2" destOrd="0" presId="urn:microsoft.com/office/officeart/2005/8/layout/vList3"/>
    <dgm:cxn modelId="{C34DF2F5-087C-4FDC-8B55-51D304C6563E}" type="presParOf" srcId="{24087D23-0E2D-46BC-B210-376E964B4E68}" destId="{927ABB0F-CBB2-4C4B-BBAC-8B9A2003DC80}" srcOrd="0" destOrd="0" presId="urn:microsoft.com/office/officeart/2005/8/layout/vList3"/>
    <dgm:cxn modelId="{C63DA6C9-B080-4904-9208-CD40718D902F}" type="presParOf" srcId="{24087D23-0E2D-46BC-B210-376E964B4E68}" destId="{0A19D353-DA6D-4506-AD0F-0DCB52CD8DF7}" srcOrd="1" destOrd="0" presId="urn:microsoft.com/office/officeart/2005/8/layout/vList3"/>
    <dgm:cxn modelId="{3FA912CC-1341-4EA4-A9C2-13ADEB7125C3}" type="presParOf" srcId="{53AA7CE5-D27C-44BB-95DD-FC676124E28B}" destId="{B35F55D8-D62F-42FF-A1B4-63130F9916CA}" srcOrd="3" destOrd="0" presId="urn:microsoft.com/office/officeart/2005/8/layout/vList3"/>
    <dgm:cxn modelId="{50A84713-466C-4E54-ACFC-1C6B24CFB052}" type="presParOf" srcId="{53AA7CE5-D27C-44BB-95DD-FC676124E28B}" destId="{0E26463E-E635-4C61-ABE9-551E4FBCA875}" srcOrd="4" destOrd="0" presId="urn:microsoft.com/office/officeart/2005/8/layout/vList3"/>
    <dgm:cxn modelId="{7F9C9B87-F0FB-417F-82DD-784BA099E941}" type="presParOf" srcId="{0E26463E-E635-4C61-ABE9-551E4FBCA875}" destId="{B66AEF8F-1A19-4A5F-B0EC-43C919F84D7E}" srcOrd="0" destOrd="0" presId="urn:microsoft.com/office/officeart/2005/8/layout/vList3"/>
    <dgm:cxn modelId="{1D044306-BB71-4784-A23C-CA94931D3E50}" type="presParOf" srcId="{0E26463E-E635-4C61-ABE9-551E4FBCA875}" destId="{D8D56920-6157-442B-8F93-CD6CB08C3BBF}" srcOrd="1" destOrd="0" presId="urn:microsoft.com/office/officeart/2005/8/layout/vList3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E2825B2-48B4-4ADF-BC47-BA1F76C2AF03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636D1F-536A-4DB2-A093-FA8416C4B3FC}">
      <dgm:prSet phldrT="[Текст]" custT="1"/>
      <dgm:spPr/>
      <dgm:t>
        <a:bodyPr/>
        <a:lstStyle/>
        <a:p>
          <a:r>
            <a:rPr lang="uk-UA" sz="2000" dirty="0" smtClean="0"/>
            <a:t>Етап засвоєння знань</a:t>
          </a:r>
          <a:endParaRPr lang="ru-RU" sz="2000" dirty="0"/>
        </a:p>
      </dgm:t>
    </dgm:pt>
    <dgm:pt modelId="{CED67416-9155-4C8C-BA08-77D686C625B2}" type="parTrans" cxnId="{6E42EAA2-903F-4A3D-A785-27F45FB1B888}">
      <dgm:prSet/>
      <dgm:spPr/>
      <dgm:t>
        <a:bodyPr/>
        <a:lstStyle/>
        <a:p>
          <a:endParaRPr lang="ru-RU"/>
        </a:p>
      </dgm:t>
    </dgm:pt>
    <dgm:pt modelId="{E0FFE87A-EC9A-4AE2-A396-0C7CC3AAA2C6}" type="sibTrans" cxnId="{6E42EAA2-903F-4A3D-A785-27F45FB1B888}">
      <dgm:prSet/>
      <dgm:spPr/>
      <dgm:t>
        <a:bodyPr/>
        <a:lstStyle/>
        <a:p>
          <a:endParaRPr lang="ru-RU"/>
        </a:p>
      </dgm:t>
    </dgm:pt>
    <dgm:pt modelId="{7CBC5EB3-3D6F-4D94-99CC-BA2AB7725E2B}">
      <dgm:prSet phldrT="[Текст]" custT="1"/>
      <dgm:spPr/>
      <dgm:t>
        <a:bodyPr/>
        <a:lstStyle/>
        <a:p>
          <a:r>
            <a:rPr lang="uk-UA" sz="2000" dirty="0" smtClean="0"/>
            <a:t>1 група-слабка</a:t>
          </a:r>
          <a:endParaRPr lang="ru-RU" sz="2000" dirty="0"/>
        </a:p>
      </dgm:t>
    </dgm:pt>
    <dgm:pt modelId="{0EBEFDC1-0A7F-4555-8D57-7EA093A0A395}" type="parTrans" cxnId="{DAEC62B2-4180-4A8E-B39D-C27327820F78}">
      <dgm:prSet/>
      <dgm:spPr/>
      <dgm:t>
        <a:bodyPr/>
        <a:lstStyle/>
        <a:p>
          <a:endParaRPr lang="ru-RU"/>
        </a:p>
      </dgm:t>
    </dgm:pt>
    <dgm:pt modelId="{CAF8E1F6-DD63-4E64-9AB5-04ACFEA707B7}" type="sibTrans" cxnId="{DAEC62B2-4180-4A8E-B39D-C27327820F78}">
      <dgm:prSet/>
      <dgm:spPr/>
      <dgm:t>
        <a:bodyPr/>
        <a:lstStyle/>
        <a:p>
          <a:endParaRPr lang="ru-RU"/>
        </a:p>
      </dgm:t>
    </dgm:pt>
    <dgm:pt modelId="{0B27D388-E4B1-4816-BD27-886FAA4F48E6}">
      <dgm:prSet phldrT="[Текст]" custT="1"/>
      <dgm:spPr/>
      <dgm:t>
        <a:bodyPr/>
        <a:lstStyle/>
        <a:p>
          <a:r>
            <a:rPr lang="uk-UA" sz="2000" dirty="0" smtClean="0"/>
            <a:t>2 група-середній рівень</a:t>
          </a:r>
          <a:endParaRPr lang="ru-RU" sz="2000" dirty="0"/>
        </a:p>
      </dgm:t>
    </dgm:pt>
    <dgm:pt modelId="{1B9A58FC-71C5-4CB1-811B-F1BD960211D0}" type="parTrans" cxnId="{ACE40417-CCDF-4F1D-9795-8FC07AD379C5}">
      <dgm:prSet/>
      <dgm:spPr/>
      <dgm:t>
        <a:bodyPr/>
        <a:lstStyle/>
        <a:p>
          <a:endParaRPr lang="ru-RU"/>
        </a:p>
      </dgm:t>
    </dgm:pt>
    <dgm:pt modelId="{44B5FC17-1901-4032-A50D-F57D64BCF87C}" type="sibTrans" cxnId="{ACE40417-CCDF-4F1D-9795-8FC07AD379C5}">
      <dgm:prSet/>
      <dgm:spPr/>
      <dgm:t>
        <a:bodyPr/>
        <a:lstStyle/>
        <a:p>
          <a:endParaRPr lang="ru-RU"/>
        </a:p>
      </dgm:t>
    </dgm:pt>
    <dgm:pt modelId="{2170294F-E5D4-44DE-A6C2-616C9B878EBC}">
      <dgm:prSet phldrT="[Текст]" custT="1"/>
      <dgm:spPr/>
      <dgm:t>
        <a:bodyPr/>
        <a:lstStyle/>
        <a:p>
          <a:r>
            <a:rPr lang="uk-UA" sz="2000" dirty="0" smtClean="0"/>
            <a:t>3 група-сильна</a:t>
          </a:r>
          <a:endParaRPr lang="ru-RU" sz="2000" dirty="0"/>
        </a:p>
      </dgm:t>
    </dgm:pt>
    <dgm:pt modelId="{E3680BA3-DF30-42F4-A80A-C12EAE12F2AA}" type="parTrans" cxnId="{90367E3C-DE97-4002-B928-1C6F92F471AC}">
      <dgm:prSet/>
      <dgm:spPr/>
      <dgm:t>
        <a:bodyPr/>
        <a:lstStyle/>
        <a:p>
          <a:endParaRPr lang="ru-RU"/>
        </a:p>
      </dgm:t>
    </dgm:pt>
    <dgm:pt modelId="{55996477-1237-4157-B7EA-4C5DDCAA74BF}" type="sibTrans" cxnId="{90367E3C-DE97-4002-B928-1C6F92F471AC}">
      <dgm:prSet/>
      <dgm:spPr/>
      <dgm:t>
        <a:bodyPr/>
        <a:lstStyle/>
        <a:p>
          <a:endParaRPr lang="ru-RU"/>
        </a:p>
      </dgm:t>
    </dgm:pt>
    <dgm:pt modelId="{B73418BF-A42A-4AEF-9FBF-9541166B8285}" type="pres">
      <dgm:prSet presAssocID="{4E2825B2-48B4-4ADF-BC47-BA1F76C2AF03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9C90713-246F-425C-BFAC-5D787423C22B}" type="pres">
      <dgm:prSet presAssocID="{3E636D1F-536A-4DB2-A093-FA8416C4B3FC}" presName="centerShape" presStyleLbl="node0" presStyleIdx="0" presStyleCnt="1"/>
      <dgm:spPr/>
      <dgm:t>
        <a:bodyPr/>
        <a:lstStyle/>
        <a:p>
          <a:endParaRPr lang="ru-RU"/>
        </a:p>
      </dgm:t>
    </dgm:pt>
    <dgm:pt modelId="{9DD01DF1-7EDA-4FD4-84DA-907561D3662D}" type="pres">
      <dgm:prSet presAssocID="{0EBEFDC1-0A7F-4555-8D57-7EA093A0A395}" presName="parTrans" presStyleLbl="bgSibTrans2D1" presStyleIdx="0" presStyleCnt="3"/>
      <dgm:spPr/>
    </dgm:pt>
    <dgm:pt modelId="{F0BE3885-3ACE-4BE0-8B28-B4A3E51A879C}" type="pres">
      <dgm:prSet presAssocID="{7CBC5EB3-3D6F-4D94-99CC-BA2AB7725E2B}" presName="node" presStyleLbl="node1" presStyleIdx="0" presStyleCnt="3" custRadScaleRad="138068" custRadScaleInc="-17258">
        <dgm:presLayoutVars>
          <dgm:bulletEnabled val="1"/>
        </dgm:presLayoutVars>
      </dgm:prSet>
      <dgm:spPr/>
    </dgm:pt>
    <dgm:pt modelId="{A1242FBB-AD95-4CED-88F8-79CE15D455B9}" type="pres">
      <dgm:prSet presAssocID="{1B9A58FC-71C5-4CB1-811B-F1BD960211D0}" presName="parTrans" presStyleLbl="bgSibTrans2D1" presStyleIdx="1" presStyleCnt="3"/>
      <dgm:spPr/>
    </dgm:pt>
    <dgm:pt modelId="{8A69D36B-FCEA-476D-B666-31546B9E159B}" type="pres">
      <dgm:prSet presAssocID="{0B27D388-E4B1-4816-BD27-886FAA4F48E6}" presName="node" presStyleLbl="node1" presStyleIdx="1" presStyleCnt="3">
        <dgm:presLayoutVars>
          <dgm:bulletEnabled val="1"/>
        </dgm:presLayoutVars>
      </dgm:prSet>
      <dgm:spPr/>
    </dgm:pt>
    <dgm:pt modelId="{AE010E89-EC3A-48DB-A7AD-886F05CE0E98}" type="pres">
      <dgm:prSet presAssocID="{E3680BA3-DF30-42F4-A80A-C12EAE12F2AA}" presName="parTrans" presStyleLbl="bgSibTrans2D1" presStyleIdx="2" presStyleCnt="3"/>
      <dgm:spPr/>
    </dgm:pt>
    <dgm:pt modelId="{3E37219E-8CF7-4844-95C4-ED69EC25BEE5}" type="pres">
      <dgm:prSet presAssocID="{2170294F-E5D4-44DE-A6C2-616C9B878EB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C8930B2-2798-4629-B846-E44B3A237F93}" type="presOf" srcId="{0EBEFDC1-0A7F-4555-8D57-7EA093A0A395}" destId="{9DD01DF1-7EDA-4FD4-84DA-907561D3662D}" srcOrd="0" destOrd="0" presId="urn:microsoft.com/office/officeart/2005/8/layout/radial4"/>
    <dgm:cxn modelId="{90367E3C-DE97-4002-B928-1C6F92F471AC}" srcId="{3E636D1F-536A-4DB2-A093-FA8416C4B3FC}" destId="{2170294F-E5D4-44DE-A6C2-616C9B878EBC}" srcOrd="2" destOrd="0" parTransId="{E3680BA3-DF30-42F4-A80A-C12EAE12F2AA}" sibTransId="{55996477-1237-4157-B7EA-4C5DDCAA74BF}"/>
    <dgm:cxn modelId="{4CA0A2AA-49A0-49FE-9600-5FEB5D435A73}" type="presOf" srcId="{7CBC5EB3-3D6F-4D94-99CC-BA2AB7725E2B}" destId="{F0BE3885-3ACE-4BE0-8B28-B4A3E51A879C}" srcOrd="0" destOrd="0" presId="urn:microsoft.com/office/officeart/2005/8/layout/radial4"/>
    <dgm:cxn modelId="{A8B68707-A7EC-4217-BD5F-042FF17F2E02}" type="presOf" srcId="{2170294F-E5D4-44DE-A6C2-616C9B878EBC}" destId="{3E37219E-8CF7-4844-95C4-ED69EC25BEE5}" srcOrd="0" destOrd="0" presId="urn:microsoft.com/office/officeart/2005/8/layout/radial4"/>
    <dgm:cxn modelId="{A466E10E-D9A6-4445-96CE-574F521262D1}" type="presOf" srcId="{0B27D388-E4B1-4816-BD27-886FAA4F48E6}" destId="{8A69D36B-FCEA-476D-B666-31546B9E159B}" srcOrd="0" destOrd="0" presId="urn:microsoft.com/office/officeart/2005/8/layout/radial4"/>
    <dgm:cxn modelId="{ABB4A7C3-A19E-4ADD-A66A-CF2E1C6959D1}" type="presOf" srcId="{1B9A58FC-71C5-4CB1-811B-F1BD960211D0}" destId="{A1242FBB-AD95-4CED-88F8-79CE15D455B9}" srcOrd="0" destOrd="0" presId="urn:microsoft.com/office/officeart/2005/8/layout/radial4"/>
    <dgm:cxn modelId="{68CF48FD-0C8C-4ED5-9AF4-230BF04D8554}" type="presOf" srcId="{E3680BA3-DF30-42F4-A80A-C12EAE12F2AA}" destId="{AE010E89-EC3A-48DB-A7AD-886F05CE0E98}" srcOrd="0" destOrd="0" presId="urn:microsoft.com/office/officeart/2005/8/layout/radial4"/>
    <dgm:cxn modelId="{6E42EAA2-903F-4A3D-A785-27F45FB1B888}" srcId="{4E2825B2-48B4-4ADF-BC47-BA1F76C2AF03}" destId="{3E636D1F-536A-4DB2-A093-FA8416C4B3FC}" srcOrd="0" destOrd="0" parTransId="{CED67416-9155-4C8C-BA08-77D686C625B2}" sibTransId="{E0FFE87A-EC9A-4AE2-A396-0C7CC3AAA2C6}"/>
    <dgm:cxn modelId="{ACE40417-CCDF-4F1D-9795-8FC07AD379C5}" srcId="{3E636D1F-536A-4DB2-A093-FA8416C4B3FC}" destId="{0B27D388-E4B1-4816-BD27-886FAA4F48E6}" srcOrd="1" destOrd="0" parTransId="{1B9A58FC-71C5-4CB1-811B-F1BD960211D0}" sibTransId="{44B5FC17-1901-4032-A50D-F57D64BCF87C}"/>
    <dgm:cxn modelId="{DABCD6D7-FF44-4070-BC0B-5B3263DE9B26}" type="presOf" srcId="{3E636D1F-536A-4DB2-A093-FA8416C4B3FC}" destId="{F9C90713-246F-425C-BFAC-5D787423C22B}" srcOrd="0" destOrd="0" presId="urn:microsoft.com/office/officeart/2005/8/layout/radial4"/>
    <dgm:cxn modelId="{DAEC62B2-4180-4A8E-B39D-C27327820F78}" srcId="{3E636D1F-536A-4DB2-A093-FA8416C4B3FC}" destId="{7CBC5EB3-3D6F-4D94-99CC-BA2AB7725E2B}" srcOrd="0" destOrd="0" parTransId="{0EBEFDC1-0A7F-4555-8D57-7EA093A0A395}" sibTransId="{CAF8E1F6-DD63-4E64-9AB5-04ACFEA707B7}"/>
    <dgm:cxn modelId="{49A2ADA8-7011-4B2F-B420-448ED042752D}" type="presOf" srcId="{4E2825B2-48B4-4ADF-BC47-BA1F76C2AF03}" destId="{B73418BF-A42A-4AEF-9FBF-9541166B8285}" srcOrd="0" destOrd="0" presId="urn:microsoft.com/office/officeart/2005/8/layout/radial4"/>
    <dgm:cxn modelId="{A65AC829-9621-4197-8203-F1A7B34ECFD3}" type="presParOf" srcId="{B73418BF-A42A-4AEF-9FBF-9541166B8285}" destId="{F9C90713-246F-425C-BFAC-5D787423C22B}" srcOrd="0" destOrd="0" presId="urn:microsoft.com/office/officeart/2005/8/layout/radial4"/>
    <dgm:cxn modelId="{0FEA8C63-6BA6-429C-BB8C-1284810B97BD}" type="presParOf" srcId="{B73418BF-A42A-4AEF-9FBF-9541166B8285}" destId="{9DD01DF1-7EDA-4FD4-84DA-907561D3662D}" srcOrd="1" destOrd="0" presId="urn:microsoft.com/office/officeart/2005/8/layout/radial4"/>
    <dgm:cxn modelId="{E376B2C8-25E8-4EA9-90E1-3BD8CE4A988E}" type="presParOf" srcId="{B73418BF-A42A-4AEF-9FBF-9541166B8285}" destId="{F0BE3885-3ACE-4BE0-8B28-B4A3E51A879C}" srcOrd="2" destOrd="0" presId="urn:microsoft.com/office/officeart/2005/8/layout/radial4"/>
    <dgm:cxn modelId="{B1E2BA8E-917D-4DF2-8296-E7C2DC9761FA}" type="presParOf" srcId="{B73418BF-A42A-4AEF-9FBF-9541166B8285}" destId="{A1242FBB-AD95-4CED-88F8-79CE15D455B9}" srcOrd="3" destOrd="0" presId="urn:microsoft.com/office/officeart/2005/8/layout/radial4"/>
    <dgm:cxn modelId="{F1BA16D0-48C3-471A-BBF8-CCCD2DA15166}" type="presParOf" srcId="{B73418BF-A42A-4AEF-9FBF-9541166B8285}" destId="{8A69D36B-FCEA-476D-B666-31546B9E159B}" srcOrd="4" destOrd="0" presId="urn:microsoft.com/office/officeart/2005/8/layout/radial4"/>
    <dgm:cxn modelId="{8C2A22B2-89D5-4853-8248-C04345DF98E0}" type="presParOf" srcId="{B73418BF-A42A-4AEF-9FBF-9541166B8285}" destId="{AE010E89-EC3A-48DB-A7AD-886F05CE0E98}" srcOrd="5" destOrd="0" presId="urn:microsoft.com/office/officeart/2005/8/layout/radial4"/>
    <dgm:cxn modelId="{9437FED0-5CFF-456B-89E4-21CBDE6174BA}" type="presParOf" srcId="{B73418BF-A42A-4AEF-9FBF-9541166B8285}" destId="{3E37219E-8CF7-4844-95C4-ED69EC25BEE5}" srcOrd="6" destOrd="0" presId="urn:microsoft.com/office/officeart/2005/8/layout/radial4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CCB87A-E9FD-40D5-B455-5D31B27183A6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64CBBC-1E61-498C-8A7D-14BECB4A46C3}">
      <dgm:prSet phldrT="[Текст]" custT="1"/>
      <dgm:spPr/>
      <dgm:t>
        <a:bodyPr/>
        <a:lstStyle/>
        <a:p>
          <a:r>
            <a:rPr lang="uk-UA" sz="2000" dirty="0" smtClean="0"/>
            <a:t>Етап узагальнення</a:t>
          </a:r>
          <a:endParaRPr lang="ru-RU" sz="2000" dirty="0"/>
        </a:p>
      </dgm:t>
    </dgm:pt>
    <dgm:pt modelId="{C675A0EC-465B-4E6F-A0E5-7A0B5526DD30}" type="parTrans" cxnId="{ECCB05B1-E615-499C-ADF3-004037EF5EC1}">
      <dgm:prSet/>
      <dgm:spPr/>
      <dgm:t>
        <a:bodyPr/>
        <a:lstStyle/>
        <a:p>
          <a:endParaRPr lang="ru-RU"/>
        </a:p>
      </dgm:t>
    </dgm:pt>
    <dgm:pt modelId="{970B8A57-A7BD-4509-B041-389158411BB2}" type="sibTrans" cxnId="{ECCB05B1-E615-499C-ADF3-004037EF5EC1}">
      <dgm:prSet/>
      <dgm:spPr/>
      <dgm:t>
        <a:bodyPr/>
        <a:lstStyle/>
        <a:p>
          <a:endParaRPr lang="ru-RU"/>
        </a:p>
      </dgm:t>
    </dgm:pt>
    <dgm:pt modelId="{F654E1D9-9E39-49CA-A5AA-3CCB34249DA6}">
      <dgm:prSet phldrT="[Текст]" custT="1"/>
      <dgm:spPr/>
      <dgm:t>
        <a:bodyPr/>
        <a:lstStyle/>
        <a:p>
          <a:r>
            <a:rPr lang="uk-UA" sz="2000" dirty="0" smtClean="0"/>
            <a:t>2 група</a:t>
          </a:r>
          <a:endParaRPr lang="ru-RU" sz="2000" dirty="0"/>
        </a:p>
      </dgm:t>
    </dgm:pt>
    <dgm:pt modelId="{9B973B0F-2851-425D-9CB7-6AB921EDCEA8}" type="parTrans" cxnId="{6F606CAA-4736-4136-9338-4D7E28788F3B}">
      <dgm:prSet/>
      <dgm:spPr/>
      <dgm:t>
        <a:bodyPr/>
        <a:lstStyle/>
        <a:p>
          <a:endParaRPr lang="ru-RU"/>
        </a:p>
      </dgm:t>
    </dgm:pt>
    <dgm:pt modelId="{EA949BA0-13E6-42BF-A8BB-1E99E500892D}" type="sibTrans" cxnId="{6F606CAA-4736-4136-9338-4D7E28788F3B}">
      <dgm:prSet/>
      <dgm:spPr/>
      <dgm:t>
        <a:bodyPr/>
        <a:lstStyle/>
        <a:p>
          <a:endParaRPr lang="ru-RU"/>
        </a:p>
      </dgm:t>
    </dgm:pt>
    <dgm:pt modelId="{AD914F10-FFA0-4B64-B4AF-96825A7E5045}">
      <dgm:prSet phldrT="[Текст]" custT="1"/>
      <dgm:spPr/>
      <dgm:t>
        <a:bodyPr/>
        <a:lstStyle/>
        <a:p>
          <a:r>
            <a:rPr lang="uk-UA" sz="2000" dirty="0" smtClean="0"/>
            <a:t>3 група</a:t>
          </a:r>
          <a:endParaRPr lang="ru-RU" sz="2000" dirty="0"/>
        </a:p>
      </dgm:t>
    </dgm:pt>
    <dgm:pt modelId="{99C9DC29-4B17-4244-B012-D0EE2689C700}" type="parTrans" cxnId="{BE971DD8-07D7-4309-9913-0A2F2C96DA4D}">
      <dgm:prSet/>
      <dgm:spPr/>
      <dgm:t>
        <a:bodyPr/>
        <a:lstStyle/>
        <a:p>
          <a:endParaRPr lang="ru-RU"/>
        </a:p>
      </dgm:t>
    </dgm:pt>
    <dgm:pt modelId="{A25F8B13-00FC-48C2-9A3E-A68B685A5794}" type="sibTrans" cxnId="{BE971DD8-07D7-4309-9913-0A2F2C96DA4D}">
      <dgm:prSet/>
      <dgm:spPr/>
      <dgm:t>
        <a:bodyPr/>
        <a:lstStyle/>
        <a:p>
          <a:endParaRPr lang="ru-RU"/>
        </a:p>
      </dgm:t>
    </dgm:pt>
    <dgm:pt modelId="{771E068F-3DF4-4A94-A8D7-07894813E5DE}" type="pres">
      <dgm:prSet presAssocID="{EDCCB87A-E9FD-40D5-B455-5D31B27183A6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1A6DB95-5EA5-49AC-991D-57D49C747F01}" type="pres">
      <dgm:prSet presAssocID="{8064CBBC-1E61-498C-8A7D-14BECB4A46C3}" presName="centerShape" presStyleLbl="node0" presStyleIdx="0" presStyleCnt="1" custLinFactNeighborX="-853" custLinFactNeighborY="14507"/>
      <dgm:spPr/>
    </dgm:pt>
    <dgm:pt modelId="{05965DA9-CE15-4ABD-9ADF-FA754773C1DA}" type="pres">
      <dgm:prSet presAssocID="{9B973B0F-2851-425D-9CB7-6AB921EDCEA8}" presName="parTrans" presStyleLbl="bgSibTrans2D1" presStyleIdx="0" presStyleCnt="2"/>
      <dgm:spPr/>
    </dgm:pt>
    <dgm:pt modelId="{95B7D180-A9E4-41DC-9842-D05DB8FD5540}" type="pres">
      <dgm:prSet presAssocID="{F654E1D9-9E39-49CA-A5AA-3CCB34249DA6}" presName="node" presStyleLbl="node1" presStyleIdx="0" presStyleCnt="2">
        <dgm:presLayoutVars>
          <dgm:bulletEnabled val="1"/>
        </dgm:presLayoutVars>
      </dgm:prSet>
      <dgm:spPr/>
    </dgm:pt>
    <dgm:pt modelId="{5FD3CC1A-E9B4-4F1B-AF9E-F3560D7E445C}" type="pres">
      <dgm:prSet presAssocID="{99C9DC29-4B17-4244-B012-D0EE2689C700}" presName="parTrans" presStyleLbl="bgSibTrans2D1" presStyleIdx="1" presStyleCnt="2"/>
      <dgm:spPr/>
    </dgm:pt>
    <dgm:pt modelId="{F047AB39-CD70-48D6-AB13-7D386266A54A}" type="pres">
      <dgm:prSet presAssocID="{AD914F10-FFA0-4B64-B4AF-96825A7E5045}" presName="node" presStyleLbl="node1" presStyleIdx="1" presStyleCnt="2">
        <dgm:presLayoutVars>
          <dgm:bulletEnabled val="1"/>
        </dgm:presLayoutVars>
      </dgm:prSet>
      <dgm:spPr/>
    </dgm:pt>
  </dgm:ptLst>
  <dgm:cxnLst>
    <dgm:cxn modelId="{8292A27C-C8AB-4494-90AB-B331BE5586C5}" type="presOf" srcId="{AD914F10-FFA0-4B64-B4AF-96825A7E5045}" destId="{F047AB39-CD70-48D6-AB13-7D386266A54A}" srcOrd="0" destOrd="0" presId="urn:microsoft.com/office/officeart/2005/8/layout/radial4"/>
    <dgm:cxn modelId="{07D4B5AC-A8C3-4586-A6DE-B7356D1FB935}" type="presOf" srcId="{9B973B0F-2851-425D-9CB7-6AB921EDCEA8}" destId="{05965DA9-CE15-4ABD-9ADF-FA754773C1DA}" srcOrd="0" destOrd="0" presId="urn:microsoft.com/office/officeart/2005/8/layout/radial4"/>
    <dgm:cxn modelId="{BE971DD8-07D7-4309-9913-0A2F2C96DA4D}" srcId="{8064CBBC-1E61-498C-8A7D-14BECB4A46C3}" destId="{AD914F10-FFA0-4B64-B4AF-96825A7E5045}" srcOrd="1" destOrd="0" parTransId="{99C9DC29-4B17-4244-B012-D0EE2689C700}" sibTransId="{A25F8B13-00FC-48C2-9A3E-A68B685A5794}"/>
    <dgm:cxn modelId="{6F606CAA-4736-4136-9338-4D7E28788F3B}" srcId="{8064CBBC-1E61-498C-8A7D-14BECB4A46C3}" destId="{F654E1D9-9E39-49CA-A5AA-3CCB34249DA6}" srcOrd="0" destOrd="0" parTransId="{9B973B0F-2851-425D-9CB7-6AB921EDCEA8}" sibTransId="{EA949BA0-13E6-42BF-A8BB-1E99E500892D}"/>
    <dgm:cxn modelId="{173BC721-3943-4FBC-BA30-35B4C16E29AC}" type="presOf" srcId="{EDCCB87A-E9FD-40D5-B455-5D31B27183A6}" destId="{771E068F-3DF4-4A94-A8D7-07894813E5DE}" srcOrd="0" destOrd="0" presId="urn:microsoft.com/office/officeart/2005/8/layout/radial4"/>
    <dgm:cxn modelId="{73EF1779-44E4-485D-B0E7-5315F93E3915}" type="presOf" srcId="{8064CBBC-1E61-498C-8A7D-14BECB4A46C3}" destId="{61A6DB95-5EA5-49AC-991D-57D49C747F01}" srcOrd="0" destOrd="0" presId="urn:microsoft.com/office/officeart/2005/8/layout/radial4"/>
    <dgm:cxn modelId="{38819BC0-A266-469A-BA27-76CCD5BF033F}" type="presOf" srcId="{99C9DC29-4B17-4244-B012-D0EE2689C700}" destId="{5FD3CC1A-E9B4-4F1B-AF9E-F3560D7E445C}" srcOrd="0" destOrd="0" presId="urn:microsoft.com/office/officeart/2005/8/layout/radial4"/>
    <dgm:cxn modelId="{ECCB05B1-E615-499C-ADF3-004037EF5EC1}" srcId="{EDCCB87A-E9FD-40D5-B455-5D31B27183A6}" destId="{8064CBBC-1E61-498C-8A7D-14BECB4A46C3}" srcOrd="0" destOrd="0" parTransId="{C675A0EC-465B-4E6F-A0E5-7A0B5526DD30}" sibTransId="{970B8A57-A7BD-4509-B041-389158411BB2}"/>
    <dgm:cxn modelId="{92EE97E0-CC3B-459C-ACC1-5722A7816801}" type="presOf" srcId="{F654E1D9-9E39-49CA-A5AA-3CCB34249DA6}" destId="{95B7D180-A9E4-41DC-9842-D05DB8FD5540}" srcOrd="0" destOrd="0" presId="urn:microsoft.com/office/officeart/2005/8/layout/radial4"/>
    <dgm:cxn modelId="{D1E6F0E6-366E-49B3-AAE9-2872149C7453}" type="presParOf" srcId="{771E068F-3DF4-4A94-A8D7-07894813E5DE}" destId="{61A6DB95-5EA5-49AC-991D-57D49C747F01}" srcOrd="0" destOrd="0" presId="urn:microsoft.com/office/officeart/2005/8/layout/radial4"/>
    <dgm:cxn modelId="{149189D3-2796-41AB-A86D-66CB57EC0FD1}" type="presParOf" srcId="{771E068F-3DF4-4A94-A8D7-07894813E5DE}" destId="{05965DA9-CE15-4ABD-9ADF-FA754773C1DA}" srcOrd="1" destOrd="0" presId="urn:microsoft.com/office/officeart/2005/8/layout/radial4"/>
    <dgm:cxn modelId="{8A648F5D-8081-41C4-8E22-9066473CB5A9}" type="presParOf" srcId="{771E068F-3DF4-4A94-A8D7-07894813E5DE}" destId="{95B7D180-A9E4-41DC-9842-D05DB8FD5540}" srcOrd="2" destOrd="0" presId="urn:microsoft.com/office/officeart/2005/8/layout/radial4"/>
    <dgm:cxn modelId="{9E549FAF-60E2-428E-8156-FE0E404B565B}" type="presParOf" srcId="{771E068F-3DF4-4A94-A8D7-07894813E5DE}" destId="{5FD3CC1A-E9B4-4F1B-AF9E-F3560D7E445C}" srcOrd="3" destOrd="0" presId="urn:microsoft.com/office/officeart/2005/8/layout/radial4"/>
    <dgm:cxn modelId="{5363C37B-E043-43D6-B786-AAA650633BA8}" type="presParOf" srcId="{771E068F-3DF4-4A94-A8D7-07894813E5DE}" destId="{F047AB39-CD70-48D6-AB13-7D386266A54A}" srcOrd="4" destOrd="0" presId="urn:microsoft.com/office/officeart/2005/8/layout/radial4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4B846CB-2023-48CF-9459-65BFCAF8CDB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2405531-3115-4987-A616-BAF61E77FE01}">
      <dgm:prSet phldrT="[Текст]" custT="1"/>
      <dgm:spPr/>
      <dgm:t>
        <a:bodyPr/>
        <a:lstStyle/>
        <a:p>
          <a:r>
            <a:rPr lang="uk-UA" sz="2800" dirty="0" smtClean="0"/>
            <a:t>1 група</a:t>
          </a:r>
          <a:endParaRPr lang="ru-RU" sz="2800" dirty="0"/>
        </a:p>
      </dgm:t>
    </dgm:pt>
    <dgm:pt modelId="{A089470A-0E95-45A8-9E1E-D80FCB085354}" type="parTrans" cxnId="{39E53543-09F2-4751-A2C4-82FF33ABBBC0}">
      <dgm:prSet/>
      <dgm:spPr/>
      <dgm:t>
        <a:bodyPr/>
        <a:lstStyle/>
        <a:p>
          <a:endParaRPr lang="ru-RU"/>
        </a:p>
      </dgm:t>
    </dgm:pt>
    <dgm:pt modelId="{517EB4D4-36A6-4E96-ACF9-AE27FD43ADC9}" type="sibTrans" cxnId="{39E53543-09F2-4751-A2C4-82FF33ABBBC0}">
      <dgm:prSet/>
      <dgm:spPr/>
      <dgm:t>
        <a:bodyPr/>
        <a:lstStyle/>
        <a:p>
          <a:endParaRPr lang="ru-RU"/>
        </a:p>
      </dgm:t>
    </dgm:pt>
    <dgm:pt modelId="{946F724B-1062-4F4B-8CCE-88263AA0FDFE}">
      <dgm:prSet phldrT="[Текст]"/>
      <dgm:spPr/>
      <dgm:t>
        <a:bodyPr/>
        <a:lstStyle/>
        <a:p>
          <a:r>
            <a:rPr lang="uk-UA" dirty="0" smtClean="0"/>
            <a:t>Лексика (мозковий штурм,</a:t>
          </a:r>
          <a:r>
            <a:rPr lang="uk-UA" dirty="0" err="1" smtClean="0"/>
            <a:t>гронування</a:t>
          </a:r>
          <a:r>
            <a:rPr lang="uk-UA" dirty="0" smtClean="0"/>
            <a:t>,асоціативний кущ)</a:t>
          </a:r>
          <a:endParaRPr lang="ru-RU" dirty="0"/>
        </a:p>
      </dgm:t>
    </dgm:pt>
    <dgm:pt modelId="{9051A739-6E81-4484-97EF-348E4F934389}" type="parTrans" cxnId="{DA95E7FD-974C-497C-8E9C-6F30DFCE7ED1}">
      <dgm:prSet/>
      <dgm:spPr/>
      <dgm:t>
        <a:bodyPr/>
        <a:lstStyle/>
        <a:p>
          <a:endParaRPr lang="ru-RU"/>
        </a:p>
      </dgm:t>
    </dgm:pt>
    <dgm:pt modelId="{2D13573B-5640-45FA-B04E-5E8294D9D438}" type="sibTrans" cxnId="{DA95E7FD-974C-497C-8E9C-6F30DFCE7ED1}">
      <dgm:prSet/>
      <dgm:spPr/>
      <dgm:t>
        <a:bodyPr/>
        <a:lstStyle/>
        <a:p>
          <a:endParaRPr lang="ru-RU"/>
        </a:p>
      </dgm:t>
    </dgm:pt>
    <dgm:pt modelId="{AC6DCED0-1618-4E3B-9C19-2723CFD56690}">
      <dgm:prSet phldrT="[Текст]"/>
      <dgm:spPr/>
      <dgm:t>
        <a:bodyPr/>
        <a:lstStyle/>
        <a:p>
          <a:r>
            <a:rPr lang="uk-UA" dirty="0" smtClean="0"/>
            <a:t>Граматика (відповіді на загальні запитання)</a:t>
          </a:r>
          <a:endParaRPr lang="ru-RU" dirty="0"/>
        </a:p>
      </dgm:t>
    </dgm:pt>
    <dgm:pt modelId="{23389254-9B13-4009-97EB-8A957606758B}" type="parTrans" cxnId="{89287719-F470-4FD6-B1D0-6E564239E67C}">
      <dgm:prSet/>
      <dgm:spPr/>
      <dgm:t>
        <a:bodyPr/>
        <a:lstStyle/>
        <a:p>
          <a:endParaRPr lang="ru-RU"/>
        </a:p>
      </dgm:t>
    </dgm:pt>
    <dgm:pt modelId="{E5F8ACA6-8E29-4875-A3CA-007D08852255}" type="sibTrans" cxnId="{89287719-F470-4FD6-B1D0-6E564239E67C}">
      <dgm:prSet/>
      <dgm:spPr/>
      <dgm:t>
        <a:bodyPr/>
        <a:lstStyle/>
        <a:p>
          <a:endParaRPr lang="ru-RU"/>
        </a:p>
      </dgm:t>
    </dgm:pt>
    <dgm:pt modelId="{9B1E696A-B740-4F7F-A6A8-BE31595FEB5E}">
      <dgm:prSet phldrT="[Текст]" custT="1"/>
      <dgm:spPr/>
      <dgm:t>
        <a:bodyPr/>
        <a:lstStyle/>
        <a:p>
          <a:r>
            <a:rPr lang="uk-UA" sz="2800" dirty="0" smtClean="0"/>
            <a:t>2 група</a:t>
          </a:r>
          <a:endParaRPr lang="ru-RU" sz="2800" dirty="0"/>
        </a:p>
      </dgm:t>
    </dgm:pt>
    <dgm:pt modelId="{8EA9A457-D8FC-4D83-AA5E-59813666AB4E}" type="parTrans" cxnId="{178BB225-61A7-47F4-9C72-0656966F4AAF}">
      <dgm:prSet/>
      <dgm:spPr/>
      <dgm:t>
        <a:bodyPr/>
        <a:lstStyle/>
        <a:p>
          <a:endParaRPr lang="ru-RU"/>
        </a:p>
      </dgm:t>
    </dgm:pt>
    <dgm:pt modelId="{7CC79AC8-DB53-45BA-8F70-769C5C0DF187}" type="sibTrans" cxnId="{178BB225-61A7-47F4-9C72-0656966F4AAF}">
      <dgm:prSet/>
      <dgm:spPr/>
      <dgm:t>
        <a:bodyPr/>
        <a:lstStyle/>
        <a:p>
          <a:endParaRPr lang="ru-RU"/>
        </a:p>
      </dgm:t>
    </dgm:pt>
    <dgm:pt modelId="{CC87D2CC-236F-4F07-AAC6-DE165B675DD4}">
      <dgm:prSet phldrT="[Текст]"/>
      <dgm:spPr/>
      <dgm:t>
        <a:bodyPr/>
        <a:lstStyle/>
        <a:p>
          <a:r>
            <a:rPr lang="uk-UA" dirty="0" smtClean="0"/>
            <a:t>Лексика (робота в парах,незакінчені речення)</a:t>
          </a:r>
          <a:endParaRPr lang="ru-RU" dirty="0"/>
        </a:p>
      </dgm:t>
    </dgm:pt>
    <dgm:pt modelId="{5F6D7B04-2847-4BA4-BB4E-40D53BABA950}" type="parTrans" cxnId="{F07EA63A-F828-4588-942D-8EAA9E338A51}">
      <dgm:prSet/>
      <dgm:spPr/>
      <dgm:t>
        <a:bodyPr/>
        <a:lstStyle/>
        <a:p>
          <a:endParaRPr lang="ru-RU"/>
        </a:p>
      </dgm:t>
    </dgm:pt>
    <dgm:pt modelId="{832AC75A-A70E-4839-9A4E-70EE93B6520D}" type="sibTrans" cxnId="{F07EA63A-F828-4588-942D-8EAA9E338A51}">
      <dgm:prSet/>
      <dgm:spPr/>
      <dgm:t>
        <a:bodyPr/>
        <a:lstStyle/>
        <a:p>
          <a:endParaRPr lang="ru-RU"/>
        </a:p>
      </dgm:t>
    </dgm:pt>
    <dgm:pt modelId="{59480870-9FE2-4AFC-8BC3-94C78025DC98}">
      <dgm:prSet phldrT="[Текст]"/>
      <dgm:spPr/>
      <dgm:t>
        <a:bodyPr/>
        <a:lstStyle/>
        <a:p>
          <a:r>
            <a:rPr lang="uk-UA" dirty="0" smtClean="0"/>
            <a:t>Граматика(відповіді на спеціальні,альтернативні запитання)</a:t>
          </a:r>
          <a:endParaRPr lang="ru-RU" dirty="0"/>
        </a:p>
      </dgm:t>
    </dgm:pt>
    <dgm:pt modelId="{27ED031B-B5FD-4E2A-9B49-A096D0B96683}" type="parTrans" cxnId="{6DCEA117-58E4-44C7-9C04-D4BC130D891B}">
      <dgm:prSet/>
      <dgm:spPr/>
      <dgm:t>
        <a:bodyPr/>
        <a:lstStyle/>
        <a:p>
          <a:endParaRPr lang="ru-RU"/>
        </a:p>
      </dgm:t>
    </dgm:pt>
    <dgm:pt modelId="{8A1A1B1A-DD35-4EC3-ADFE-E3CD3E23B3F2}" type="sibTrans" cxnId="{6DCEA117-58E4-44C7-9C04-D4BC130D891B}">
      <dgm:prSet/>
      <dgm:spPr/>
      <dgm:t>
        <a:bodyPr/>
        <a:lstStyle/>
        <a:p>
          <a:endParaRPr lang="ru-RU"/>
        </a:p>
      </dgm:t>
    </dgm:pt>
    <dgm:pt modelId="{C3F22057-61A5-407C-9BDA-23418AE38284}">
      <dgm:prSet phldrT="[Текст]" custT="1"/>
      <dgm:spPr/>
      <dgm:t>
        <a:bodyPr/>
        <a:lstStyle/>
        <a:p>
          <a:r>
            <a:rPr lang="uk-UA" sz="2800" dirty="0" smtClean="0"/>
            <a:t>3 група</a:t>
          </a:r>
          <a:endParaRPr lang="ru-RU" sz="2800" dirty="0"/>
        </a:p>
      </dgm:t>
    </dgm:pt>
    <dgm:pt modelId="{87933F16-AE8B-4597-8398-8702C8A1BBBA}" type="parTrans" cxnId="{F9A2413C-4C94-4A56-967D-3CA8627D2760}">
      <dgm:prSet/>
      <dgm:spPr/>
      <dgm:t>
        <a:bodyPr/>
        <a:lstStyle/>
        <a:p>
          <a:endParaRPr lang="ru-RU"/>
        </a:p>
      </dgm:t>
    </dgm:pt>
    <dgm:pt modelId="{9A16F6DC-1DDF-4832-B805-549B2AA31508}" type="sibTrans" cxnId="{F9A2413C-4C94-4A56-967D-3CA8627D2760}">
      <dgm:prSet/>
      <dgm:spPr/>
      <dgm:t>
        <a:bodyPr/>
        <a:lstStyle/>
        <a:p>
          <a:endParaRPr lang="ru-RU"/>
        </a:p>
      </dgm:t>
    </dgm:pt>
    <dgm:pt modelId="{732B123D-42AF-411A-828C-FAEF838D3C3E}">
      <dgm:prSet phldrT="[Текст]"/>
      <dgm:spPr/>
      <dgm:t>
        <a:bodyPr/>
        <a:lstStyle/>
        <a:p>
          <a:r>
            <a:rPr lang="uk-UA" dirty="0" smtClean="0"/>
            <a:t>Лексика(створення ситуативних моделей,дискусія)</a:t>
          </a:r>
          <a:endParaRPr lang="ru-RU" dirty="0"/>
        </a:p>
      </dgm:t>
    </dgm:pt>
    <dgm:pt modelId="{B4633EF3-C5CC-443F-8C2C-F07D73847AB6}" type="parTrans" cxnId="{BE79FD11-ECDC-4022-8F51-B37D99D510EC}">
      <dgm:prSet/>
      <dgm:spPr/>
      <dgm:t>
        <a:bodyPr/>
        <a:lstStyle/>
        <a:p>
          <a:endParaRPr lang="ru-RU"/>
        </a:p>
      </dgm:t>
    </dgm:pt>
    <dgm:pt modelId="{57233084-092E-402B-909A-5F5A9EE9D245}" type="sibTrans" cxnId="{BE79FD11-ECDC-4022-8F51-B37D99D510EC}">
      <dgm:prSet/>
      <dgm:spPr/>
      <dgm:t>
        <a:bodyPr/>
        <a:lstStyle/>
        <a:p>
          <a:endParaRPr lang="ru-RU"/>
        </a:p>
      </dgm:t>
    </dgm:pt>
    <dgm:pt modelId="{82D19241-4362-4754-9239-5094807FA8B2}">
      <dgm:prSet phldrT="[Текст]"/>
      <dgm:spPr/>
      <dgm:t>
        <a:bodyPr/>
        <a:lstStyle/>
        <a:p>
          <a:r>
            <a:rPr lang="uk-UA" dirty="0" smtClean="0"/>
            <a:t>Граматика(проектна діяльність)</a:t>
          </a:r>
          <a:endParaRPr lang="ru-RU" dirty="0"/>
        </a:p>
      </dgm:t>
    </dgm:pt>
    <dgm:pt modelId="{600D9F44-293B-47BE-892B-108F91C8831E}" type="parTrans" cxnId="{46ED77CB-ADCD-40C9-8256-412ABDD310C5}">
      <dgm:prSet/>
      <dgm:spPr/>
      <dgm:t>
        <a:bodyPr/>
        <a:lstStyle/>
        <a:p>
          <a:endParaRPr lang="ru-RU"/>
        </a:p>
      </dgm:t>
    </dgm:pt>
    <dgm:pt modelId="{C1CFAC5A-4206-49FD-9405-9ED48DAB51D8}" type="sibTrans" cxnId="{46ED77CB-ADCD-40C9-8256-412ABDD310C5}">
      <dgm:prSet/>
      <dgm:spPr/>
      <dgm:t>
        <a:bodyPr/>
        <a:lstStyle/>
        <a:p>
          <a:endParaRPr lang="ru-RU"/>
        </a:p>
      </dgm:t>
    </dgm:pt>
    <dgm:pt modelId="{802F36D2-551F-4F0E-B4AD-32486F4AB3A5}" type="pres">
      <dgm:prSet presAssocID="{A4B846CB-2023-48CF-9459-65BFCAF8CDBF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02806519-C5C0-4EC3-B897-CA8771168943}" type="pres">
      <dgm:prSet presAssocID="{42405531-3115-4987-A616-BAF61E77FE01}" presName="circle1" presStyleLbl="node1" presStyleIdx="0" presStyleCnt="3"/>
      <dgm:spPr/>
    </dgm:pt>
    <dgm:pt modelId="{BDBB6033-194B-459F-B5EE-28ED59853004}" type="pres">
      <dgm:prSet presAssocID="{42405531-3115-4987-A616-BAF61E77FE01}" presName="space" presStyleCnt="0"/>
      <dgm:spPr/>
    </dgm:pt>
    <dgm:pt modelId="{C320A22F-2419-4D14-94E2-AFD8364EEDBC}" type="pres">
      <dgm:prSet presAssocID="{42405531-3115-4987-A616-BAF61E77FE01}" presName="rect1" presStyleLbl="alignAcc1" presStyleIdx="0" presStyleCnt="3"/>
      <dgm:spPr/>
      <dgm:t>
        <a:bodyPr/>
        <a:lstStyle/>
        <a:p>
          <a:endParaRPr lang="ru-RU"/>
        </a:p>
      </dgm:t>
    </dgm:pt>
    <dgm:pt modelId="{464FF5C7-2A94-4C4A-B0D4-85CD533D6D83}" type="pres">
      <dgm:prSet presAssocID="{9B1E696A-B740-4F7F-A6A8-BE31595FEB5E}" presName="vertSpace2" presStyleLbl="node1" presStyleIdx="0" presStyleCnt="3"/>
      <dgm:spPr/>
    </dgm:pt>
    <dgm:pt modelId="{424454B6-5D69-45EB-AEB5-A64F0565AFAB}" type="pres">
      <dgm:prSet presAssocID="{9B1E696A-B740-4F7F-A6A8-BE31595FEB5E}" presName="circle2" presStyleLbl="node1" presStyleIdx="1" presStyleCnt="3"/>
      <dgm:spPr/>
    </dgm:pt>
    <dgm:pt modelId="{394BED43-66AE-4021-B06F-658EAA7F476B}" type="pres">
      <dgm:prSet presAssocID="{9B1E696A-B740-4F7F-A6A8-BE31595FEB5E}" presName="rect2" presStyleLbl="alignAcc1" presStyleIdx="1" presStyleCnt="3"/>
      <dgm:spPr/>
    </dgm:pt>
    <dgm:pt modelId="{0AE4AF11-36E3-4D43-B8B2-F72DE04E6E84}" type="pres">
      <dgm:prSet presAssocID="{C3F22057-61A5-407C-9BDA-23418AE38284}" presName="vertSpace3" presStyleLbl="node1" presStyleIdx="1" presStyleCnt="3"/>
      <dgm:spPr/>
    </dgm:pt>
    <dgm:pt modelId="{552CBE2A-5020-4E17-8D4E-F63C91E573DF}" type="pres">
      <dgm:prSet presAssocID="{C3F22057-61A5-407C-9BDA-23418AE38284}" presName="circle3" presStyleLbl="node1" presStyleIdx="2" presStyleCnt="3"/>
      <dgm:spPr/>
    </dgm:pt>
    <dgm:pt modelId="{7DF13DF3-CE69-4057-9262-11681B70D84F}" type="pres">
      <dgm:prSet presAssocID="{C3F22057-61A5-407C-9BDA-23418AE38284}" presName="rect3" presStyleLbl="alignAcc1" presStyleIdx="2" presStyleCnt="3"/>
      <dgm:spPr/>
      <dgm:t>
        <a:bodyPr/>
        <a:lstStyle/>
        <a:p>
          <a:endParaRPr lang="ru-RU"/>
        </a:p>
      </dgm:t>
    </dgm:pt>
    <dgm:pt modelId="{93BEB82D-6CF8-4BD2-A537-EB38D3AC12C8}" type="pres">
      <dgm:prSet presAssocID="{42405531-3115-4987-A616-BAF61E77FE01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0152E0-44EF-4FF9-967D-251D2F905F58}" type="pres">
      <dgm:prSet presAssocID="{42405531-3115-4987-A616-BAF61E77FE01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06E8ED-B7CC-4DA6-B9D1-CC12A4C1C7FA}" type="pres">
      <dgm:prSet presAssocID="{9B1E696A-B740-4F7F-A6A8-BE31595FEB5E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48806B2E-A9F9-479E-8142-64795640573D}" type="pres">
      <dgm:prSet presAssocID="{9B1E696A-B740-4F7F-A6A8-BE31595FEB5E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620B18-CFA3-4F60-80C2-BE7F6B20CE55}" type="pres">
      <dgm:prSet presAssocID="{C3F22057-61A5-407C-9BDA-23418AE38284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45FCEE-D3AE-4C19-8558-B4B4D1871404}" type="pres">
      <dgm:prSet presAssocID="{C3F22057-61A5-407C-9BDA-23418AE38284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95E7FD-974C-497C-8E9C-6F30DFCE7ED1}" srcId="{42405531-3115-4987-A616-BAF61E77FE01}" destId="{946F724B-1062-4F4B-8CCE-88263AA0FDFE}" srcOrd="0" destOrd="0" parTransId="{9051A739-6E81-4484-97EF-348E4F934389}" sibTransId="{2D13573B-5640-45FA-B04E-5E8294D9D438}"/>
    <dgm:cxn modelId="{CA0800EB-B516-4352-B6B9-45C5208D2872}" type="presOf" srcId="{42405531-3115-4987-A616-BAF61E77FE01}" destId="{93BEB82D-6CF8-4BD2-A537-EB38D3AC12C8}" srcOrd="1" destOrd="0" presId="urn:microsoft.com/office/officeart/2005/8/layout/target3"/>
    <dgm:cxn modelId="{AC14E6A8-C0AE-46CF-B0AC-C1B42ABC453F}" type="presOf" srcId="{9B1E696A-B740-4F7F-A6A8-BE31595FEB5E}" destId="{394BED43-66AE-4021-B06F-658EAA7F476B}" srcOrd="0" destOrd="0" presId="urn:microsoft.com/office/officeart/2005/8/layout/target3"/>
    <dgm:cxn modelId="{806106D4-3587-42A6-8A34-6C7E92C6F3A0}" type="presOf" srcId="{C3F22057-61A5-407C-9BDA-23418AE38284}" destId="{7DF13DF3-CE69-4057-9262-11681B70D84F}" srcOrd="0" destOrd="0" presId="urn:microsoft.com/office/officeart/2005/8/layout/target3"/>
    <dgm:cxn modelId="{178BB225-61A7-47F4-9C72-0656966F4AAF}" srcId="{A4B846CB-2023-48CF-9459-65BFCAF8CDBF}" destId="{9B1E696A-B740-4F7F-A6A8-BE31595FEB5E}" srcOrd="1" destOrd="0" parTransId="{8EA9A457-D8FC-4D83-AA5E-59813666AB4E}" sibTransId="{7CC79AC8-DB53-45BA-8F70-769C5C0DF187}"/>
    <dgm:cxn modelId="{46ED77CB-ADCD-40C9-8256-412ABDD310C5}" srcId="{C3F22057-61A5-407C-9BDA-23418AE38284}" destId="{82D19241-4362-4754-9239-5094807FA8B2}" srcOrd="1" destOrd="0" parTransId="{600D9F44-293B-47BE-892B-108F91C8831E}" sibTransId="{C1CFAC5A-4206-49FD-9405-9ED48DAB51D8}"/>
    <dgm:cxn modelId="{D97F2D26-0527-42CA-880B-66F96D99A302}" type="presOf" srcId="{42405531-3115-4987-A616-BAF61E77FE01}" destId="{C320A22F-2419-4D14-94E2-AFD8364EEDBC}" srcOrd="0" destOrd="0" presId="urn:microsoft.com/office/officeart/2005/8/layout/target3"/>
    <dgm:cxn modelId="{39E53543-09F2-4751-A2C4-82FF33ABBBC0}" srcId="{A4B846CB-2023-48CF-9459-65BFCAF8CDBF}" destId="{42405531-3115-4987-A616-BAF61E77FE01}" srcOrd="0" destOrd="0" parTransId="{A089470A-0E95-45A8-9E1E-D80FCB085354}" sibTransId="{517EB4D4-36A6-4E96-ACF9-AE27FD43ADC9}"/>
    <dgm:cxn modelId="{BE79FD11-ECDC-4022-8F51-B37D99D510EC}" srcId="{C3F22057-61A5-407C-9BDA-23418AE38284}" destId="{732B123D-42AF-411A-828C-FAEF838D3C3E}" srcOrd="0" destOrd="0" parTransId="{B4633EF3-C5CC-443F-8C2C-F07D73847AB6}" sibTransId="{57233084-092E-402B-909A-5F5A9EE9D245}"/>
    <dgm:cxn modelId="{79AEBF09-5BD0-44FD-9888-C41B7BFA4911}" type="presOf" srcId="{AC6DCED0-1618-4E3B-9C19-2723CFD56690}" destId="{080152E0-44EF-4FF9-967D-251D2F905F58}" srcOrd="0" destOrd="1" presId="urn:microsoft.com/office/officeart/2005/8/layout/target3"/>
    <dgm:cxn modelId="{471D01C2-A020-47A9-A144-F1C107025778}" type="presOf" srcId="{9B1E696A-B740-4F7F-A6A8-BE31595FEB5E}" destId="{8106E8ED-B7CC-4DA6-B9D1-CC12A4C1C7FA}" srcOrd="1" destOrd="0" presId="urn:microsoft.com/office/officeart/2005/8/layout/target3"/>
    <dgm:cxn modelId="{2FDD1EF3-0D7C-4D4A-A8D1-632788ED1BED}" type="presOf" srcId="{946F724B-1062-4F4B-8CCE-88263AA0FDFE}" destId="{080152E0-44EF-4FF9-967D-251D2F905F58}" srcOrd="0" destOrd="0" presId="urn:microsoft.com/office/officeart/2005/8/layout/target3"/>
    <dgm:cxn modelId="{F9A2413C-4C94-4A56-967D-3CA8627D2760}" srcId="{A4B846CB-2023-48CF-9459-65BFCAF8CDBF}" destId="{C3F22057-61A5-407C-9BDA-23418AE38284}" srcOrd="2" destOrd="0" parTransId="{87933F16-AE8B-4597-8398-8702C8A1BBBA}" sibTransId="{9A16F6DC-1DDF-4832-B805-549B2AA31508}"/>
    <dgm:cxn modelId="{89287719-F470-4FD6-B1D0-6E564239E67C}" srcId="{42405531-3115-4987-A616-BAF61E77FE01}" destId="{AC6DCED0-1618-4E3B-9C19-2723CFD56690}" srcOrd="1" destOrd="0" parTransId="{23389254-9B13-4009-97EB-8A957606758B}" sibTransId="{E5F8ACA6-8E29-4875-A3CA-007D08852255}"/>
    <dgm:cxn modelId="{4FB607FF-B6F6-43B1-B164-82E8005DBD97}" type="presOf" srcId="{CC87D2CC-236F-4F07-AAC6-DE165B675DD4}" destId="{48806B2E-A9F9-479E-8142-64795640573D}" srcOrd="0" destOrd="0" presId="urn:microsoft.com/office/officeart/2005/8/layout/target3"/>
    <dgm:cxn modelId="{2F3A4DD1-C10B-4881-A29E-3421934EA6E0}" type="presOf" srcId="{59480870-9FE2-4AFC-8BC3-94C78025DC98}" destId="{48806B2E-A9F9-479E-8142-64795640573D}" srcOrd="0" destOrd="1" presId="urn:microsoft.com/office/officeart/2005/8/layout/target3"/>
    <dgm:cxn modelId="{860F1828-FC86-4E4C-ABAC-333D78B5CCB4}" type="presOf" srcId="{C3F22057-61A5-407C-9BDA-23418AE38284}" destId="{81620B18-CFA3-4F60-80C2-BE7F6B20CE55}" srcOrd="1" destOrd="0" presId="urn:microsoft.com/office/officeart/2005/8/layout/target3"/>
    <dgm:cxn modelId="{569EAE61-B941-43DC-A1BB-5AE5AA390334}" type="presOf" srcId="{732B123D-42AF-411A-828C-FAEF838D3C3E}" destId="{1045FCEE-D3AE-4C19-8558-B4B4D1871404}" srcOrd="0" destOrd="0" presId="urn:microsoft.com/office/officeart/2005/8/layout/target3"/>
    <dgm:cxn modelId="{6DCEA117-58E4-44C7-9C04-D4BC130D891B}" srcId="{9B1E696A-B740-4F7F-A6A8-BE31595FEB5E}" destId="{59480870-9FE2-4AFC-8BC3-94C78025DC98}" srcOrd="1" destOrd="0" parTransId="{27ED031B-B5FD-4E2A-9B49-A096D0B96683}" sibTransId="{8A1A1B1A-DD35-4EC3-ADFE-E3CD3E23B3F2}"/>
    <dgm:cxn modelId="{F07EA63A-F828-4588-942D-8EAA9E338A51}" srcId="{9B1E696A-B740-4F7F-A6A8-BE31595FEB5E}" destId="{CC87D2CC-236F-4F07-AAC6-DE165B675DD4}" srcOrd="0" destOrd="0" parTransId="{5F6D7B04-2847-4BA4-BB4E-40D53BABA950}" sibTransId="{832AC75A-A70E-4839-9A4E-70EE93B6520D}"/>
    <dgm:cxn modelId="{D2D8CF6D-9F6D-4024-9BA1-D12F66002EC1}" type="presOf" srcId="{A4B846CB-2023-48CF-9459-65BFCAF8CDBF}" destId="{802F36D2-551F-4F0E-B4AD-32486F4AB3A5}" srcOrd="0" destOrd="0" presId="urn:microsoft.com/office/officeart/2005/8/layout/target3"/>
    <dgm:cxn modelId="{3E2B1E6A-9286-4EEF-9193-D98CC9EB1CBC}" type="presOf" srcId="{82D19241-4362-4754-9239-5094807FA8B2}" destId="{1045FCEE-D3AE-4C19-8558-B4B4D1871404}" srcOrd="0" destOrd="1" presId="urn:microsoft.com/office/officeart/2005/8/layout/target3"/>
    <dgm:cxn modelId="{8D03BE68-A5E6-407B-A847-2E3F6F8354F8}" type="presParOf" srcId="{802F36D2-551F-4F0E-B4AD-32486F4AB3A5}" destId="{02806519-C5C0-4EC3-B897-CA8771168943}" srcOrd="0" destOrd="0" presId="urn:microsoft.com/office/officeart/2005/8/layout/target3"/>
    <dgm:cxn modelId="{FCC60C12-7A3E-4512-8194-76A1FC063E28}" type="presParOf" srcId="{802F36D2-551F-4F0E-B4AD-32486F4AB3A5}" destId="{BDBB6033-194B-459F-B5EE-28ED59853004}" srcOrd="1" destOrd="0" presId="urn:microsoft.com/office/officeart/2005/8/layout/target3"/>
    <dgm:cxn modelId="{C8214F61-D01C-4571-A08D-7453FD0AFCC9}" type="presParOf" srcId="{802F36D2-551F-4F0E-B4AD-32486F4AB3A5}" destId="{C320A22F-2419-4D14-94E2-AFD8364EEDBC}" srcOrd="2" destOrd="0" presId="urn:microsoft.com/office/officeart/2005/8/layout/target3"/>
    <dgm:cxn modelId="{D94BEDBD-6EB7-4060-BBB0-978C3E33A367}" type="presParOf" srcId="{802F36D2-551F-4F0E-B4AD-32486F4AB3A5}" destId="{464FF5C7-2A94-4C4A-B0D4-85CD533D6D83}" srcOrd="3" destOrd="0" presId="urn:microsoft.com/office/officeart/2005/8/layout/target3"/>
    <dgm:cxn modelId="{24A6829A-C896-4FCA-AF6E-3BB91C48E3BE}" type="presParOf" srcId="{802F36D2-551F-4F0E-B4AD-32486F4AB3A5}" destId="{424454B6-5D69-45EB-AEB5-A64F0565AFAB}" srcOrd="4" destOrd="0" presId="urn:microsoft.com/office/officeart/2005/8/layout/target3"/>
    <dgm:cxn modelId="{2443AC9C-5976-4F9A-8AB4-1D6F2FE38CB4}" type="presParOf" srcId="{802F36D2-551F-4F0E-B4AD-32486F4AB3A5}" destId="{394BED43-66AE-4021-B06F-658EAA7F476B}" srcOrd="5" destOrd="0" presId="urn:microsoft.com/office/officeart/2005/8/layout/target3"/>
    <dgm:cxn modelId="{60FC15EE-7327-4CAF-8D04-8A6910D978B4}" type="presParOf" srcId="{802F36D2-551F-4F0E-B4AD-32486F4AB3A5}" destId="{0AE4AF11-36E3-4D43-B8B2-F72DE04E6E84}" srcOrd="6" destOrd="0" presId="urn:microsoft.com/office/officeart/2005/8/layout/target3"/>
    <dgm:cxn modelId="{DB25CFA8-1BAB-4D9A-9903-069125AF49BB}" type="presParOf" srcId="{802F36D2-551F-4F0E-B4AD-32486F4AB3A5}" destId="{552CBE2A-5020-4E17-8D4E-F63C91E573DF}" srcOrd="7" destOrd="0" presId="urn:microsoft.com/office/officeart/2005/8/layout/target3"/>
    <dgm:cxn modelId="{C2DF0777-5394-4650-9D2C-D6B6552F820B}" type="presParOf" srcId="{802F36D2-551F-4F0E-B4AD-32486F4AB3A5}" destId="{7DF13DF3-CE69-4057-9262-11681B70D84F}" srcOrd="8" destOrd="0" presId="urn:microsoft.com/office/officeart/2005/8/layout/target3"/>
    <dgm:cxn modelId="{77221535-A370-4912-82B7-00F9195836CC}" type="presParOf" srcId="{802F36D2-551F-4F0E-B4AD-32486F4AB3A5}" destId="{93BEB82D-6CF8-4BD2-A537-EB38D3AC12C8}" srcOrd="9" destOrd="0" presId="urn:microsoft.com/office/officeart/2005/8/layout/target3"/>
    <dgm:cxn modelId="{EF44D97A-1F72-435E-A978-5B48241AF4EE}" type="presParOf" srcId="{802F36D2-551F-4F0E-B4AD-32486F4AB3A5}" destId="{080152E0-44EF-4FF9-967D-251D2F905F58}" srcOrd="10" destOrd="0" presId="urn:microsoft.com/office/officeart/2005/8/layout/target3"/>
    <dgm:cxn modelId="{4E4DBFFE-B093-4E0D-8F5C-774F60DB4739}" type="presParOf" srcId="{802F36D2-551F-4F0E-B4AD-32486F4AB3A5}" destId="{8106E8ED-B7CC-4DA6-B9D1-CC12A4C1C7FA}" srcOrd="11" destOrd="0" presId="urn:microsoft.com/office/officeart/2005/8/layout/target3"/>
    <dgm:cxn modelId="{18A0DA2B-79A7-4E9D-B229-D35475AF2B31}" type="presParOf" srcId="{802F36D2-551F-4F0E-B4AD-32486F4AB3A5}" destId="{48806B2E-A9F9-479E-8142-64795640573D}" srcOrd="12" destOrd="0" presId="urn:microsoft.com/office/officeart/2005/8/layout/target3"/>
    <dgm:cxn modelId="{596DAE15-8D25-4708-96AC-0388B2209A12}" type="presParOf" srcId="{802F36D2-551F-4F0E-B4AD-32486F4AB3A5}" destId="{81620B18-CFA3-4F60-80C2-BE7F6B20CE55}" srcOrd="13" destOrd="0" presId="urn:microsoft.com/office/officeart/2005/8/layout/target3"/>
    <dgm:cxn modelId="{A58379C7-02CF-4B83-9ACE-3B1F41BB4CE2}" type="presParOf" srcId="{802F36D2-551F-4F0E-B4AD-32486F4AB3A5}" destId="{1045FCEE-D3AE-4C19-8558-B4B4D1871404}" srcOrd="14" destOrd="0" presId="urn:microsoft.com/office/officeart/2005/8/layout/target3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BBA0580-ED11-48CE-A4BC-897BF92C430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2A34A9-AA35-40F5-AFC3-2796F4EBB63D}">
      <dgm:prSet phldrT="[Текст]" custT="1"/>
      <dgm:spPr/>
      <dgm:t>
        <a:bodyPr/>
        <a:lstStyle/>
        <a:p>
          <a:r>
            <a:rPr lang="uk-UA" sz="2800" dirty="0" smtClean="0"/>
            <a:t>2 група-реконструктивно-варіативні завдання(займи позицію,дерево рішень)</a:t>
          </a:r>
          <a:endParaRPr lang="ru-RU" sz="2800" dirty="0"/>
        </a:p>
      </dgm:t>
    </dgm:pt>
    <dgm:pt modelId="{4D439F3E-35F9-4565-9AEA-6F88021E5904}" type="parTrans" cxnId="{03ADB0B0-ED6C-493B-B9D2-395CEA29C309}">
      <dgm:prSet/>
      <dgm:spPr/>
      <dgm:t>
        <a:bodyPr/>
        <a:lstStyle/>
        <a:p>
          <a:endParaRPr lang="ru-RU"/>
        </a:p>
      </dgm:t>
    </dgm:pt>
    <dgm:pt modelId="{CDEB839F-3CD7-4862-8B64-43E815B81832}" type="sibTrans" cxnId="{03ADB0B0-ED6C-493B-B9D2-395CEA29C309}">
      <dgm:prSet/>
      <dgm:spPr/>
      <dgm:t>
        <a:bodyPr/>
        <a:lstStyle/>
        <a:p>
          <a:endParaRPr lang="ru-RU"/>
        </a:p>
      </dgm:t>
    </dgm:pt>
    <dgm:pt modelId="{CAD8CC2F-B7F9-4CFE-B670-A757B17411DA}">
      <dgm:prSet phldrT="[Текст]" custT="1"/>
      <dgm:spPr/>
      <dgm:t>
        <a:bodyPr/>
        <a:lstStyle/>
        <a:p>
          <a:r>
            <a:rPr lang="uk-UA" sz="2800" dirty="0" smtClean="0"/>
            <a:t>3 група-творчі завдання (повідомлення,власні судження,доведення)</a:t>
          </a:r>
          <a:endParaRPr lang="ru-RU" sz="2800" dirty="0"/>
        </a:p>
      </dgm:t>
    </dgm:pt>
    <dgm:pt modelId="{21B6436F-9974-41CA-94E2-20D1EE8FE772}" type="parTrans" cxnId="{56FEF836-1E60-49B1-B3D8-A21FF12A52E0}">
      <dgm:prSet/>
      <dgm:spPr/>
      <dgm:t>
        <a:bodyPr/>
        <a:lstStyle/>
        <a:p>
          <a:endParaRPr lang="ru-RU"/>
        </a:p>
      </dgm:t>
    </dgm:pt>
    <dgm:pt modelId="{2F7270CB-BD7E-42B2-86D3-DBCAE51B0C9D}" type="sibTrans" cxnId="{56FEF836-1E60-49B1-B3D8-A21FF12A52E0}">
      <dgm:prSet/>
      <dgm:spPr/>
      <dgm:t>
        <a:bodyPr/>
        <a:lstStyle/>
        <a:p>
          <a:endParaRPr lang="ru-RU"/>
        </a:p>
      </dgm:t>
    </dgm:pt>
    <dgm:pt modelId="{934129F8-C08E-45A3-BC29-56A3CD424DEF}" type="pres">
      <dgm:prSet presAssocID="{FBBA0580-ED11-48CE-A4BC-897BF92C4303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8AB6A0F3-F98F-44B7-ABE4-5038E4ACD52A}" type="pres">
      <dgm:prSet presAssocID="{D42A34A9-AA35-40F5-AFC3-2796F4EBB63D}" presName="circle1" presStyleLbl="node1" presStyleIdx="0" presStyleCnt="2"/>
      <dgm:spPr/>
    </dgm:pt>
    <dgm:pt modelId="{EA6C69D5-1D23-49D4-8EED-D0043B6D1777}" type="pres">
      <dgm:prSet presAssocID="{D42A34A9-AA35-40F5-AFC3-2796F4EBB63D}" presName="space" presStyleCnt="0"/>
      <dgm:spPr/>
    </dgm:pt>
    <dgm:pt modelId="{30681E49-CF88-49CC-845C-5A4AB005710F}" type="pres">
      <dgm:prSet presAssocID="{D42A34A9-AA35-40F5-AFC3-2796F4EBB63D}" presName="rect1" presStyleLbl="alignAcc1" presStyleIdx="0" presStyleCnt="2" custLinFactNeighborX="380" custLinFactNeighborY="947"/>
      <dgm:spPr/>
      <dgm:t>
        <a:bodyPr/>
        <a:lstStyle/>
        <a:p>
          <a:endParaRPr lang="ru-RU"/>
        </a:p>
      </dgm:t>
    </dgm:pt>
    <dgm:pt modelId="{3659C948-87F9-4BF5-BE3E-009760E4D9AF}" type="pres">
      <dgm:prSet presAssocID="{CAD8CC2F-B7F9-4CFE-B670-A757B17411DA}" presName="vertSpace2" presStyleLbl="node1" presStyleIdx="0" presStyleCnt="2"/>
      <dgm:spPr/>
    </dgm:pt>
    <dgm:pt modelId="{42A412CD-12A8-44C2-B949-4AAAD5081662}" type="pres">
      <dgm:prSet presAssocID="{CAD8CC2F-B7F9-4CFE-B670-A757B17411DA}" presName="circle2" presStyleLbl="node1" presStyleIdx="1" presStyleCnt="2"/>
      <dgm:spPr/>
    </dgm:pt>
    <dgm:pt modelId="{5FE454ED-5A10-4E66-936C-43681BCA4BEC}" type="pres">
      <dgm:prSet presAssocID="{CAD8CC2F-B7F9-4CFE-B670-A757B17411DA}" presName="rect2" presStyleLbl="alignAcc1" presStyleIdx="1" presStyleCnt="2"/>
      <dgm:spPr/>
      <dgm:t>
        <a:bodyPr/>
        <a:lstStyle/>
        <a:p>
          <a:endParaRPr lang="ru-RU"/>
        </a:p>
      </dgm:t>
    </dgm:pt>
    <dgm:pt modelId="{C8272341-D9C8-4CF0-995C-70203E5A1472}" type="pres">
      <dgm:prSet presAssocID="{D42A34A9-AA35-40F5-AFC3-2796F4EBB63D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3D5F1-7185-4158-94B3-22468CEB7A6E}" type="pres">
      <dgm:prSet presAssocID="{CAD8CC2F-B7F9-4CFE-B670-A757B17411DA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F45ACC2-A279-469A-9326-564594B1FF61}" type="presOf" srcId="{CAD8CC2F-B7F9-4CFE-B670-A757B17411DA}" destId="{29A3D5F1-7185-4158-94B3-22468CEB7A6E}" srcOrd="1" destOrd="0" presId="urn:microsoft.com/office/officeart/2005/8/layout/target3"/>
    <dgm:cxn modelId="{56FEF836-1E60-49B1-B3D8-A21FF12A52E0}" srcId="{FBBA0580-ED11-48CE-A4BC-897BF92C4303}" destId="{CAD8CC2F-B7F9-4CFE-B670-A757B17411DA}" srcOrd="1" destOrd="0" parTransId="{21B6436F-9974-41CA-94E2-20D1EE8FE772}" sibTransId="{2F7270CB-BD7E-42B2-86D3-DBCAE51B0C9D}"/>
    <dgm:cxn modelId="{7E15DB06-8027-4242-96EA-FEF895F0DB24}" type="presOf" srcId="{D42A34A9-AA35-40F5-AFC3-2796F4EBB63D}" destId="{30681E49-CF88-49CC-845C-5A4AB005710F}" srcOrd="0" destOrd="0" presId="urn:microsoft.com/office/officeart/2005/8/layout/target3"/>
    <dgm:cxn modelId="{B69FC96B-01F8-4ACA-B775-B559265F1D23}" type="presOf" srcId="{CAD8CC2F-B7F9-4CFE-B670-A757B17411DA}" destId="{5FE454ED-5A10-4E66-936C-43681BCA4BEC}" srcOrd="0" destOrd="0" presId="urn:microsoft.com/office/officeart/2005/8/layout/target3"/>
    <dgm:cxn modelId="{502603F3-CBFC-4AFD-8C14-6D24567E1CE6}" type="presOf" srcId="{D42A34A9-AA35-40F5-AFC3-2796F4EBB63D}" destId="{C8272341-D9C8-4CF0-995C-70203E5A1472}" srcOrd="1" destOrd="0" presId="urn:microsoft.com/office/officeart/2005/8/layout/target3"/>
    <dgm:cxn modelId="{824ABCAB-D4B4-46E7-9AF1-427499DD2F61}" type="presOf" srcId="{FBBA0580-ED11-48CE-A4BC-897BF92C4303}" destId="{934129F8-C08E-45A3-BC29-56A3CD424DEF}" srcOrd="0" destOrd="0" presId="urn:microsoft.com/office/officeart/2005/8/layout/target3"/>
    <dgm:cxn modelId="{03ADB0B0-ED6C-493B-B9D2-395CEA29C309}" srcId="{FBBA0580-ED11-48CE-A4BC-897BF92C4303}" destId="{D42A34A9-AA35-40F5-AFC3-2796F4EBB63D}" srcOrd="0" destOrd="0" parTransId="{4D439F3E-35F9-4565-9AEA-6F88021E5904}" sibTransId="{CDEB839F-3CD7-4862-8B64-43E815B81832}"/>
    <dgm:cxn modelId="{E03ADC97-B296-4C99-9175-2F27E851DFB3}" type="presParOf" srcId="{934129F8-C08E-45A3-BC29-56A3CD424DEF}" destId="{8AB6A0F3-F98F-44B7-ABE4-5038E4ACD52A}" srcOrd="0" destOrd="0" presId="urn:microsoft.com/office/officeart/2005/8/layout/target3"/>
    <dgm:cxn modelId="{AF8B208B-DF70-4CEC-A06F-371C22437C75}" type="presParOf" srcId="{934129F8-C08E-45A3-BC29-56A3CD424DEF}" destId="{EA6C69D5-1D23-49D4-8EED-D0043B6D1777}" srcOrd="1" destOrd="0" presId="urn:microsoft.com/office/officeart/2005/8/layout/target3"/>
    <dgm:cxn modelId="{3DC0C236-21A1-424A-9F24-D8F3654431BF}" type="presParOf" srcId="{934129F8-C08E-45A3-BC29-56A3CD424DEF}" destId="{30681E49-CF88-49CC-845C-5A4AB005710F}" srcOrd="2" destOrd="0" presId="urn:microsoft.com/office/officeart/2005/8/layout/target3"/>
    <dgm:cxn modelId="{830EAA26-D9CB-4D3A-BB8D-B1709EDF3E14}" type="presParOf" srcId="{934129F8-C08E-45A3-BC29-56A3CD424DEF}" destId="{3659C948-87F9-4BF5-BE3E-009760E4D9AF}" srcOrd="3" destOrd="0" presId="urn:microsoft.com/office/officeart/2005/8/layout/target3"/>
    <dgm:cxn modelId="{E8D5DCAB-591E-427F-8CC3-AACA3F45BA6A}" type="presParOf" srcId="{934129F8-C08E-45A3-BC29-56A3CD424DEF}" destId="{42A412CD-12A8-44C2-B949-4AAAD5081662}" srcOrd="4" destOrd="0" presId="urn:microsoft.com/office/officeart/2005/8/layout/target3"/>
    <dgm:cxn modelId="{468B23AB-457F-4F10-96B2-EA0AADD73A92}" type="presParOf" srcId="{934129F8-C08E-45A3-BC29-56A3CD424DEF}" destId="{5FE454ED-5A10-4E66-936C-43681BCA4BEC}" srcOrd="5" destOrd="0" presId="urn:microsoft.com/office/officeart/2005/8/layout/target3"/>
    <dgm:cxn modelId="{AA496BA6-8B24-4785-B134-234E1D6A0841}" type="presParOf" srcId="{934129F8-C08E-45A3-BC29-56A3CD424DEF}" destId="{C8272341-D9C8-4CF0-995C-70203E5A1472}" srcOrd="6" destOrd="0" presId="urn:microsoft.com/office/officeart/2005/8/layout/target3"/>
    <dgm:cxn modelId="{D76E57E2-CF5D-450E-AB44-740AA9CDFD44}" type="presParOf" srcId="{934129F8-C08E-45A3-BC29-56A3CD424DEF}" destId="{29A3D5F1-7185-4158-94B3-22468CEB7A6E}" srcOrd="7" destOrd="0" presId="urn:microsoft.com/office/officeart/2005/8/layout/targe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diagramLayout" Target="../diagrams/layout2.xml"/><Relationship Id="rId7" Type="http://schemas.openxmlformats.org/officeDocument/2006/relationships/diagramLayout" Target="../diagrams/layout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Colors" Target="../diagrams/colors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5.xml"/><Relationship Id="rId3" Type="http://schemas.openxmlformats.org/officeDocument/2006/relationships/diagramLayout" Target="../diagrams/layout4.xml"/><Relationship Id="rId7" Type="http://schemas.openxmlformats.org/officeDocument/2006/relationships/diagramLayout" Target="../diagrams/layout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5.xml"/><Relationship Id="rId11" Type="http://schemas.openxmlformats.org/officeDocument/2006/relationships/image" Target="../media/image3.jpeg"/><Relationship Id="rId5" Type="http://schemas.openxmlformats.org/officeDocument/2006/relationships/diagramColors" Target="../diagrams/colors4.xml"/><Relationship Id="rId10" Type="http://schemas.openxmlformats.org/officeDocument/2006/relationships/image" Target="../media/image2.jpeg"/><Relationship Id="rId4" Type="http://schemas.openxmlformats.org/officeDocument/2006/relationships/diagramQuickStyle" Target="../diagrams/quickStyle4.xml"/><Relationship Id="rId9" Type="http://schemas.openxmlformats.org/officeDocument/2006/relationships/diagramColors" Target="../diagrams/colors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7.xml"/><Relationship Id="rId3" Type="http://schemas.openxmlformats.org/officeDocument/2006/relationships/diagramLayout" Target="../diagrams/layout6.xml"/><Relationship Id="rId7" Type="http://schemas.openxmlformats.org/officeDocument/2006/relationships/diagramLayout" Target="../diagrams/layout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openxmlformats.org/officeDocument/2006/relationships/diagramData" Target="../diagrams/data7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Relationship Id="rId9" Type="http://schemas.openxmlformats.org/officeDocument/2006/relationships/diagramColors" Target="../diagrams/colors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428596" y="285728"/>
          <a:ext cx="8415342" cy="4643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4643446"/>
            <a:ext cx="6400800" cy="1000132"/>
          </a:xfrm>
          <a:solidFill>
            <a:srgbClr val="FFFF00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/>
          <a:lstStyle/>
          <a:p>
            <a:r>
              <a:rPr lang="uk-UA" i="1" dirty="0" smtClean="0">
                <a:solidFill>
                  <a:srgbClr val="002060"/>
                </a:solidFill>
              </a:rPr>
              <a:t>Взаємодія традицій та інновацій</a:t>
            </a:r>
            <a:endParaRPr lang="ru-RU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571472" y="28572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Схема 12"/>
          <p:cNvGraphicFramePr/>
          <p:nvPr/>
        </p:nvGraphicFramePr>
        <p:xfrm>
          <a:off x="457200" y="274638"/>
          <a:ext cx="8229600" cy="1296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81087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457200" y="183199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pic>
        <p:nvPicPr>
          <p:cNvPr id="4099" name="Picture 3" descr="C:\Users\Razan\Desktop\images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214414" y="4643446"/>
            <a:ext cx="1714500" cy="1714500"/>
          </a:xfrm>
          <a:prstGeom prst="rect">
            <a:avLst/>
          </a:prstGeom>
          <a:noFill/>
        </p:spPr>
      </p:pic>
      <p:pic>
        <p:nvPicPr>
          <p:cNvPr id="4100" name="Picture 4" descr="C:\Users\Razan\Desktop\images (3)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285852" y="3000372"/>
            <a:ext cx="1571637" cy="1504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Razan\Desktop\-4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075" name="Picture 3" descr="C:\Users\Razan\Desktop\images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3786190"/>
            <a:ext cx="2786082" cy="2071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Диференційоване навчання в умовах уроку зі зміщеними етапами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142844" y="785794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sz="half" idx="2"/>
          </p:nvPr>
        </p:nvGraphicFramePr>
        <p:xfrm>
          <a:off x="4714876" y="2143116"/>
          <a:ext cx="4181476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Етап засвоєння нових знань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Етап узагальнення матеріалу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1600200"/>
          <a:ext cx="832964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Контрольованість груп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204</Words>
  <PresentationFormat>Экран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Диференційоване навчання в умовах уроку зі зміщеними етапами</vt:lpstr>
      <vt:lpstr>Етап засвоєння нових знань</vt:lpstr>
      <vt:lpstr>Етап узагальнення матеріалу</vt:lpstr>
      <vt:lpstr>Контрольованість груп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Індивідуалізація навчання на уроках англійської мови</dc:title>
  <dc:creator>Razan</dc:creator>
  <cp:lastModifiedBy>Razan</cp:lastModifiedBy>
  <cp:revision>33</cp:revision>
  <dcterms:created xsi:type="dcterms:W3CDTF">2017-03-12T12:15:12Z</dcterms:created>
  <dcterms:modified xsi:type="dcterms:W3CDTF">2017-03-19T18:05:15Z</dcterms:modified>
</cp:coreProperties>
</file>