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62" r:id="rId5"/>
    <p:sldId id="264" r:id="rId6"/>
    <p:sldId id="269" r:id="rId7"/>
    <p:sldId id="263" r:id="rId8"/>
    <p:sldId id="270" r:id="rId9"/>
    <p:sldId id="265" r:id="rId10"/>
    <p:sldId id="266" r:id="rId11"/>
    <p:sldId id="261" r:id="rId12"/>
    <p:sldId id="260" r:id="rId13"/>
    <p:sldId id="259" r:id="rId14"/>
    <p:sldId id="267" r:id="rId15"/>
    <p:sldId id="268" r:id="rId16"/>
    <p:sldId id="272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EFCE18-2379-4546-AED0-7E392EC04BA9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783F841-AFFB-45DF-97A4-6984C5076DC4}">
      <dgm:prSet phldrT="[Текст]"/>
      <dgm:spPr/>
      <dgm:t>
        <a:bodyPr/>
        <a:lstStyle/>
        <a:p>
          <a:r>
            <a:rPr lang="uk-UA" b="1" dirty="0" err="1" smtClean="0"/>
            <a:t>Фентезі</a:t>
          </a:r>
          <a:endParaRPr lang="ru-RU" b="1" dirty="0"/>
        </a:p>
      </dgm:t>
    </dgm:pt>
    <dgm:pt modelId="{FB6A6A13-9143-478A-AA66-EFB0C4DBFBD9}" type="parTrans" cxnId="{1E84D95C-D8DB-4575-9028-1798D293510E}">
      <dgm:prSet/>
      <dgm:spPr/>
      <dgm:t>
        <a:bodyPr/>
        <a:lstStyle/>
        <a:p>
          <a:endParaRPr lang="ru-RU"/>
        </a:p>
      </dgm:t>
    </dgm:pt>
    <dgm:pt modelId="{53E0FAC5-3241-4153-B90F-D55A9A4DA220}" type="sibTrans" cxnId="{1E84D95C-D8DB-4575-9028-1798D293510E}">
      <dgm:prSet/>
      <dgm:spPr/>
      <dgm:t>
        <a:bodyPr/>
        <a:lstStyle/>
        <a:p>
          <a:endParaRPr lang="ru-RU"/>
        </a:p>
      </dgm:t>
    </dgm:pt>
    <dgm:pt modelId="{9AAD6207-6B48-49D8-B5BE-05604EF9AE9F}">
      <dgm:prSet phldrT="[Текст]"/>
      <dgm:spPr/>
      <dgm:t>
        <a:bodyPr/>
        <a:lstStyle/>
        <a:p>
          <a:r>
            <a:rPr lang="uk-UA" b="1" dirty="0" smtClean="0"/>
            <a:t>казка</a:t>
          </a:r>
          <a:endParaRPr lang="ru-RU" b="1" dirty="0"/>
        </a:p>
      </dgm:t>
    </dgm:pt>
    <dgm:pt modelId="{2F33336F-C51D-49E2-9226-3C9BED698DA9}" type="parTrans" cxnId="{F3527BCA-61A0-4BE4-A0B8-75227681E78C}">
      <dgm:prSet/>
      <dgm:spPr/>
      <dgm:t>
        <a:bodyPr/>
        <a:lstStyle/>
        <a:p>
          <a:endParaRPr lang="ru-RU"/>
        </a:p>
      </dgm:t>
    </dgm:pt>
    <dgm:pt modelId="{EE677B72-8100-410A-BF60-CEDEB8D1CAF6}" type="sibTrans" cxnId="{F3527BCA-61A0-4BE4-A0B8-75227681E78C}">
      <dgm:prSet/>
      <dgm:spPr/>
      <dgm:t>
        <a:bodyPr/>
        <a:lstStyle/>
        <a:p>
          <a:endParaRPr lang="ru-RU"/>
        </a:p>
      </dgm:t>
    </dgm:pt>
    <dgm:pt modelId="{EDFB5EAD-2767-4AD9-8DC1-60129EF30170}">
      <dgm:prSet phldrT="[Текст]"/>
      <dgm:spPr/>
      <dgm:t>
        <a:bodyPr/>
        <a:lstStyle/>
        <a:p>
          <a:r>
            <a:rPr lang="uk-UA" b="1" dirty="0" smtClean="0"/>
            <a:t>міф</a:t>
          </a:r>
          <a:endParaRPr lang="ru-RU" b="1" dirty="0"/>
        </a:p>
      </dgm:t>
    </dgm:pt>
    <dgm:pt modelId="{177B973F-45B7-4D24-B7F0-79E9F6A7891B}" type="parTrans" cxnId="{6471854F-EBA1-4CF5-835C-0163A9B92E20}">
      <dgm:prSet/>
      <dgm:spPr/>
      <dgm:t>
        <a:bodyPr/>
        <a:lstStyle/>
        <a:p>
          <a:endParaRPr lang="ru-RU"/>
        </a:p>
      </dgm:t>
    </dgm:pt>
    <dgm:pt modelId="{14CF465F-EC41-477A-8E0E-3E092FFD2D14}" type="sibTrans" cxnId="{6471854F-EBA1-4CF5-835C-0163A9B92E20}">
      <dgm:prSet/>
      <dgm:spPr/>
      <dgm:t>
        <a:bodyPr/>
        <a:lstStyle/>
        <a:p>
          <a:endParaRPr lang="ru-RU"/>
        </a:p>
      </dgm:t>
    </dgm:pt>
    <dgm:pt modelId="{C8DCF45A-AD32-44AD-969A-E870A5E7AF10}">
      <dgm:prSet phldrT="[Текст]"/>
      <dgm:spPr/>
      <dgm:t>
        <a:bodyPr/>
        <a:lstStyle/>
        <a:p>
          <a:r>
            <a:rPr lang="uk-UA" b="1" dirty="0" smtClean="0"/>
            <a:t>детектив</a:t>
          </a:r>
          <a:endParaRPr lang="ru-RU" b="1" dirty="0"/>
        </a:p>
      </dgm:t>
    </dgm:pt>
    <dgm:pt modelId="{457A9504-4883-4F28-9091-240A39929C70}" type="parTrans" cxnId="{A4B387BE-C090-486D-B3E1-9623091D2BF9}">
      <dgm:prSet/>
      <dgm:spPr/>
      <dgm:t>
        <a:bodyPr/>
        <a:lstStyle/>
        <a:p>
          <a:endParaRPr lang="ru-RU"/>
        </a:p>
      </dgm:t>
    </dgm:pt>
    <dgm:pt modelId="{B75EE05F-F673-468B-A959-6D230F1D6B5E}" type="sibTrans" cxnId="{A4B387BE-C090-486D-B3E1-9623091D2BF9}">
      <dgm:prSet/>
      <dgm:spPr/>
      <dgm:t>
        <a:bodyPr/>
        <a:lstStyle/>
        <a:p>
          <a:endParaRPr lang="ru-RU"/>
        </a:p>
      </dgm:t>
    </dgm:pt>
    <dgm:pt modelId="{B7BE5752-C03E-4798-A629-A9A8559350B3}">
      <dgm:prSet phldrT="[Текст]"/>
      <dgm:spPr/>
      <dgm:t>
        <a:bodyPr/>
        <a:lstStyle/>
        <a:p>
          <a:r>
            <a:rPr lang="uk-UA" b="1" dirty="0" smtClean="0"/>
            <a:t>містика</a:t>
          </a:r>
          <a:endParaRPr lang="ru-RU" b="1" dirty="0"/>
        </a:p>
      </dgm:t>
    </dgm:pt>
    <dgm:pt modelId="{8F6169F5-C367-47DB-8FDE-6165256924B2}" type="parTrans" cxnId="{1EC09FEB-428B-412E-A5AB-F7A68BD0B8F2}">
      <dgm:prSet/>
      <dgm:spPr/>
      <dgm:t>
        <a:bodyPr/>
        <a:lstStyle/>
        <a:p>
          <a:endParaRPr lang="ru-RU"/>
        </a:p>
      </dgm:t>
    </dgm:pt>
    <dgm:pt modelId="{FFBD05E6-071D-46AC-A5D5-462B28245B5B}" type="sibTrans" cxnId="{1EC09FEB-428B-412E-A5AB-F7A68BD0B8F2}">
      <dgm:prSet/>
      <dgm:spPr/>
      <dgm:t>
        <a:bodyPr/>
        <a:lstStyle/>
        <a:p>
          <a:endParaRPr lang="ru-RU"/>
        </a:p>
      </dgm:t>
    </dgm:pt>
    <dgm:pt modelId="{67DDA610-6D1A-4094-90A2-66986685F588}">
      <dgm:prSet/>
      <dgm:spPr/>
      <dgm:t>
        <a:bodyPr/>
        <a:lstStyle/>
        <a:p>
          <a:r>
            <a:rPr lang="uk-UA" b="1" dirty="0" smtClean="0"/>
            <a:t>новітні технології</a:t>
          </a:r>
          <a:endParaRPr lang="ru-RU" b="1" dirty="0"/>
        </a:p>
      </dgm:t>
    </dgm:pt>
    <dgm:pt modelId="{94FE2236-BC06-4A35-9410-FF1F9A97C514}" type="parTrans" cxnId="{8525C018-00D7-4AD1-80C2-9E84FE283597}">
      <dgm:prSet/>
      <dgm:spPr/>
      <dgm:t>
        <a:bodyPr/>
        <a:lstStyle/>
        <a:p>
          <a:endParaRPr lang="ru-RU"/>
        </a:p>
      </dgm:t>
    </dgm:pt>
    <dgm:pt modelId="{94E81353-5620-4D20-B275-BB5832213930}" type="sibTrans" cxnId="{8525C018-00D7-4AD1-80C2-9E84FE283597}">
      <dgm:prSet/>
      <dgm:spPr/>
      <dgm:t>
        <a:bodyPr/>
        <a:lstStyle/>
        <a:p>
          <a:endParaRPr lang="ru-RU"/>
        </a:p>
      </dgm:t>
    </dgm:pt>
    <dgm:pt modelId="{5F3BF7F2-D40F-4384-A256-AEACDF60A6BD}" type="pres">
      <dgm:prSet presAssocID="{D2EFCE18-2379-4546-AED0-7E392EC04BA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EBCE96-4019-4E7E-84A6-0BD61ED316A3}" type="pres">
      <dgm:prSet presAssocID="{6783F841-AFFB-45DF-97A4-6984C5076DC4}" presName="centerShape" presStyleLbl="node0" presStyleIdx="0" presStyleCnt="1"/>
      <dgm:spPr/>
      <dgm:t>
        <a:bodyPr/>
        <a:lstStyle/>
        <a:p>
          <a:endParaRPr lang="ru-RU"/>
        </a:p>
      </dgm:t>
    </dgm:pt>
    <dgm:pt modelId="{804E15D2-FAE0-4856-86F5-51CDC0165370}" type="pres">
      <dgm:prSet presAssocID="{2F33336F-C51D-49E2-9226-3C9BED698DA9}" presName="Name9" presStyleLbl="parChTrans1D2" presStyleIdx="0" presStyleCnt="5"/>
      <dgm:spPr/>
      <dgm:t>
        <a:bodyPr/>
        <a:lstStyle/>
        <a:p>
          <a:endParaRPr lang="ru-RU"/>
        </a:p>
      </dgm:t>
    </dgm:pt>
    <dgm:pt modelId="{FEF9EB0D-BAE0-4E99-B007-44DED5F29D6A}" type="pres">
      <dgm:prSet presAssocID="{2F33336F-C51D-49E2-9226-3C9BED698DA9}" presName="connTx" presStyleLbl="parChTrans1D2" presStyleIdx="0" presStyleCnt="5"/>
      <dgm:spPr/>
      <dgm:t>
        <a:bodyPr/>
        <a:lstStyle/>
        <a:p>
          <a:endParaRPr lang="ru-RU"/>
        </a:p>
      </dgm:t>
    </dgm:pt>
    <dgm:pt modelId="{533F4139-0808-4E30-8688-33F390FAF8A7}" type="pres">
      <dgm:prSet presAssocID="{9AAD6207-6B48-49D8-B5BE-05604EF9AE9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02DE4-EA4D-455E-A74D-6122EB9C2AAA}" type="pres">
      <dgm:prSet presAssocID="{177B973F-45B7-4D24-B7F0-79E9F6A7891B}" presName="Name9" presStyleLbl="parChTrans1D2" presStyleIdx="1" presStyleCnt="5"/>
      <dgm:spPr/>
      <dgm:t>
        <a:bodyPr/>
        <a:lstStyle/>
        <a:p>
          <a:endParaRPr lang="ru-RU"/>
        </a:p>
      </dgm:t>
    </dgm:pt>
    <dgm:pt modelId="{D582B364-D7FD-4691-8A8B-28A4A338F4AC}" type="pres">
      <dgm:prSet presAssocID="{177B973F-45B7-4D24-B7F0-79E9F6A7891B}" presName="connTx" presStyleLbl="parChTrans1D2" presStyleIdx="1" presStyleCnt="5"/>
      <dgm:spPr/>
      <dgm:t>
        <a:bodyPr/>
        <a:lstStyle/>
        <a:p>
          <a:endParaRPr lang="ru-RU"/>
        </a:p>
      </dgm:t>
    </dgm:pt>
    <dgm:pt modelId="{78AA10A5-FBA5-4102-A045-9BC8F81713AD}" type="pres">
      <dgm:prSet presAssocID="{EDFB5EAD-2767-4AD9-8DC1-60129EF3017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1903D-F979-4379-8225-8568EEF54AF4}" type="pres">
      <dgm:prSet presAssocID="{457A9504-4883-4F28-9091-240A39929C70}" presName="Name9" presStyleLbl="parChTrans1D2" presStyleIdx="2" presStyleCnt="5"/>
      <dgm:spPr/>
      <dgm:t>
        <a:bodyPr/>
        <a:lstStyle/>
        <a:p>
          <a:endParaRPr lang="ru-RU"/>
        </a:p>
      </dgm:t>
    </dgm:pt>
    <dgm:pt modelId="{4C89254E-51CC-40EE-8B6A-D8394AB58633}" type="pres">
      <dgm:prSet presAssocID="{457A9504-4883-4F28-9091-240A39929C70}" presName="connTx" presStyleLbl="parChTrans1D2" presStyleIdx="2" presStyleCnt="5"/>
      <dgm:spPr/>
      <dgm:t>
        <a:bodyPr/>
        <a:lstStyle/>
        <a:p>
          <a:endParaRPr lang="ru-RU"/>
        </a:p>
      </dgm:t>
    </dgm:pt>
    <dgm:pt modelId="{E90E4590-A8BE-4FFD-9A62-49DB7D7DC698}" type="pres">
      <dgm:prSet presAssocID="{C8DCF45A-AD32-44AD-969A-E870A5E7AF1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4732A-36D5-4D78-9B9D-BA1301500BFB}" type="pres">
      <dgm:prSet presAssocID="{94FE2236-BC06-4A35-9410-FF1F9A97C514}" presName="Name9" presStyleLbl="parChTrans1D2" presStyleIdx="3" presStyleCnt="5"/>
      <dgm:spPr/>
      <dgm:t>
        <a:bodyPr/>
        <a:lstStyle/>
        <a:p>
          <a:endParaRPr lang="ru-RU"/>
        </a:p>
      </dgm:t>
    </dgm:pt>
    <dgm:pt modelId="{821877F1-7B09-4558-B3EF-521285A4B6A3}" type="pres">
      <dgm:prSet presAssocID="{94FE2236-BC06-4A35-9410-FF1F9A97C514}" presName="connTx" presStyleLbl="parChTrans1D2" presStyleIdx="3" presStyleCnt="5"/>
      <dgm:spPr/>
      <dgm:t>
        <a:bodyPr/>
        <a:lstStyle/>
        <a:p>
          <a:endParaRPr lang="ru-RU"/>
        </a:p>
      </dgm:t>
    </dgm:pt>
    <dgm:pt modelId="{BDC3661A-8653-428E-B046-DA5451CF4A3F}" type="pres">
      <dgm:prSet presAssocID="{67DDA610-6D1A-4094-90A2-66986685F58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E440C-F1C6-4B2D-8325-86CAC584BF6C}" type="pres">
      <dgm:prSet presAssocID="{8F6169F5-C367-47DB-8FDE-6165256924B2}" presName="Name9" presStyleLbl="parChTrans1D2" presStyleIdx="4" presStyleCnt="5"/>
      <dgm:spPr/>
      <dgm:t>
        <a:bodyPr/>
        <a:lstStyle/>
        <a:p>
          <a:endParaRPr lang="ru-RU"/>
        </a:p>
      </dgm:t>
    </dgm:pt>
    <dgm:pt modelId="{4E8CB6BF-3968-4277-A3D5-E27F0116B3CF}" type="pres">
      <dgm:prSet presAssocID="{8F6169F5-C367-47DB-8FDE-6165256924B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C167E51D-7F08-49CC-8B34-41D4988D1ECB}" type="pres">
      <dgm:prSet presAssocID="{B7BE5752-C03E-4798-A629-A9A8559350B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71854F-EBA1-4CF5-835C-0163A9B92E20}" srcId="{6783F841-AFFB-45DF-97A4-6984C5076DC4}" destId="{EDFB5EAD-2767-4AD9-8DC1-60129EF30170}" srcOrd="1" destOrd="0" parTransId="{177B973F-45B7-4D24-B7F0-79E9F6A7891B}" sibTransId="{14CF465F-EC41-477A-8E0E-3E092FFD2D14}"/>
    <dgm:cxn modelId="{5AAEA6A4-7891-4E2B-BD8F-70D870D2D87F}" type="presOf" srcId="{6783F841-AFFB-45DF-97A4-6984C5076DC4}" destId="{68EBCE96-4019-4E7E-84A6-0BD61ED316A3}" srcOrd="0" destOrd="0" presId="urn:microsoft.com/office/officeart/2005/8/layout/radial1"/>
    <dgm:cxn modelId="{3472CA3D-83D5-4E17-AC8D-236157AD37B7}" type="presOf" srcId="{8F6169F5-C367-47DB-8FDE-6165256924B2}" destId="{C74E440C-F1C6-4B2D-8325-86CAC584BF6C}" srcOrd="0" destOrd="0" presId="urn:microsoft.com/office/officeart/2005/8/layout/radial1"/>
    <dgm:cxn modelId="{20E4C7A4-0D53-41E2-B538-C2AA357E166A}" type="presOf" srcId="{D2EFCE18-2379-4546-AED0-7E392EC04BA9}" destId="{5F3BF7F2-D40F-4384-A256-AEACDF60A6BD}" srcOrd="0" destOrd="0" presId="urn:microsoft.com/office/officeart/2005/8/layout/radial1"/>
    <dgm:cxn modelId="{A4B387BE-C090-486D-B3E1-9623091D2BF9}" srcId="{6783F841-AFFB-45DF-97A4-6984C5076DC4}" destId="{C8DCF45A-AD32-44AD-969A-E870A5E7AF10}" srcOrd="2" destOrd="0" parTransId="{457A9504-4883-4F28-9091-240A39929C70}" sibTransId="{B75EE05F-F673-468B-A959-6D230F1D6B5E}"/>
    <dgm:cxn modelId="{FF9A7234-CA50-4DA3-8822-CCFAB3383C55}" type="presOf" srcId="{67DDA610-6D1A-4094-90A2-66986685F588}" destId="{BDC3661A-8653-428E-B046-DA5451CF4A3F}" srcOrd="0" destOrd="0" presId="urn:microsoft.com/office/officeart/2005/8/layout/radial1"/>
    <dgm:cxn modelId="{B8C08735-95BB-48A5-8CA7-706D598861C3}" type="presOf" srcId="{2F33336F-C51D-49E2-9226-3C9BED698DA9}" destId="{FEF9EB0D-BAE0-4E99-B007-44DED5F29D6A}" srcOrd="1" destOrd="0" presId="urn:microsoft.com/office/officeart/2005/8/layout/radial1"/>
    <dgm:cxn modelId="{DCB5A3AE-BC51-4AFF-966E-69E1D3077F84}" type="presOf" srcId="{177B973F-45B7-4D24-B7F0-79E9F6A7891B}" destId="{03302DE4-EA4D-455E-A74D-6122EB9C2AAA}" srcOrd="0" destOrd="0" presId="urn:microsoft.com/office/officeart/2005/8/layout/radial1"/>
    <dgm:cxn modelId="{B95EE0D6-B191-471E-9D86-F2DCAC1E8C14}" type="presOf" srcId="{2F33336F-C51D-49E2-9226-3C9BED698DA9}" destId="{804E15D2-FAE0-4856-86F5-51CDC0165370}" srcOrd="0" destOrd="0" presId="urn:microsoft.com/office/officeart/2005/8/layout/radial1"/>
    <dgm:cxn modelId="{52DF050A-A569-4BA8-9069-7CDECC66A29F}" type="presOf" srcId="{457A9504-4883-4F28-9091-240A39929C70}" destId="{4C89254E-51CC-40EE-8B6A-D8394AB58633}" srcOrd="1" destOrd="0" presId="urn:microsoft.com/office/officeart/2005/8/layout/radial1"/>
    <dgm:cxn modelId="{59CC6A5C-9C76-4396-9F7A-65AEADA844DB}" type="presOf" srcId="{9AAD6207-6B48-49D8-B5BE-05604EF9AE9F}" destId="{533F4139-0808-4E30-8688-33F390FAF8A7}" srcOrd="0" destOrd="0" presId="urn:microsoft.com/office/officeart/2005/8/layout/radial1"/>
    <dgm:cxn modelId="{1EC09FEB-428B-412E-A5AB-F7A68BD0B8F2}" srcId="{6783F841-AFFB-45DF-97A4-6984C5076DC4}" destId="{B7BE5752-C03E-4798-A629-A9A8559350B3}" srcOrd="4" destOrd="0" parTransId="{8F6169F5-C367-47DB-8FDE-6165256924B2}" sibTransId="{FFBD05E6-071D-46AC-A5D5-462B28245B5B}"/>
    <dgm:cxn modelId="{8525C018-00D7-4AD1-80C2-9E84FE283597}" srcId="{6783F841-AFFB-45DF-97A4-6984C5076DC4}" destId="{67DDA610-6D1A-4094-90A2-66986685F588}" srcOrd="3" destOrd="0" parTransId="{94FE2236-BC06-4A35-9410-FF1F9A97C514}" sibTransId="{94E81353-5620-4D20-B275-BB5832213930}"/>
    <dgm:cxn modelId="{7ADF982A-3ADB-4418-9C15-434449D5D3B4}" type="presOf" srcId="{EDFB5EAD-2767-4AD9-8DC1-60129EF30170}" destId="{78AA10A5-FBA5-4102-A045-9BC8F81713AD}" srcOrd="0" destOrd="0" presId="urn:microsoft.com/office/officeart/2005/8/layout/radial1"/>
    <dgm:cxn modelId="{A71F8899-7234-4655-A7A0-E00AB616FAD2}" type="presOf" srcId="{8F6169F5-C367-47DB-8FDE-6165256924B2}" destId="{4E8CB6BF-3968-4277-A3D5-E27F0116B3CF}" srcOrd="1" destOrd="0" presId="urn:microsoft.com/office/officeart/2005/8/layout/radial1"/>
    <dgm:cxn modelId="{F3527BCA-61A0-4BE4-A0B8-75227681E78C}" srcId="{6783F841-AFFB-45DF-97A4-6984C5076DC4}" destId="{9AAD6207-6B48-49D8-B5BE-05604EF9AE9F}" srcOrd="0" destOrd="0" parTransId="{2F33336F-C51D-49E2-9226-3C9BED698DA9}" sibTransId="{EE677B72-8100-410A-BF60-CEDEB8D1CAF6}"/>
    <dgm:cxn modelId="{234B4E31-7134-43C4-9675-3E7C4E25BE86}" type="presOf" srcId="{C8DCF45A-AD32-44AD-969A-E870A5E7AF10}" destId="{E90E4590-A8BE-4FFD-9A62-49DB7D7DC698}" srcOrd="0" destOrd="0" presId="urn:microsoft.com/office/officeart/2005/8/layout/radial1"/>
    <dgm:cxn modelId="{1E84D95C-D8DB-4575-9028-1798D293510E}" srcId="{D2EFCE18-2379-4546-AED0-7E392EC04BA9}" destId="{6783F841-AFFB-45DF-97A4-6984C5076DC4}" srcOrd="0" destOrd="0" parTransId="{FB6A6A13-9143-478A-AA66-EFB0C4DBFBD9}" sibTransId="{53E0FAC5-3241-4153-B90F-D55A9A4DA220}"/>
    <dgm:cxn modelId="{2E4EE737-7812-40FB-A448-150C1293DBCC}" type="presOf" srcId="{B7BE5752-C03E-4798-A629-A9A8559350B3}" destId="{C167E51D-7F08-49CC-8B34-41D4988D1ECB}" srcOrd="0" destOrd="0" presId="urn:microsoft.com/office/officeart/2005/8/layout/radial1"/>
    <dgm:cxn modelId="{A8728EE8-3A5F-462F-817F-C6430339CCE0}" type="presOf" srcId="{94FE2236-BC06-4A35-9410-FF1F9A97C514}" destId="{821877F1-7B09-4558-B3EF-521285A4B6A3}" srcOrd="1" destOrd="0" presId="urn:microsoft.com/office/officeart/2005/8/layout/radial1"/>
    <dgm:cxn modelId="{C937441E-EBAD-4E66-8F4A-4964E1E0A888}" type="presOf" srcId="{457A9504-4883-4F28-9091-240A39929C70}" destId="{51B1903D-F979-4379-8225-8568EEF54AF4}" srcOrd="0" destOrd="0" presId="urn:microsoft.com/office/officeart/2005/8/layout/radial1"/>
    <dgm:cxn modelId="{E120968F-B327-4192-9F59-D75755755EC1}" type="presOf" srcId="{177B973F-45B7-4D24-B7F0-79E9F6A7891B}" destId="{D582B364-D7FD-4691-8A8B-28A4A338F4AC}" srcOrd="1" destOrd="0" presId="urn:microsoft.com/office/officeart/2005/8/layout/radial1"/>
    <dgm:cxn modelId="{44F68FE4-194C-4AE9-A6AC-AAF166DC1120}" type="presOf" srcId="{94FE2236-BC06-4A35-9410-FF1F9A97C514}" destId="{9144732A-36D5-4D78-9B9D-BA1301500BFB}" srcOrd="0" destOrd="0" presId="urn:microsoft.com/office/officeart/2005/8/layout/radial1"/>
    <dgm:cxn modelId="{7715BFAA-71E0-455B-86E4-8EB6E0AB4F24}" type="presParOf" srcId="{5F3BF7F2-D40F-4384-A256-AEACDF60A6BD}" destId="{68EBCE96-4019-4E7E-84A6-0BD61ED316A3}" srcOrd="0" destOrd="0" presId="urn:microsoft.com/office/officeart/2005/8/layout/radial1"/>
    <dgm:cxn modelId="{DC53D122-ECA9-4183-9C1A-8E835EEE3F81}" type="presParOf" srcId="{5F3BF7F2-D40F-4384-A256-AEACDF60A6BD}" destId="{804E15D2-FAE0-4856-86F5-51CDC0165370}" srcOrd="1" destOrd="0" presId="urn:microsoft.com/office/officeart/2005/8/layout/radial1"/>
    <dgm:cxn modelId="{FF55F061-D4C5-4FB3-B719-F5E6962D6B39}" type="presParOf" srcId="{804E15D2-FAE0-4856-86F5-51CDC0165370}" destId="{FEF9EB0D-BAE0-4E99-B007-44DED5F29D6A}" srcOrd="0" destOrd="0" presId="urn:microsoft.com/office/officeart/2005/8/layout/radial1"/>
    <dgm:cxn modelId="{101910E6-4593-4C08-B625-BE134B4C8C44}" type="presParOf" srcId="{5F3BF7F2-D40F-4384-A256-AEACDF60A6BD}" destId="{533F4139-0808-4E30-8688-33F390FAF8A7}" srcOrd="2" destOrd="0" presId="urn:microsoft.com/office/officeart/2005/8/layout/radial1"/>
    <dgm:cxn modelId="{FFDC6F3C-E993-4EAC-A5F7-72512C45A1EB}" type="presParOf" srcId="{5F3BF7F2-D40F-4384-A256-AEACDF60A6BD}" destId="{03302DE4-EA4D-455E-A74D-6122EB9C2AAA}" srcOrd="3" destOrd="0" presId="urn:microsoft.com/office/officeart/2005/8/layout/radial1"/>
    <dgm:cxn modelId="{EC30791D-0F7E-4601-A36E-2FFA5390E3B7}" type="presParOf" srcId="{03302DE4-EA4D-455E-A74D-6122EB9C2AAA}" destId="{D582B364-D7FD-4691-8A8B-28A4A338F4AC}" srcOrd="0" destOrd="0" presId="urn:microsoft.com/office/officeart/2005/8/layout/radial1"/>
    <dgm:cxn modelId="{BB9C1570-0B42-40FA-9778-6C5CDB8C20CF}" type="presParOf" srcId="{5F3BF7F2-D40F-4384-A256-AEACDF60A6BD}" destId="{78AA10A5-FBA5-4102-A045-9BC8F81713AD}" srcOrd="4" destOrd="0" presId="urn:microsoft.com/office/officeart/2005/8/layout/radial1"/>
    <dgm:cxn modelId="{F801AE3E-D5B4-467A-BF8F-C15B4732FC7B}" type="presParOf" srcId="{5F3BF7F2-D40F-4384-A256-AEACDF60A6BD}" destId="{51B1903D-F979-4379-8225-8568EEF54AF4}" srcOrd="5" destOrd="0" presId="urn:microsoft.com/office/officeart/2005/8/layout/radial1"/>
    <dgm:cxn modelId="{A0CB8D90-E14C-4553-896C-F1685BFFAAE3}" type="presParOf" srcId="{51B1903D-F979-4379-8225-8568EEF54AF4}" destId="{4C89254E-51CC-40EE-8B6A-D8394AB58633}" srcOrd="0" destOrd="0" presId="urn:microsoft.com/office/officeart/2005/8/layout/radial1"/>
    <dgm:cxn modelId="{5AB103A5-F366-4365-8C16-C127D4EFC06C}" type="presParOf" srcId="{5F3BF7F2-D40F-4384-A256-AEACDF60A6BD}" destId="{E90E4590-A8BE-4FFD-9A62-49DB7D7DC698}" srcOrd="6" destOrd="0" presId="urn:microsoft.com/office/officeart/2005/8/layout/radial1"/>
    <dgm:cxn modelId="{1090FCD0-CE0B-4C74-BCDA-E1018ED78CAD}" type="presParOf" srcId="{5F3BF7F2-D40F-4384-A256-AEACDF60A6BD}" destId="{9144732A-36D5-4D78-9B9D-BA1301500BFB}" srcOrd="7" destOrd="0" presId="urn:microsoft.com/office/officeart/2005/8/layout/radial1"/>
    <dgm:cxn modelId="{5D15BF96-C985-4DB4-9203-295A87060BC4}" type="presParOf" srcId="{9144732A-36D5-4D78-9B9D-BA1301500BFB}" destId="{821877F1-7B09-4558-B3EF-521285A4B6A3}" srcOrd="0" destOrd="0" presId="urn:microsoft.com/office/officeart/2005/8/layout/radial1"/>
    <dgm:cxn modelId="{902360CC-3967-47EE-B0CD-FEF814AE38FE}" type="presParOf" srcId="{5F3BF7F2-D40F-4384-A256-AEACDF60A6BD}" destId="{BDC3661A-8653-428E-B046-DA5451CF4A3F}" srcOrd="8" destOrd="0" presId="urn:microsoft.com/office/officeart/2005/8/layout/radial1"/>
    <dgm:cxn modelId="{8DFF3DF4-12ED-405B-8FC8-AC803194AC1C}" type="presParOf" srcId="{5F3BF7F2-D40F-4384-A256-AEACDF60A6BD}" destId="{C74E440C-F1C6-4B2D-8325-86CAC584BF6C}" srcOrd="9" destOrd="0" presId="urn:microsoft.com/office/officeart/2005/8/layout/radial1"/>
    <dgm:cxn modelId="{521E46F3-5A49-4AED-B3FF-6E1893F859F2}" type="presParOf" srcId="{C74E440C-F1C6-4B2D-8325-86CAC584BF6C}" destId="{4E8CB6BF-3968-4277-A3D5-E27F0116B3CF}" srcOrd="0" destOrd="0" presId="urn:microsoft.com/office/officeart/2005/8/layout/radial1"/>
    <dgm:cxn modelId="{6FE49545-D189-48FE-AD02-E80A34F1591E}" type="presParOf" srcId="{5F3BF7F2-D40F-4384-A256-AEACDF60A6BD}" destId="{C167E51D-7F08-49CC-8B34-41D4988D1ECB}" srcOrd="10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Олеся\работа\7 клас\17. Діана Вінн Джонс\56dd4b9aa9c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24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2000240"/>
            <a:ext cx="6029340" cy="2171714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Сучасна література.</a:t>
            </a:r>
            <a:br>
              <a:rPr lang="uk-UA" sz="5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uk-UA" sz="5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Я і світ.  </a:t>
            </a:r>
            <a:br>
              <a:rPr lang="uk-UA" sz="5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uk-UA" sz="5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Діана </a:t>
            </a:r>
            <a:r>
              <a:rPr lang="uk-UA" sz="54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Вінн</a:t>
            </a:r>
            <a:r>
              <a:rPr lang="uk-UA" sz="5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sz="54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Джонс</a:t>
            </a:r>
            <a:r>
              <a:rPr lang="uk-UA" sz="5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(1934 - 2011)</a:t>
            </a:r>
            <a:br>
              <a:rPr lang="uk-UA" sz="5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uk-UA" sz="54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“Мандрівний</a:t>
            </a:r>
            <a:r>
              <a:rPr lang="uk-UA" sz="5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замок </a:t>
            </a:r>
            <a:r>
              <a:rPr lang="uk-UA" sz="54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Хаула”</a:t>
            </a:r>
            <a:endParaRPr lang="ru-RU" sz="5400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85728"/>
            <a:ext cx="9144000" cy="5840435"/>
          </a:xfrm>
        </p:spPr>
        <p:txBody>
          <a:bodyPr>
            <a:noAutofit/>
          </a:bodyPr>
          <a:lstStyle/>
          <a:p>
            <a:pPr algn="just"/>
            <a:r>
              <a:rPr lang="ru-RU" sz="2400" dirty="0" err="1" smtClean="0"/>
              <a:t>Володіє</a:t>
            </a:r>
            <a:r>
              <a:rPr lang="ru-RU" sz="2400" dirty="0" smtClean="0"/>
              <a:t> </a:t>
            </a:r>
            <a:r>
              <a:rPr lang="ru-RU" sz="2400" dirty="0" err="1" smtClean="0"/>
              <a:t>вражаючим</a:t>
            </a:r>
            <a:r>
              <a:rPr lang="ru-RU" sz="2400" dirty="0" smtClean="0"/>
              <a:t> списком </a:t>
            </a:r>
            <a:r>
              <a:rPr lang="ru-RU" sz="2400" dirty="0" err="1" smtClean="0"/>
              <a:t>нагород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номінацій</a:t>
            </a:r>
            <a:r>
              <a:rPr lang="ru-RU" sz="2400" dirty="0" smtClean="0"/>
              <a:t>, </a:t>
            </a:r>
            <a:r>
              <a:rPr lang="ru-RU" sz="2400" dirty="0" err="1" smtClean="0"/>
              <a:t>серед</a:t>
            </a:r>
            <a:r>
              <a:rPr lang="ru-RU" sz="2400" dirty="0" smtClean="0"/>
              <a:t>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найпрестижніші</a:t>
            </a:r>
            <a:r>
              <a:rPr lang="ru-RU" sz="2400" dirty="0" smtClean="0"/>
              <a:t> </a:t>
            </a:r>
            <a:r>
              <a:rPr lang="en-US" sz="2400" dirty="0" smtClean="0"/>
              <a:t>Carnegie Medal Commended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en-US" sz="2400" dirty="0" err="1" smtClean="0"/>
              <a:t>Mythopoepic</a:t>
            </a:r>
            <a:r>
              <a:rPr lang="en-US" sz="2400" dirty="0" smtClean="0"/>
              <a:t> Fantasy Award.</a:t>
            </a:r>
            <a:r>
              <a:rPr lang="uk-UA" sz="2400" dirty="0" smtClean="0"/>
              <a:t> </a:t>
            </a:r>
            <a:r>
              <a:rPr lang="ru-RU" sz="2400" dirty="0" smtClean="0"/>
              <a:t>Особливою </a:t>
            </a:r>
            <a:r>
              <a:rPr lang="ru-RU" sz="2400" dirty="0" err="1" smtClean="0"/>
              <a:t>популярністю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користуються</a:t>
            </a:r>
            <a:r>
              <a:rPr lang="ru-RU" sz="2400" dirty="0" smtClean="0"/>
              <a:t> цикл «</a:t>
            </a:r>
            <a:r>
              <a:rPr lang="ru-RU" sz="2400" dirty="0" err="1" smtClean="0"/>
              <a:t>Світи</a:t>
            </a:r>
            <a:r>
              <a:rPr lang="ru-RU" sz="2400" dirty="0" smtClean="0"/>
              <a:t> </a:t>
            </a:r>
            <a:r>
              <a:rPr lang="ru-RU" sz="2400" dirty="0" err="1" smtClean="0"/>
              <a:t>Крестоманси</a:t>
            </a:r>
            <a:r>
              <a:rPr lang="ru-RU" sz="2400" dirty="0" smtClean="0"/>
              <a:t>» </a:t>
            </a:r>
            <a:r>
              <a:rPr lang="ru-RU" sz="2400" dirty="0" err="1" smtClean="0"/>
              <a:t>і</a:t>
            </a:r>
            <a:r>
              <a:rPr lang="ru-RU" sz="2400" dirty="0" smtClean="0"/>
              <a:t> роман «</a:t>
            </a:r>
            <a:r>
              <a:rPr lang="ru-RU" sz="2400" dirty="0" err="1" smtClean="0"/>
              <a:t>Мандрівний</a:t>
            </a:r>
            <a:r>
              <a:rPr lang="ru-RU" sz="2400" dirty="0" smtClean="0"/>
              <a:t> замок </a:t>
            </a:r>
            <a:r>
              <a:rPr lang="ru-RU" sz="2400" dirty="0" err="1" smtClean="0"/>
              <a:t>Хаула</a:t>
            </a:r>
            <a:r>
              <a:rPr lang="ru-RU" sz="2400" dirty="0" smtClean="0"/>
              <a:t>», </a:t>
            </a:r>
            <a:r>
              <a:rPr lang="ru-RU" sz="2400" dirty="0" err="1" smtClean="0"/>
              <a:t>екранізований</a:t>
            </a:r>
            <a:r>
              <a:rPr lang="ru-RU" sz="2400" dirty="0" smtClean="0"/>
              <a:t> в 2004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відомим</a:t>
            </a:r>
            <a:r>
              <a:rPr lang="ru-RU" sz="2400" dirty="0" smtClean="0"/>
              <a:t> </a:t>
            </a:r>
            <a:r>
              <a:rPr lang="ru-RU" sz="2400" dirty="0" err="1" smtClean="0"/>
              <a:t>японським</a:t>
            </a:r>
            <a:r>
              <a:rPr lang="ru-RU" sz="2400" dirty="0" smtClean="0"/>
              <a:t> </a:t>
            </a:r>
            <a:r>
              <a:rPr lang="ru-RU" sz="2400" dirty="0" err="1" smtClean="0"/>
              <a:t>режисером</a:t>
            </a:r>
            <a:r>
              <a:rPr lang="ru-RU" sz="2400" dirty="0" smtClean="0"/>
              <a:t> </a:t>
            </a:r>
            <a:r>
              <a:rPr lang="ru-RU" sz="2400" dirty="0" err="1" smtClean="0"/>
              <a:t>аніме</a:t>
            </a:r>
            <a:r>
              <a:rPr lang="ru-RU" sz="2400" dirty="0" smtClean="0"/>
              <a:t> </a:t>
            </a:r>
            <a:r>
              <a:rPr lang="ru-RU" sz="2400" dirty="0" err="1" smtClean="0"/>
              <a:t>Хаяо</a:t>
            </a:r>
            <a:r>
              <a:rPr lang="ru-RU" sz="2400" dirty="0" smtClean="0"/>
              <a:t> </a:t>
            </a:r>
            <a:r>
              <a:rPr lang="ru-RU" sz="2400" dirty="0" err="1" smtClean="0"/>
              <a:t>Міядзакі</a:t>
            </a:r>
            <a:r>
              <a:rPr lang="ru-RU" sz="2400" dirty="0" smtClean="0"/>
              <a:t>. </a:t>
            </a:r>
            <a:r>
              <a:rPr lang="ru-RU" sz="2400" dirty="0" err="1" smtClean="0"/>
              <a:t>Англійська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версія</a:t>
            </a:r>
            <a:r>
              <a:rPr lang="ru-RU" sz="2400" dirty="0" smtClean="0"/>
              <a:t> </a:t>
            </a:r>
            <a:r>
              <a:rPr lang="ru-RU" sz="2400" dirty="0" err="1" smtClean="0"/>
              <a:t>мультфільму</a:t>
            </a:r>
            <a:r>
              <a:rPr lang="ru-RU" sz="2400" dirty="0" smtClean="0"/>
              <a:t> </a:t>
            </a:r>
            <a:r>
              <a:rPr lang="ru-RU" sz="2400" dirty="0" err="1" smtClean="0"/>
              <a:t>вийшла</a:t>
            </a:r>
            <a:r>
              <a:rPr lang="ru-RU" sz="2400" dirty="0" smtClean="0"/>
              <a:t> в 2005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. Критика </a:t>
            </a:r>
            <a:r>
              <a:rPr lang="ru-RU" sz="2400" dirty="0" err="1" smtClean="0"/>
              <a:t>досі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порівнює</a:t>
            </a:r>
            <a:r>
              <a:rPr lang="ru-RU" sz="2400" dirty="0" smtClean="0"/>
              <a:t> </a:t>
            </a:r>
            <a:r>
              <a:rPr lang="ru-RU" sz="2400" dirty="0" err="1" smtClean="0"/>
              <a:t>настільки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гучного</a:t>
            </a:r>
            <a:r>
              <a:rPr lang="ru-RU" sz="2400" dirty="0" smtClean="0"/>
              <a:t> «</a:t>
            </a:r>
            <a:r>
              <a:rPr lang="ru-RU" sz="2400" dirty="0" err="1" smtClean="0"/>
              <a:t>Гаррі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Поттера</a:t>
            </a:r>
            <a:r>
              <a:rPr lang="ru-RU" sz="2400" dirty="0" smtClean="0"/>
              <a:t>» </a:t>
            </a:r>
            <a:r>
              <a:rPr lang="ru-RU" sz="2400" dirty="0" err="1" smtClean="0"/>
              <a:t>саме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відомим</a:t>
            </a:r>
            <a:r>
              <a:rPr lang="ru-RU" sz="2400" dirty="0" smtClean="0"/>
              <a:t> </a:t>
            </a:r>
            <a:r>
              <a:rPr lang="ru-RU" sz="2400" dirty="0" err="1" smtClean="0"/>
              <a:t>серіалом</a:t>
            </a:r>
            <a:r>
              <a:rPr lang="ru-RU" sz="2400" dirty="0" smtClean="0"/>
              <a:t> «</a:t>
            </a:r>
            <a:r>
              <a:rPr lang="ru-RU" sz="2400" dirty="0" err="1" smtClean="0"/>
              <a:t>Світи</a:t>
            </a:r>
            <a:r>
              <a:rPr lang="ru-RU" sz="2400" dirty="0" smtClean="0"/>
              <a:t> </a:t>
            </a:r>
            <a:r>
              <a:rPr lang="ru-RU" sz="2400" dirty="0" err="1" smtClean="0"/>
              <a:t>Крестоманси</a:t>
            </a:r>
            <a:r>
              <a:rPr lang="ru-RU" sz="2400" dirty="0" smtClean="0"/>
              <a:t>»,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з'явився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добрих</a:t>
            </a:r>
            <a:r>
              <a:rPr lang="ru-RU" sz="2400" dirty="0" smtClean="0"/>
              <a:t> два десятки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раніше</a:t>
            </a:r>
            <a:r>
              <a:rPr lang="ru-RU" sz="2400" dirty="0" smtClean="0"/>
              <a:t> книг </a:t>
            </a:r>
            <a:r>
              <a:rPr lang="ru-RU" sz="2400" dirty="0" err="1" smtClean="0"/>
              <a:t>Джоан</a:t>
            </a:r>
            <a:r>
              <a:rPr lang="ru-RU" sz="2400" dirty="0" smtClean="0"/>
              <a:t> К. </a:t>
            </a:r>
            <a:r>
              <a:rPr lang="ru-RU" sz="2400" dirty="0" err="1" smtClean="0"/>
              <a:t>Роулінг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Содержимое 4" descr="Diana-Wynne-Jones-00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57422" y="3857628"/>
            <a:ext cx="4400555" cy="264033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Содержимое 10" descr="d1c8ee3f5c4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5000660" cy="4899084"/>
          </a:xfrm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3438" y="5143512"/>
            <a:ext cx="4281518" cy="155415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Джонс </a:t>
            </a:r>
            <a:r>
              <a:rPr lang="ru-RU" dirty="0" err="1" smtClean="0"/>
              <a:t>була</a:t>
            </a:r>
            <a:r>
              <a:rPr lang="ru-RU" dirty="0" smtClean="0"/>
              <a:t> автором </a:t>
            </a:r>
            <a:r>
              <a:rPr lang="ru-RU" dirty="0" err="1" smtClean="0"/>
              <a:t>понад</a:t>
            </a:r>
            <a:r>
              <a:rPr lang="ru-RU" dirty="0" smtClean="0"/>
              <a:t> сорока книг, </a:t>
            </a:r>
            <a:r>
              <a:rPr lang="ru-RU" dirty="0" err="1" smtClean="0"/>
              <a:t>перекладених</a:t>
            </a:r>
            <a:r>
              <a:rPr lang="ru-RU" dirty="0" smtClean="0"/>
              <a:t> на 17 </a:t>
            </a:r>
            <a:r>
              <a:rPr lang="ru-RU" dirty="0" err="1" smtClean="0"/>
              <a:t>мов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Найвідоміші твори</a:t>
            </a:r>
            <a:endParaRPr lang="ru-RU" dirty="0"/>
          </a:p>
        </p:txBody>
      </p:sp>
      <p:pic>
        <p:nvPicPr>
          <p:cNvPr id="8" name="Содержимое 7" descr="_-_-_-_-_-__11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0366" y="1313678"/>
            <a:ext cx="3011568" cy="4812486"/>
          </a:xfrm>
        </p:spPr>
      </p:pic>
      <p:pic>
        <p:nvPicPr>
          <p:cNvPr id="9" name="Содержимое 8" descr="6823-vniz-po-velikoy-rek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33702" y="1214422"/>
            <a:ext cx="3112019" cy="49117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727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642918"/>
            <a:ext cx="3705947" cy="5786478"/>
          </a:xfrm>
        </p:spPr>
      </p:pic>
      <p:pic>
        <p:nvPicPr>
          <p:cNvPr id="9" name="Содержимое 8" descr="70250_bi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642918"/>
            <a:ext cx="3643338" cy="576558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8229476.cover_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3823227" cy="5929354"/>
          </a:xfrm>
        </p:spPr>
      </p:pic>
      <p:pic>
        <p:nvPicPr>
          <p:cNvPr id="9" name="Содержимое 8" descr="main_im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357166"/>
            <a:ext cx="3840506" cy="600079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0"/>
            <a:ext cx="5072066" cy="6572272"/>
          </a:xfrm>
        </p:spPr>
        <p:txBody>
          <a:bodyPr>
            <a:noAutofit/>
          </a:bodyPr>
          <a:lstStyle/>
          <a:p>
            <a:r>
              <a:rPr lang="ru-RU" sz="2400" dirty="0" smtClean="0"/>
              <a:t>Цикл «</a:t>
            </a:r>
            <a:r>
              <a:rPr lang="ru-RU" sz="2400" dirty="0" err="1" smtClean="0"/>
              <a:t>Світи</a:t>
            </a:r>
            <a:r>
              <a:rPr lang="ru-RU" sz="2400" dirty="0" smtClean="0"/>
              <a:t> </a:t>
            </a:r>
            <a:r>
              <a:rPr lang="ru-RU" sz="2400" dirty="0" err="1" smtClean="0"/>
              <a:t>Крестоманси</a:t>
            </a:r>
            <a:r>
              <a:rPr lang="ru-RU" sz="2400" dirty="0" smtClean="0"/>
              <a:t>» </a:t>
            </a:r>
            <a:r>
              <a:rPr lang="ru-RU" sz="2400" dirty="0" err="1" smtClean="0"/>
              <a:t>Найвідоміший</a:t>
            </a:r>
            <a:r>
              <a:rPr lang="ru-RU" sz="2400" dirty="0" smtClean="0"/>
              <a:t> цикл </a:t>
            </a:r>
            <a:r>
              <a:rPr lang="ru-RU" sz="2400" dirty="0" err="1" smtClean="0"/>
              <a:t>підліткового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фентезі</a:t>
            </a:r>
            <a:r>
              <a:rPr lang="ru-RU" sz="2400" dirty="0" smtClean="0"/>
              <a:t> Джонс, </a:t>
            </a:r>
            <a:r>
              <a:rPr lang="ru-RU" sz="2400" dirty="0" err="1" smtClean="0"/>
              <a:t>дія</a:t>
            </a:r>
            <a:r>
              <a:rPr lang="ru-RU" sz="2400" dirty="0" smtClean="0"/>
              <a:t> </a:t>
            </a:r>
            <a:r>
              <a:rPr lang="ru-RU" sz="2400" dirty="0" err="1" smtClean="0"/>
              <a:t>якого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відбувається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паралельних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світах</a:t>
            </a:r>
            <a:r>
              <a:rPr lang="ru-RU" sz="2400" dirty="0" smtClean="0"/>
              <a:t>. </a:t>
            </a:r>
            <a:r>
              <a:rPr lang="ru-RU" sz="2400" dirty="0" err="1" smtClean="0"/>
              <a:t>Герої</a:t>
            </a:r>
            <a:r>
              <a:rPr lang="ru-RU" sz="2400" dirty="0" smtClean="0"/>
              <a:t> — </a:t>
            </a:r>
            <a:r>
              <a:rPr lang="ru-RU" sz="2400" dirty="0" err="1" smtClean="0"/>
              <a:t>діти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переживають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небезпечні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пригоди</a:t>
            </a:r>
            <a:r>
              <a:rPr lang="ru-RU" sz="2400" dirty="0" smtClean="0"/>
              <a:t>. </a:t>
            </a:r>
            <a:r>
              <a:rPr lang="ru-RU" sz="2400" dirty="0" err="1" smtClean="0"/>
              <a:t>Пов'язує</a:t>
            </a:r>
            <a:r>
              <a:rPr lang="ru-RU" sz="2400" dirty="0" smtClean="0"/>
              <a:t> цикл </a:t>
            </a:r>
            <a:r>
              <a:rPr lang="ru-RU" sz="2400" dirty="0" err="1" smtClean="0"/>
              <a:t>фігура</a:t>
            </a:r>
            <a:r>
              <a:rPr lang="ru-RU" sz="2400" dirty="0" smtClean="0"/>
              <a:t> </a:t>
            </a:r>
            <a:r>
              <a:rPr lang="ru-RU" sz="2400" dirty="0" err="1" smtClean="0"/>
              <a:t>Крестоманси</a:t>
            </a:r>
            <a:r>
              <a:rPr lang="ru-RU" sz="2400" dirty="0" smtClean="0"/>
              <a:t>, самого сильного </a:t>
            </a:r>
            <a:r>
              <a:rPr lang="ru-RU" sz="2400" dirty="0" err="1" smtClean="0"/>
              <a:t>чарівника</a:t>
            </a:r>
            <a:r>
              <a:rPr lang="ru-RU" sz="2400" dirty="0" smtClean="0"/>
              <a:t> у </a:t>
            </a:r>
            <a:r>
              <a:rPr lang="ru-RU" sz="2400" dirty="0" err="1" smtClean="0"/>
              <a:t>всіх</a:t>
            </a:r>
            <a:r>
              <a:rPr lang="ru-RU" sz="2400" dirty="0" smtClean="0"/>
              <a:t> </a:t>
            </a:r>
            <a:r>
              <a:rPr lang="ru-RU" sz="2400" dirty="0" err="1" smtClean="0"/>
              <a:t>вимірах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наглядає</a:t>
            </a:r>
            <a:r>
              <a:rPr lang="ru-RU" sz="2400" dirty="0" smtClean="0"/>
              <a:t> за </a:t>
            </a:r>
            <a:r>
              <a:rPr lang="ru-RU" sz="2400" dirty="0" err="1" smtClean="0"/>
              <a:t>іншими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чаклунами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ті</a:t>
            </a:r>
            <a:r>
              <a:rPr lang="ru-RU" sz="2400" dirty="0" smtClean="0"/>
              <a:t> не  </a:t>
            </a:r>
            <a:r>
              <a:rPr lang="ru-RU" sz="2400" dirty="0" err="1" smtClean="0"/>
              <a:t>ображали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звичайних</a:t>
            </a:r>
            <a:r>
              <a:rPr lang="ru-RU" sz="2400" dirty="0" smtClean="0"/>
              <a:t> людей. Для </a:t>
            </a:r>
            <a:r>
              <a:rPr lang="ru-RU" sz="2400" dirty="0" err="1" smtClean="0"/>
              <a:t>багатьох</a:t>
            </a:r>
            <a:r>
              <a:rPr lang="ru-RU" sz="2400" dirty="0" smtClean="0"/>
              <a:t> </a:t>
            </a:r>
            <a:r>
              <a:rPr lang="ru-RU" sz="2400" dirty="0" err="1" smtClean="0"/>
              <a:t>героїв</a:t>
            </a:r>
            <a:r>
              <a:rPr lang="ru-RU" sz="2400" dirty="0" smtClean="0"/>
              <a:t> </a:t>
            </a:r>
            <a:r>
              <a:rPr lang="ru-RU" sz="2400" dirty="0" err="1" smtClean="0"/>
              <a:t>Крестоманси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стає</a:t>
            </a:r>
            <a:r>
              <a:rPr lang="ru-RU" sz="2400" dirty="0" smtClean="0"/>
              <a:t> наставником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рятівником</a:t>
            </a:r>
            <a:r>
              <a:rPr lang="ru-RU" sz="2400" dirty="0" smtClean="0"/>
              <a:t>. Цикл написаний у </a:t>
            </a:r>
            <a:r>
              <a:rPr lang="ru-RU" sz="2400" dirty="0" err="1" smtClean="0"/>
              <a:t>традиціях</a:t>
            </a:r>
            <a:r>
              <a:rPr lang="ru-RU" sz="2400" dirty="0" smtClean="0"/>
              <a:t> </a:t>
            </a:r>
            <a:r>
              <a:rPr lang="ru-RU" sz="2400" dirty="0" err="1" smtClean="0"/>
              <a:t>класичної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англійської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літературної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казки</a:t>
            </a:r>
            <a:r>
              <a:rPr lang="ru-RU" sz="2400" dirty="0" smtClean="0"/>
              <a:t>, де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захоплюючий</a:t>
            </a:r>
            <a:r>
              <a:rPr lang="ru-RU" sz="2400" dirty="0" smtClean="0"/>
              <a:t> сюжет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ненав'язлива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повчальність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" name="Содержимое 6" descr="51M0VlnLKo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4052249" cy="621510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Цикл </a:t>
            </a:r>
            <a:r>
              <a:rPr lang="uk-UA" dirty="0" err="1" smtClean="0"/>
              <a:t>“Мандрівний</a:t>
            </a:r>
            <a:r>
              <a:rPr lang="uk-UA" dirty="0" smtClean="0"/>
              <a:t> замок </a:t>
            </a:r>
            <a:r>
              <a:rPr lang="uk-UA" dirty="0" err="1" smtClean="0"/>
              <a:t>Хоула”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495800" cy="5429288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Чергова</a:t>
            </a:r>
            <a:r>
              <a:rPr lang="ru-RU" dirty="0" smtClean="0"/>
              <a:t> </a:t>
            </a:r>
            <a:r>
              <a:rPr lang="ru-RU" dirty="0" err="1" smtClean="0"/>
              <a:t>казкова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, де </a:t>
            </a:r>
            <a:r>
              <a:rPr lang="ru-RU" dirty="0" err="1" smtClean="0"/>
              <a:t>живе</a:t>
            </a:r>
            <a:r>
              <a:rPr lang="ru-RU" dirty="0" smtClean="0"/>
              <a:t> </a:t>
            </a:r>
            <a:r>
              <a:rPr lang="ru-RU" dirty="0" err="1" smtClean="0"/>
              <a:t>таємничий</a:t>
            </a:r>
            <a:r>
              <a:rPr lang="ru-RU" dirty="0" smtClean="0"/>
              <a:t> </a:t>
            </a:r>
            <a:r>
              <a:rPr lang="ru-RU" dirty="0" err="1" smtClean="0"/>
              <a:t>чарівник</a:t>
            </a:r>
            <a:r>
              <a:rPr lang="ru-RU" dirty="0" smtClean="0"/>
              <a:t> </a:t>
            </a:r>
            <a:r>
              <a:rPr lang="ru-RU" dirty="0" err="1" smtClean="0"/>
              <a:t>Хоул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мешкає</a:t>
            </a:r>
            <a:r>
              <a:rPr lang="ru-RU" dirty="0" smtClean="0"/>
              <a:t> в </a:t>
            </a:r>
            <a:r>
              <a:rPr lang="ru-RU" dirty="0" err="1" smtClean="0"/>
              <a:t>химерному</a:t>
            </a:r>
            <a:r>
              <a:rPr lang="ru-RU" dirty="0" smtClean="0"/>
              <a:t> «ходячем замку». У </a:t>
            </a:r>
            <a:r>
              <a:rPr lang="ru-RU" dirty="0" err="1" smtClean="0"/>
              <a:t>першому</a:t>
            </a:r>
            <a:r>
              <a:rPr lang="ru-RU" dirty="0" smtClean="0"/>
              <a:t> </a:t>
            </a:r>
            <a:r>
              <a:rPr lang="ru-RU" dirty="0" err="1" smtClean="0"/>
              <a:t>романі</a:t>
            </a:r>
            <a:r>
              <a:rPr lang="ru-RU" dirty="0" smtClean="0"/>
              <a:t> юна </a:t>
            </a:r>
            <a:r>
              <a:rPr lang="ru-RU" dirty="0" err="1" smtClean="0"/>
              <a:t>дівчина</a:t>
            </a:r>
            <a:r>
              <a:rPr lang="ru-RU" dirty="0" smtClean="0"/>
              <a:t> </a:t>
            </a:r>
            <a:r>
              <a:rPr lang="ru-RU" dirty="0" err="1" smtClean="0"/>
              <a:t>Софі</a:t>
            </a:r>
            <a:r>
              <a:rPr lang="ru-RU" dirty="0" smtClean="0"/>
              <a:t>, </a:t>
            </a:r>
            <a:r>
              <a:rPr lang="ru-RU" dirty="0" err="1" smtClean="0"/>
              <a:t>перетворена</a:t>
            </a:r>
            <a:r>
              <a:rPr lang="ru-RU" dirty="0" smtClean="0"/>
              <a:t> злою </a:t>
            </a:r>
            <a:r>
              <a:rPr lang="ru-RU" dirty="0" err="1" smtClean="0"/>
              <a:t>чаклункою</a:t>
            </a:r>
            <a:r>
              <a:rPr lang="ru-RU" dirty="0" smtClean="0"/>
              <a:t> в </a:t>
            </a:r>
            <a:r>
              <a:rPr lang="ru-RU" dirty="0" err="1" smtClean="0"/>
              <a:t>стареньку</a:t>
            </a:r>
            <a:r>
              <a:rPr lang="ru-RU" dirty="0" smtClean="0"/>
              <a:t>,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домоправителькою</a:t>
            </a:r>
            <a:r>
              <a:rPr lang="ru-RU" dirty="0" smtClean="0"/>
              <a:t> </a:t>
            </a:r>
            <a:r>
              <a:rPr lang="ru-RU" dirty="0" err="1" smtClean="0"/>
              <a:t>Хоула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надії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той </a:t>
            </a:r>
            <a:r>
              <a:rPr lang="ru-RU" dirty="0" err="1" smtClean="0"/>
              <a:t>поверне</a:t>
            </a:r>
            <a:r>
              <a:rPr lang="ru-RU" dirty="0" smtClean="0"/>
              <a:t> все на круги своя. У 2004 </a:t>
            </a:r>
            <a:r>
              <a:rPr lang="ru-RU" dirty="0" err="1" smtClean="0"/>
              <a:t>році</a:t>
            </a:r>
            <a:r>
              <a:rPr lang="ru-RU" dirty="0" smtClean="0"/>
              <a:t> великий </a:t>
            </a:r>
            <a:r>
              <a:rPr lang="ru-RU" dirty="0" err="1" smtClean="0"/>
              <a:t>японський</a:t>
            </a:r>
            <a:r>
              <a:rPr lang="ru-RU" dirty="0" smtClean="0"/>
              <a:t> </a:t>
            </a:r>
            <a:r>
              <a:rPr lang="ru-RU" dirty="0" err="1" smtClean="0"/>
              <a:t>аніматор</a:t>
            </a:r>
            <a:r>
              <a:rPr lang="ru-RU" dirty="0" smtClean="0"/>
              <a:t> </a:t>
            </a:r>
            <a:r>
              <a:rPr lang="ru-RU" dirty="0" err="1" smtClean="0"/>
              <a:t>Хаяо</a:t>
            </a:r>
            <a:r>
              <a:rPr lang="ru-RU" dirty="0" smtClean="0"/>
              <a:t> </a:t>
            </a:r>
            <a:r>
              <a:rPr lang="ru-RU" dirty="0" err="1" smtClean="0"/>
              <a:t>Міядзакі</a:t>
            </a:r>
            <a:r>
              <a:rPr lang="ru-RU" dirty="0" smtClean="0"/>
              <a:t> </a:t>
            </a:r>
            <a:r>
              <a:rPr lang="ru-RU" dirty="0" err="1" smtClean="0"/>
              <a:t>екранізував</a:t>
            </a:r>
            <a:r>
              <a:rPr lang="ru-RU" dirty="0" smtClean="0"/>
              <a:t> роман, </a:t>
            </a:r>
            <a:r>
              <a:rPr lang="ru-RU" dirty="0" err="1" smtClean="0"/>
              <a:t>знявши</a:t>
            </a:r>
            <a:r>
              <a:rPr lang="ru-RU" dirty="0" smtClean="0"/>
              <a:t> </a:t>
            </a:r>
            <a:r>
              <a:rPr lang="ru-RU" dirty="0" err="1" smtClean="0"/>
              <a:t>мультфільм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номінувався</a:t>
            </a:r>
            <a:r>
              <a:rPr lang="ru-RU" dirty="0" smtClean="0"/>
              <a:t> на «Оскар»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призів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" name="Содержимое 6" descr="ghrL_gTEkJ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00694" y="1428736"/>
            <a:ext cx="2893140" cy="513957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еся\работа\7 клас\17. Діана Вінн Джонс\56dd4b9aa9c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64304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428868"/>
            <a:ext cx="8229600" cy="1143000"/>
          </a:xfrm>
        </p:spPr>
        <p:txBody>
          <a:bodyPr/>
          <a:lstStyle/>
          <a:p>
            <a:r>
              <a:rPr lang="uk-UA" dirty="0" smtClean="0"/>
              <a:t>Чим зацікавив  вас твір?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еся\работа\7 клас\17. Діана Вінн Джонс\56dd4b9aa9c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64304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таке </a:t>
            </a:r>
            <a:r>
              <a:rPr lang="uk-UA" dirty="0" err="1" smtClean="0"/>
              <a:t>фентезі</a:t>
            </a:r>
            <a:r>
              <a:rPr lang="uk-UA" dirty="0" smtClean="0"/>
              <a:t>?</a:t>
            </a: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524000" y="1397000"/>
          <a:ext cx="7334280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Олеся\работа\7 клас\17. Діана Вінн Джонс\56dd4b9aa9c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1819275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000232" y="500042"/>
            <a:ext cx="6686568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err="1" smtClean="0">
                <a:solidFill>
                  <a:srgbClr val="002060"/>
                </a:solidFill>
              </a:rPr>
              <a:t>Фентезі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/>
              <a:t>(</a:t>
            </a:r>
            <a:r>
              <a:rPr lang="ru-RU" sz="3200" dirty="0" err="1" smtClean="0"/>
              <a:t>від</a:t>
            </a:r>
            <a:r>
              <a:rPr lang="ru-RU" sz="3200" dirty="0" smtClean="0"/>
              <a:t> </a:t>
            </a:r>
            <a:r>
              <a:rPr lang="ru-RU" sz="3200" dirty="0" err="1" smtClean="0"/>
              <a:t>анг</a:t>
            </a:r>
            <a:r>
              <a:rPr lang="ru-RU" sz="3200" dirty="0" smtClean="0"/>
              <a:t>. </a:t>
            </a:r>
            <a:r>
              <a:rPr lang="en-US" sz="3200" dirty="0" smtClean="0"/>
              <a:t>fantasy — «</a:t>
            </a:r>
            <a:r>
              <a:rPr lang="ru-RU" sz="3200" dirty="0" err="1" smtClean="0"/>
              <a:t>фантазія</a:t>
            </a:r>
            <a:r>
              <a:rPr lang="ru-RU" sz="3200" dirty="0" smtClean="0"/>
              <a:t>») — вид фантастичною </a:t>
            </a:r>
            <a:r>
              <a:rPr lang="ru-RU" sz="3200" dirty="0" err="1" smtClean="0"/>
              <a:t>літератури</a:t>
            </a:r>
            <a:r>
              <a:rPr lang="ru-RU" sz="3200" dirty="0" smtClean="0"/>
              <a:t>, </a:t>
            </a:r>
            <a:r>
              <a:rPr lang="ru-RU" sz="3200" dirty="0" err="1" smtClean="0"/>
              <a:t>заснований</a:t>
            </a:r>
            <a:r>
              <a:rPr lang="ru-RU" sz="3200" dirty="0" smtClean="0"/>
              <a:t> на </a:t>
            </a:r>
            <a:r>
              <a:rPr lang="ru-RU" sz="3200" dirty="0" err="1" smtClean="0"/>
              <a:t>використанні</a:t>
            </a:r>
            <a:r>
              <a:rPr lang="ru-RU" sz="3200" dirty="0" smtClean="0"/>
              <a:t> </a:t>
            </a:r>
            <a:r>
              <a:rPr lang="ru-RU" sz="3200" dirty="0" err="1" smtClean="0"/>
              <a:t>міфологічних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казкових</a:t>
            </a:r>
            <a:r>
              <a:rPr lang="ru-RU" sz="3200" dirty="0" smtClean="0"/>
              <a:t> </a:t>
            </a:r>
            <a:r>
              <a:rPr lang="ru-RU" sz="3200" dirty="0" err="1" smtClean="0"/>
              <a:t>мотивів</a:t>
            </a:r>
            <a:r>
              <a:rPr lang="ru-RU" sz="3200" dirty="0" smtClean="0"/>
              <a:t>. У </a:t>
            </a:r>
            <a:r>
              <a:rPr lang="ru-RU" sz="3200" dirty="0" err="1" smtClean="0"/>
              <a:t>сучасному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вигляді</a:t>
            </a:r>
            <a:r>
              <a:rPr lang="ru-RU" sz="3200" dirty="0" smtClean="0"/>
              <a:t> </a:t>
            </a:r>
            <a:r>
              <a:rPr lang="ru-RU" sz="3200" dirty="0" err="1" smtClean="0"/>
              <a:t>сформувався</a:t>
            </a:r>
            <a:r>
              <a:rPr lang="ru-RU" sz="3200" dirty="0" smtClean="0"/>
              <a:t> на початку ХХ </a:t>
            </a:r>
            <a:r>
              <a:rPr lang="ru-RU" sz="3200" dirty="0" err="1" smtClean="0"/>
              <a:t>століття</a:t>
            </a:r>
            <a:r>
              <a:rPr lang="ru-RU" sz="3200" dirty="0" smtClean="0"/>
              <a:t>. </a:t>
            </a:r>
            <a:r>
              <a:rPr lang="ru-RU" sz="3200" dirty="0" err="1" smtClean="0"/>
              <a:t>Величезний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вплив</a:t>
            </a:r>
            <a:r>
              <a:rPr lang="ru-RU" sz="3200" dirty="0" smtClean="0"/>
              <a:t> </a:t>
            </a:r>
            <a:r>
              <a:rPr lang="ru-RU" sz="3200" dirty="0" err="1" smtClean="0"/>
              <a:t>формування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сучасного</a:t>
            </a:r>
            <a:r>
              <a:rPr lang="ru-RU" sz="3200" dirty="0" smtClean="0"/>
              <a:t> образу </a:t>
            </a:r>
            <a:r>
              <a:rPr lang="ru-RU" sz="3200" dirty="0" err="1" smtClean="0"/>
              <a:t>фентезі</a:t>
            </a:r>
            <a:r>
              <a:rPr lang="ru-RU" sz="3200" dirty="0" smtClean="0"/>
              <a:t> </a:t>
            </a:r>
            <a:r>
              <a:rPr lang="ru-RU" sz="3200" dirty="0" err="1" smtClean="0"/>
              <a:t>надав</a:t>
            </a:r>
            <a:r>
              <a:rPr lang="ru-RU" sz="3200" dirty="0" smtClean="0"/>
              <a:t> Джон Рональд </a:t>
            </a:r>
            <a:r>
              <a:rPr lang="ru-RU" sz="3200" dirty="0" err="1" smtClean="0"/>
              <a:t>Руел</a:t>
            </a:r>
            <a:r>
              <a:rPr lang="ru-RU" sz="3200" dirty="0" smtClean="0"/>
              <a:t> </a:t>
            </a:r>
            <a:r>
              <a:rPr lang="ru-RU" sz="3200" dirty="0" err="1" smtClean="0"/>
              <a:t>Толкін</a:t>
            </a:r>
            <a:r>
              <a:rPr lang="ru-RU" sz="3200" dirty="0" smtClean="0"/>
              <a:t>, </a:t>
            </a:r>
            <a:r>
              <a:rPr lang="ru-RU" sz="3200" dirty="0" err="1" smtClean="0"/>
              <a:t>внаслідок</a:t>
            </a:r>
            <a:r>
              <a:rPr lang="ru-RU" sz="3200" dirty="0" smtClean="0"/>
              <a:t> </a:t>
            </a:r>
            <a:r>
              <a:rPr lang="ru-RU" sz="3200" dirty="0" err="1" smtClean="0"/>
              <a:t>чого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іноді</a:t>
            </a:r>
            <a:r>
              <a:rPr lang="ru-RU" sz="3200" dirty="0" smtClean="0"/>
              <a:t> </a:t>
            </a:r>
            <a:r>
              <a:rPr lang="ru-RU" sz="3200" dirty="0" err="1" smtClean="0"/>
              <a:t>іменується</a:t>
            </a:r>
            <a:r>
              <a:rPr lang="ru-RU" sz="3200" dirty="0" smtClean="0"/>
              <a:t> як </a:t>
            </a:r>
            <a:r>
              <a:rPr lang="ru-RU" sz="3200" dirty="0" err="1" smtClean="0"/>
              <a:t>Батько</a:t>
            </a:r>
            <a:r>
              <a:rPr lang="ru-RU" sz="3200" dirty="0" smtClean="0"/>
              <a:t> </a:t>
            </a:r>
            <a:r>
              <a:rPr lang="ru-RU" sz="3200" dirty="0" err="1" smtClean="0"/>
              <a:t>фентезі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Діана </a:t>
            </a:r>
            <a:r>
              <a:rPr lang="uk-UA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Вінн</a:t>
            </a:r>
            <a:r>
              <a:rPr lang="uk-UA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Джонс</a:t>
            </a:r>
            <a:endParaRPr lang="ru-RU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071934" y="1428736"/>
            <a:ext cx="4714908" cy="4857784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британська</a:t>
            </a:r>
            <a:r>
              <a:rPr lang="ru-RU" dirty="0" smtClean="0"/>
              <a:t> </a:t>
            </a:r>
            <a:r>
              <a:rPr lang="ru-RU" dirty="0" err="1" smtClean="0"/>
              <a:t>письменниця</a:t>
            </a:r>
            <a:r>
              <a:rPr lang="ru-RU" dirty="0" smtClean="0"/>
              <a:t> </a:t>
            </a:r>
            <a:r>
              <a:rPr lang="ru-RU" dirty="0" err="1" smtClean="0"/>
              <a:t>фентезі</a:t>
            </a:r>
            <a:r>
              <a:rPr lang="ru-RU" dirty="0" smtClean="0"/>
              <a:t> для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дорослих</a:t>
            </a:r>
            <a:r>
              <a:rPr lang="ru-RU" dirty="0" smtClean="0"/>
              <a:t>. </a:t>
            </a:r>
            <a:r>
              <a:rPr lang="ru-RU" dirty="0" err="1" smtClean="0"/>
              <a:t>Народилася</a:t>
            </a:r>
            <a:r>
              <a:rPr lang="ru-RU" dirty="0" smtClean="0"/>
              <a:t> в </a:t>
            </a:r>
            <a:r>
              <a:rPr lang="ru-RU" dirty="0" err="1" smtClean="0"/>
              <a:t>Лондоні</a:t>
            </a:r>
            <a:r>
              <a:rPr lang="ru-RU" dirty="0" smtClean="0"/>
              <a:t>, 19 </a:t>
            </a:r>
            <a:r>
              <a:rPr lang="ru-RU" dirty="0" err="1" smtClean="0"/>
              <a:t>серпня</a:t>
            </a:r>
            <a:r>
              <a:rPr lang="ru-RU" dirty="0" smtClean="0"/>
              <a:t> 1934 року;</a:t>
            </a:r>
          </a:p>
          <a:p>
            <a:r>
              <a:rPr lang="uk-UA" dirty="0" smtClean="0"/>
              <a:t>мала 2 молодші сестри;</a:t>
            </a:r>
          </a:p>
          <a:p>
            <a:r>
              <a:rPr lang="uk-UA" dirty="0" smtClean="0"/>
              <a:t>було важке, але яскраве дитинство;</a:t>
            </a:r>
          </a:p>
          <a:p>
            <a:r>
              <a:rPr lang="uk-UA" dirty="0" smtClean="0"/>
              <a:t>Батьки </a:t>
            </a:r>
            <a:r>
              <a:rPr lang="ru-RU" dirty="0" err="1" smtClean="0"/>
              <a:t>Річард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Марджорі</a:t>
            </a:r>
            <a:r>
              <a:rPr lang="ru-RU" dirty="0" smtClean="0"/>
              <a:t>, </a:t>
            </a:r>
            <a:r>
              <a:rPr lang="ru-RU" dirty="0" err="1" smtClean="0"/>
              <a:t>займалися</a:t>
            </a:r>
            <a:r>
              <a:rPr lang="ru-RU" dirty="0" smtClean="0"/>
              <a:t> нелегкою </a:t>
            </a:r>
            <a:r>
              <a:rPr lang="ru-RU" dirty="0" err="1" smtClean="0"/>
              <a:t>вчительською</a:t>
            </a:r>
            <a:r>
              <a:rPr lang="ru-RU" dirty="0" smtClean="0"/>
              <a:t> </a:t>
            </a:r>
            <a:r>
              <a:rPr lang="ru-RU" dirty="0" err="1" smtClean="0"/>
              <a:t>працею</a:t>
            </a:r>
            <a:r>
              <a:rPr lang="ru-RU" dirty="0" smtClean="0"/>
              <a:t>;</a:t>
            </a:r>
          </a:p>
        </p:txBody>
      </p:sp>
      <p:pic>
        <p:nvPicPr>
          <p:cNvPr id="9" name="Содержимое 8" descr="o3uA67JZyh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428736"/>
            <a:ext cx="3353559" cy="49928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85728"/>
            <a:ext cx="4572032" cy="60007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коли </a:t>
            </a:r>
            <a:r>
              <a:rPr lang="ru-RU" dirty="0" err="1" smtClean="0"/>
              <a:t>почалася</a:t>
            </a:r>
            <a:r>
              <a:rPr lang="ru-RU" dirty="0" smtClean="0"/>
              <a:t> друга </a:t>
            </a:r>
            <a:r>
              <a:rPr lang="ru-RU" dirty="0" err="1" smtClean="0"/>
              <a:t>світова</a:t>
            </a:r>
            <a:r>
              <a:rPr lang="ru-RU" dirty="0" smtClean="0"/>
              <a:t> </a:t>
            </a:r>
            <a:r>
              <a:rPr lang="ru-RU" dirty="0" err="1" smtClean="0"/>
              <a:t>війна</a:t>
            </a:r>
            <a:r>
              <a:rPr lang="ru-RU" dirty="0" smtClean="0"/>
              <a:t>, </a:t>
            </a:r>
            <a:r>
              <a:rPr lang="ru-RU" dirty="0" err="1" smtClean="0"/>
              <a:t>Діані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п'ять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. Батьки </a:t>
            </a:r>
            <a:r>
              <a:rPr lang="ru-RU" dirty="0" err="1" smtClean="0"/>
              <a:t>виїхали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столиці</a:t>
            </a:r>
            <a:r>
              <a:rPr lang="ru-RU" dirty="0" smtClean="0"/>
              <a:t> у Вельс (</a:t>
            </a:r>
            <a:r>
              <a:rPr lang="ru-RU" dirty="0" err="1" smtClean="0"/>
              <a:t>діти</a:t>
            </a:r>
            <a:r>
              <a:rPr lang="ru-RU" dirty="0" smtClean="0"/>
              <a:t> </a:t>
            </a:r>
            <a:r>
              <a:rPr lang="ru-RU" dirty="0" err="1" smtClean="0"/>
              <a:t>залишилися</a:t>
            </a:r>
            <a:r>
              <a:rPr lang="ru-RU" dirty="0" smtClean="0"/>
              <a:t> у </a:t>
            </a:r>
            <a:r>
              <a:rPr lang="ru-RU" dirty="0" err="1" smtClean="0"/>
              <a:t>бабусі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дідуся</a:t>
            </a:r>
            <a:r>
              <a:rPr lang="ru-RU" dirty="0" smtClean="0"/>
              <a:t>);</a:t>
            </a:r>
          </a:p>
          <a:p>
            <a:r>
              <a:rPr lang="ru-RU" dirty="0" err="1" smtClean="0"/>
              <a:t>потім</a:t>
            </a:r>
            <a:r>
              <a:rPr lang="ru-RU" dirty="0" smtClean="0"/>
              <a:t> у Йорк </a:t>
            </a:r>
            <a:r>
              <a:rPr lang="ru-RU" dirty="0" err="1" smtClean="0"/>
              <a:t>і</a:t>
            </a:r>
            <a:r>
              <a:rPr lang="ru-RU" dirty="0" smtClean="0"/>
              <a:t>, </a:t>
            </a:r>
            <a:r>
              <a:rPr lang="ru-RU" dirty="0" err="1" smtClean="0"/>
              <a:t>нарешті</a:t>
            </a:r>
            <a:r>
              <a:rPr lang="ru-RU" dirty="0" smtClean="0"/>
              <a:t>, в 1943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осіли</a:t>
            </a:r>
            <a:r>
              <a:rPr lang="ru-RU" dirty="0" smtClean="0"/>
              <a:t> в </a:t>
            </a:r>
            <a:r>
              <a:rPr lang="ru-RU" dirty="0" err="1" smtClean="0"/>
              <a:t>графстві</a:t>
            </a:r>
            <a:r>
              <a:rPr lang="ru-RU" dirty="0" smtClean="0"/>
              <a:t> </a:t>
            </a:r>
            <a:r>
              <a:rPr lang="ru-RU" dirty="0" err="1" smtClean="0"/>
              <a:t>Ессекс</a:t>
            </a:r>
            <a:r>
              <a:rPr lang="ru-RU" dirty="0" smtClean="0"/>
              <a:t>, де </a:t>
            </a:r>
            <a:r>
              <a:rPr lang="ru-RU" dirty="0" err="1" smtClean="0"/>
              <a:t>Майорі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Річард</a:t>
            </a:r>
            <a:r>
              <a:rPr lang="ru-RU" dirty="0" smtClean="0"/>
              <a:t> почали </a:t>
            </a:r>
            <a:r>
              <a:rPr lang="ru-RU" dirty="0" err="1" smtClean="0"/>
              <a:t>працювати</a:t>
            </a:r>
            <a:r>
              <a:rPr lang="ru-RU" dirty="0" smtClean="0"/>
              <a:t> в </a:t>
            </a:r>
            <a:r>
              <a:rPr lang="ru-RU" dirty="0" err="1" smtClean="0"/>
              <a:t>освітньому</a:t>
            </a:r>
            <a:r>
              <a:rPr lang="ru-RU" dirty="0" smtClean="0"/>
              <a:t> </a:t>
            </a:r>
            <a:r>
              <a:rPr lang="ru-RU" dirty="0" err="1" smtClean="0"/>
              <a:t>центрі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вона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молодші</a:t>
            </a:r>
            <a:r>
              <a:rPr lang="ru-RU" dirty="0" smtClean="0"/>
              <a:t> </a:t>
            </a:r>
            <a:r>
              <a:rPr lang="ru-RU" dirty="0" err="1" smtClean="0"/>
              <a:t>сестри</a:t>
            </a:r>
            <a:r>
              <a:rPr lang="ru-RU" dirty="0" smtClean="0"/>
              <a:t> </a:t>
            </a:r>
            <a:r>
              <a:rPr lang="ru-RU" dirty="0" err="1" smtClean="0"/>
              <a:t>Урсулла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Ізобель</a:t>
            </a:r>
            <a:r>
              <a:rPr lang="ru-RU" dirty="0" smtClean="0"/>
              <a:t> (стала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професором</a:t>
            </a:r>
            <a:r>
              <a:rPr lang="ru-RU" dirty="0" smtClean="0"/>
              <a:t> </a:t>
            </a:r>
            <a:r>
              <a:rPr lang="ru-RU" dirty="0" err="1" smtClean="0"/>
              <a:t>Ізобель</a:t>
            </a:r>
            <a:r>
              <a:rPr lang="ru-RU" dirty="0" smtClean="0"/>
              <a:t> </a:t>
            </a:r>
            <a:r>
              <a:rPr lang="ru-RU" dirty="0" err="1" smtClean="0"/>
              <a:t>Армстронг</a:t>
            </a:r>
            <a:r>
              <a:rPr lang="ru-RU" dirty="0" smtClean="0"/>
              <a:t>, </a:t>
            </a:r>
            <a:r>
              <a:rPr lang="ru-RU" dirty="0" err="1" smtClean="0"/>
              <a:t>літературним</a:t>
            </a:r>
            <a:r>
              <a:rPr lang="ru-RU" dirty="0" smtClean="0"/>
              <a:t> критиком)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надані</a:t>
            </a:r>
            <a:r>
              <a:rPr lang="ru-RU" dirty="0" smtClean="0"/>
              <a:t> </a:t>
            </a:r>
            <a:r>
              <a:rPr lang="ru-RU" dirty="0" err="1" smtClean="0"/>
              <a:t>самі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;</a:t>
            </a:r>
          </a:p>
          <a:p>
            <a:endParaRPr lang="ru-RU" dirty="0"/>
          </a:p>
        </p:txBody>
      </p:sp>
      <p:pic>
        <p:nvPicPr>
          <p:cNvPr id="5" name="Содержимое 4" descr="36f6949ed586f100bc07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785794"/>
            <a:ext cx="3803481" cy="507209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36061_14498685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1604" y="285728"/>
            <a:ext cx="5357850" cy="306162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3357562"/>
            <a:ext cx="9144000" cy="35004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dirty="0" err="1" smtClean="0"/>
              <a:t>Скупість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батька на </a:t>
            </a:r>
            <a:r>
              <a:rPr lang="ru-RU" sz="2400" dirty="0" err="1" smtClean="0"/>
              <a:t>купівлю</a:t>
            </a:r>
            <a:r>
              <a:rPr lang="ru-RU" sz="2400" dirty="0" smtClean="0"/>
              <a:t> книг для </a:t>
            </a:r>
            <a:r>
              <a:rPr lang="ru-RU" sz="2400" dirty="0" err="1" smtClean="0"/>
              <a:t>своїх</a:t>
            </a:r>
            <a:r>
              <a:rPr lang="ru-RU" sz="2400" dirty="0" smtClean="0"/>
              <a:t> </a:t>
            </a:r>
            <a:r>
              <a:rPr lang="ru-RU" sz="2400" dirty="0" err="1" smtClean="0"/>
              <a:t>дітей</a:t>
            </a:r>
            <a:r>
              <a:rPr lang="ru-RU" sz="2400" dirty="0" smtClean="0"/>
              <a:t>, </a:t>
            </a:r>
            <a:r>
              <a:rPr lang="ru-RU" sz="2400" dirty="0" err="1" smtClean="0"/>
              <a:t>спонукало</a:t>
            </a:r>
            <a:r>
              <a:rPr lang="ru-RU" sz="2400" dirty="0" smtClean="0"/>
              <a:t> </a:t>
            </a:r>
            <a:r>
              <a:rPr lang="ru-RU" sz="2400" dirty="0" err="1" smtClean="0"/>
              <a:t>Діану</a:t>
            </a:r>
            <a:r>
              <a:rPr lang="ru-RU" sz="2400" dirty="0" smtClean="0"/>
              <a:t> </a:t>
            </a:r>
            <a:r>
              <a:rPr lang="ru-RU" sz="2400" dirty="0" err="1" smtClean="0"/>
              <a:t>написати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свій</a:t>
            </a:r>
            <a:r>
              <a:rPr lang="ru-RU" sz="2400" dirty="0" smtClean="0"/>
              <a:t> перший роман. </a:t>
            </a:r>
            <a:r>
              <a:rPr lang="ru-RU" sz="2400" dirty="0" err="1" smtClean="0"/>
              <a:t>Тоді</a:t>
            </a:r>
            <a:r>
              <a:rPr lang="ru-RU" sz="2400" dirty="0" smtClean="0"/>
              <a:t> </a:t>
            </a:r>
            <a:r>
              <a:rPr lang="ru-RU" sz="2400" dirty="0" err="1" smtClean="0"/>
              <a:t>їй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всього</a:t>
            </a:r>
            <a:r>
              <a:rPr lang="ru-RU" sz="2400" dirty="0" smtClean="0"/>
              <a:t> 12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, а вона </a:t>
            </a:r>
            <a:r>
              <a:rPr lang="ru-RU" sz="2400" dirty="0" err="1" smtClean="0"/>
              <a:t>всіма</a:t>
            </a:r>
            <a:r>
              <a:rPr lang="ru-RU" sz="2400" dirty="0" smtClean="0"/>
              <a:t> силами </a:t>
            </a:r>
            <a:r>
              <a:rPr lang="ru-RU" sz="2400" dirty="0" err="1" smtClean="0"/>
              <a:t>намагалася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розважати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уяву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своїх</a:t>
            </a:r>
            <a:r>
              <a:rPr lang="ru-RU" sz="2400" dirty="0" smtClean="0"/>
              <a:t> </a:t>
            </a:r>
            <a:r>
              <a:rPr lang="ru-RU" sz="2400" dirty="0" err="1" smtClean="0"/>
              <a:t>сестричок</a:t>
            </a:r>
            <a:r>
              <a:rPr lang="ru-RU" sz="2400" dirty="0" smtClean="0"/>
              <a:t>. </a:t>
            </a:r>
            <a:r>
              <a:rPr lang="ru-RU" sz="2400" dirty="0" err="1" smtClean="0"/>
              <a:t>Ці</a:t>
            </a:r>
            <a:r>
              <a:rPr lang="ru-RU" sz="2400" dirty="0" smtClean="0"/>
              <a:t> </a:t>
            </a:r>
            <a:r>
              <a:rPr lang="ru-RU" sz="2400" dirty="0" err="1" smtClean="0"/>
              <a:t>ранні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оповідання</a:t>
            </a:r>
            <a:r>
              <a:rPr lang="ru-RU" sz="2400" dirty="0" smtClean="0"/>
              <a:t>, як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більша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частина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майбутньої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роботи</a:t>
            </a:r>
            <a:r>
              <a:rPr lang="ru-RU" sz="2400" dirty="0" smtClean="0"/>
              <a:t>,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засновані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класиці</a:t>
            </a:r>
            <a:r>
              <a:rPr lang="ru-RU" sz="2400" dirty="0" smtClean="0"/>
              <a:t>. </a:t>
            </a:r>
            <a:r>
              <a:rPr lang="ru-RU" sz="2400" dirty="0" err="1" smtClean="0"/>
              <a:t>Пристрастю</a:t>
            </a:r>
            <a:r>
              <a:rPr lang="ru-RU" sz="2400" dirty="0" smtClean="0"/>
              <a:t> </a:t>
            </a:r>
            <a:r>
              <a:rPr lang="ru-RU" sz="2400" dirty="0" err="1" smtClean="0"/>
              <a:t>Діани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фентезі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, </a:t>
            </a:r>
            <a:r>
              <a:rPr lang="ru-RU" sz="2400" dirty="0" err="1" smtClean="0"/>
              <a:t>незважаючи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відсутність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підтримки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своїх</a:t>
            </a:r>
            <a:r>
              <a:rPr lang="ru-RU" sz="2400" dirty="0" smtClean="0"/>
              <a:t> </a:t>
            </a:r>
            <a:r>
              <a:rPr lang="ru-RU" sz="2400" dirty="0" err="1" smtClean="0"/>
              <a:t>недбайливих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батьків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дівчинка</a:t>
            </a:r>
            <a:r>
              <a:rPr lang="ru-RU" sz="2400" dirty="0" smtClean="0"/>
              <a:t> все </a:t>
            </a:r>
            <a:r>
              <a:rPr lang="ru-RU" sz="2400" dirty="0" err="1" smtClean="0"/>
              <a:t>більше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захоплювалася</a:t>
            </a:r>
            <a:r>
              <a:rPr lang="ru-RU" sz="2400" dirty="0" smtClean="0"/>
              <a:t> </a:t>
            </a:r>
            <a:r>
              <a:rPr lang="ru-RU" sz="2400" dirty="0" err="1" smtClean="0"/>
              <a:t>міфами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легендами.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4643446"/>
            <a:ext cx="7643866" cy="1714511"/>
          </a:xfrm>
        </p:spPr>
        <p:txBody>
          <a:bodyPr>
            <a:normAutofit/>
          </a:bodyPr>
          <a:lstStyle/>
          <a:p>
            <a:r>
              <a:rPr lang="ru-RU" dirty="0" smtClean="0"/>
              <a:t>У 1953 </a:t>
            </a:r>
            <a:r>
              <a:rPr lang="ru-RU" dirty="0" err="1" smtClean="0"/>
              <a:t>році</a:t>
            </a:r>
            <a:r>
              <a:rPr lang="ru-RU" dirty="0" smtClean="0"/>
              <a:t> вступила до Оксфорду, </a:t>
            </a:r>
            <a:r>
              <a:rPr lang="ru-RU" dirty="0" err="1" smtClean="0"/>
              <a:t>коледж</a:t>
            </a:r>
            <a:r>
              <a:rPr lang="ru-RU" dirty="0" smtClean="0"/>
              <a:t> Св. </a:t>
            </a:r>
            <a:r>
              <a:rPr lang="ru-RU" dirty="0" err="1" smtClean="0"/>
              <a:t>Ганни</a:t>
            </a:r>
            <a:r>
              <a:rPr lang="ru-RU" dirty="0" smtClean="0"/>
              <a:t>, де </a:t>
            </a:r>
            <a:r>
              <a:rPr lang="ru-RU" dirty="0" err="1" smtClean="0"/>
              <a:t>відвідувала</a:t>
            </a:r>
            <a:r>
              <a:rPr lang="ru-RU" dirty="0" smtClean="0"/>
              <a:t> </a:t>
            </a:r>
            <a:r>
              <a:rPr lang="ru-RU" dirty="0" err="1" smtClean="0"/>
              <a:t>лекції</a:t>
            </a:r>
            <a:r>
              <a:rPr lang="ru-RU" dirty="0" smtClean="0"/>
              <a:t> К. С. </a:t>
            </a:r>
            <a:r>
              <a:rPr lang="ru-RU" dirty="0" err="1" smtClean="0"/>
              <a:t>Льюїса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Джона Р. Р. </a:t>
            </a:r>
            <a:r>
              <a:rPr lang="ru-RU" dirty="0" err="1" smtClean="0"/>
              <a:t>Толкіна</a:t>
            </a:r>
            <a:r>
              <a:rPr lang="ru-RU" dirty="0" smtClean="0"/>
              <a:t>. </a:t>
            </a:r>
          </a:p>
        </p:txBody>
      </p:sp>
      <p:pic>
        <p:nvPicPr>
          <p:cNvPr id="5" name="Содержимое 4" descr="diana_sister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8429684" cy="38401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928670"/>
            <a:ext cx="4000496" cy="5214974"/>
          </a:xfrm>
        </p:spPr>
        <p:txBody>
          <a:bodyPr>
            <a:normAutofit/>
          </a:bodyPr>
          <a:lstStyle/>
          <a:p>
            <a:r>
              <a:rPr lang="ru-RU" dirty="0" smtClean="0"/>
              <a:t>У 1956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Діна</a:t>
            </a:r>
            <a:r>
              <a:rPr lang="ru-RU" dirty="0" smtClean="0"/>
              <a:t> </a:t>
            </a:r>
            <a:r>
              <a:rPr lang="ru-RU" dirty="0" err="1" smtClean="0"/>
              <a:t>Уїнн</a:t>
            </a:r>
            <a:r>
              <a:rPr lang="ru-RU" dirty="0" smtClean="0"/>
              <a:t> Джонс </a:t>
            </a:r>
            <a:r>
              <a:rPr lang="ru-RU" dirty="0" err="1" smtClean="0"/>
              <a:t>вийшла</a:t>
            </a:r>
            <a:r>
              <a:rPr lang="ru-RU" dirty="0" smtClean="0"/>
              <a:t> </a:t>
            </a:r>
            <a:r>
              <a:rPr lang="ru-RU" dirty="0" err="1" smtClean="0"/>
              <a:t>заміж</a:t>
            </a:r>
            <a:r>
              <a:rPr lang="ru-RU" dirty="0" smtClean="0"/>
              <a:t> за медиевиста Джона </a:t>
            </a:r>
            <a:r>
              <a:rPr lang="ru-RU" dirty="0" err="1" smtClean="0"/>
              <a:t>Барроу</a:t>
            </a:r>
            <a:r>
              <a:rPr lang="ru-RU" dirty="0" smtClean="0"/>
              <a:t>. У пари </a:t>
            </a:r>
            <a:r>
              <a:rPr lang="ru-RU" dirty="0" err="1" smtClean="0"/>
              <a:t>народилися</a:t>
            </a:r>
            <a:r>
              <a:rPr lang="ru-RU" dirty="0" smtClean="0"/>
              <a:t> </a:t>
            </a:r>
            <a:r>
              <a:rPr lang="ru-RU" dirty="0" err="1" smtClean="0"/>
              <a:t>троє</a:t>
            </a:r>
            <a:r>
              <a:rPr lang="ru-RU" dirty="0" smtClean="0"/>
              <a:t> </a:t>
            </a:r>
            <a:r>
              <a:rPr lang="ru-RU" dirty="0" err="1" smtClean="0"/>
              <a:t>синів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обзавелися</a:t>
            </a:r>
            <a:r>
              <a:rPr lang="ru-RU" dirty="0" smtClean="0"/>
              <a:t> </a:t>
            </a:r>
            <a:r>
              <a:rPr lang="ru-RU" dirty="0" err="1" smtClean="0"/>
              <a:t>шістьма</a:t>
            </a:r>
            <a:r>
              <a:rPr lang="ru-RU" dirty="0" smtClean="0"/>
              <a:t> </a:t>
            </a:r>
            <a:r>
              <a:rPr lang="ru-RU" dirty="0" err="1" smtClean="0"/>
              <a:t>онуками.Після</a:t>
            </a:r>
            <a:r>
              <a:rPr lang="ru-RU" dirty="0" smtClean="0"/>
              <a:t> </a:t>
            </a:r>
            <a:r>
              <a:rPr lang="ru-RU" dirty="0" err="1" smtClean="0"/>
              <a:t>десятирічних</a:t>
            </a:r>
            <a:r>
              <a:rPr lang="ru-RU" dirty="0" smtClean="0"/>
              <a:t> </a:t>
            </a:r>
            <a:r>
              <a:rPr lang="ru-RU" dirty="0" err="1" smtClean="0"/>
              <a:t>відмов</a:t>
            </a:r>
            <a:r>
              <a:rPr lang="ru-RU" dirty="0" smtClean="0"/>
              <a:t> у 1970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опублікований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перший роман.</a:t>
            </a:r>
            <a:endParaRPr lang="ru-RU" dirty="0"/>
          </a:p>
        </p:txBody>
      </p:sp>
      <p:pic>
        <p:nvPicPr>
          <p:cNvPr id="5" name="Содержимое 4" descr="diana-wynne-jones-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214290"/>
            <a:ext cx="3714776" cy="63448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4857760"/>
            <a:ext cx="8286808" cy="1685924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Діана</a:t>
            </a:r>
            <a:r>
              <a:rPr lang="ru-RU" dirty="0" smtClean="0"/>
              <a:t> </a:t>
            </a:r>
            <a:r>
              <a:rPr lang="ru-RU" dirty="0" err="1" smtClean="0"/>
              <a:t>Уїнн</a:t>
            </a:r>
            <a:r>
              <a:rPr lang="ru-RU" dirty="0" smtClean="0"/>
              <a:t> Джонс жила разом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чоловіком</a:t>
            </a:r>
            <a:r>
              <a:rPr lang="ru-RU" dirty="0" smtClean="0"/>
              <a:t> Джоном </a:t>
            </a:r>
            <a:r>
              <a:rPr lang="ru-RU" dirty="0" err="1" smtClean="0"/>
              <a:t>Барроу</a:t>
            </a:r>
            <a:r>
              <a:rPr lang="ru-RU" dirty="0" smtClean="0"/>
              <a:t>, </a:t>
            </a:r>
            <a:r>
              <a:rPr lang="ru-RU" dirty="0" err="1" smtClean="0"/>
              <a:t>професор</a:t>
            </a:r>
            <a:r>
              <a:rPr lang="ru-RU" dirty="0" smtClean="0"/>
              <a:t> </a:t>
            </a:r>
            <a:r>
              <a:rPr lang="ru-RU" dirty="0" err="1" smtClean="0"/>
              <a:t>Брістольського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та </a:t>
            </a:r>
            <a:r>
              <a:rPr lang="ru-RU" dirty="0" err="1" smtClean="0"/>
              <a:t>трьома</a:t>
            </a:r>
            <a:r>
              <a:rPr lang="ru-RU" dirty="0" smtClean="0"/>
              <a:t> </a:t>
            </a:r>
            <a:r>
              <a:rPr lang="ru-RU" dirty="0" err="1" smtClean="0"/>
              <a:t>синами</a:t>
            </a:r>
            <a:r>
              <a:rPr lang="ru-RU" dirty="0" smtClean="0"/>
              <a:t> (</a:t>
            </a:r>
            <a:r>
              <a:rPr lang="ru-RU" dirty="0" err="1" smtClean="0"/>
              <a:t>Річард</a:t>
            </a:r>
            <a:r>
              <a:rPr lang="ru-RU" dirty="0" smtClean="0"/>
              <a:t>, Майкл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Колін</a:t>
            </a:r>
            <a:r>
              <a:rPr lang="ru-RU" dirty="0" smtClean="0"/>
              <a:t>) в </a:t>
            </a:r>
            <a:r>
              <a:rPr lang="ru-RU" dirty="0" err="1" smtClean="0"/>
              <a:t>Кліфтоні</a:t>
            </a:r>
            <a:r>
              <a:rPr lang="ru-RU" dirty="0" smtClean="0"/>
              <a:t>, </a:t>
            </a:r>
            <a:r>
              <a:rPr lang="ru-RU" dirty="0" err="1" smtClean="0"/>
              <a:t>Брістоль</a:t>
            </a:r>
            <a:r>
              <a:rPr lang="ru-RU" dirty="0" smtClean="0"/>
              <a:t>.  </a:t>
            </a:r>
          </a:p>
          <a:p>
            <a:endParaRPr lang="ru-RU" dirty="0"/>
          </a:p>
        </p:txBody>
      </p:sp>
      <p:pic>
        <p:nvPicPr>
          <p:cNvPr id="5" name="Содержимое 4" descr="three_son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00100" y="285728"/>
            <a:ext cx="7286676" cy="440236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608</Words>
  <PresentationFormat>Экран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Сучасна література.  Я і світ.   Діана Вінн Джонс (1934 - 2011) “Мандрівний замок Хаула”</vt:lpstr>
      <vt:lpstr>Що таке фентезі?</vt:lpstr>
      <vt:lpstr>Слайд 3</vt:lpstr>
      <vt:lpstr>Діана Вінн Джонс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Найвідоміші твори</vt:lpstr>
      <vt:lpstr>Слайд 13</vt:lpstr>
      <vt:lpstr>Слайд 14</vt:lpstr>
      <vt:lpstr>Слайд 15</vt:lpstr>
      <vt:lpstr>Цикл “Мандрівний замок Хоула”</vt:lpstr>
      <vt:lpstr>Чим зацікавив  вас твір?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Сучасна література.  Я і світ.   Діана Вінн Джонс (1934 - 2011) “Мандрівний замок Хаула”</dc:title>
  <dc:creator>Любимая Теща</dc:creator>
  <cp:lastModifiedBy>Любимая Теща</cp:lastModifiedBy>
  <cp:revision>9</cp:revision>
  <dcterms:created xsi:type="dcterms:W3CDTF">2017-04-12T19:56:48Z</dcterms:created>
  <dcterms:modified xsi:type="dcterms:W3CDTF">2017-04-12T21:33:47Z</dcterms:modified>
</cp:coreProperties>
</file>