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46D7-91E4-42AC-8453-5FF14055134F}" type="datetimeFigureOut">
              <a:rPr lang="uk-UA" smtClean="0"/>
              <a:pPr/>
              <a:t>24.11.2012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3F46A-29D2-4CA1-830F-4498191B023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advClick="0" advTm="2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46D7-91E4-42AC-8453-5FF14055134F}" type="datetimeFigureOut">
              <a:rPr lang="uk-UA" smtClean="0"/>
              <a:pPr/>
              <a:t>24.11.2012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3F46A-29D2-4CA1-830F-4498191B023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advClick="0" advTm="2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46D7-91E4-42AC-8453-5FF14055134F}" type="datetimeFigureOut">
              <a:rPr lang="uk-UA" smtClean="0"/>
              <a:pPr/>
              <a:t>24.11.2012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3F46A-29D2-4CA1-830F-4498191B023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advClick="0" advTm="2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46D7-91E4-42AC-8453-5FF14055134F}" type="datetimeFigureOut">
              <a:rPr lang="uk-UA" smtClean="0"/>
              <a:pPr/>
              <a:t>24.11.2012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3F46A-29D2-4CA1-830F-4498191B023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advClick="0" advTm="2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46D7-91E4-42AC-8453-5FF14055134F}" type="datetimeFigureOut">
              <a:rPr lang="uk-UA" smtClean="0"/>
              <a:pPr/>
              <a:t>24.11.2012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3F46A-29D2-4CA1-830F-4498191B023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advClick="0" advTm="2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46D7-91E4-42AC-8453-5FF14055134F}" type="datetimeFigureOut">
              <a:rPr lang="uk-UA" smtClean="0"/>
              <a:pPr/>
              <a:t>24.11.2012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3F46A-29D2-4CA1-830F-4498191B023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advClick="0" advTm="2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46D7-91E4-42AC-8453-5FF14055134F}" type="datetimeFigureOut">
              <a:rPr lang="uk-UA" smtClean="0"/>
              <a:pPr/>
              <a:t>24.11.2012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3F46A-29D2-4CA1-830F-4498191B023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advClick="0" advTm="2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46D7-91E4-42AC-8453-5FF14055134F}" type="datetimeFigureOut">
              <a:rPr lang="uk-UA" smtClean="0"/>
              <a:pPr/>
              <a:t>24.11.2012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3F46A-29D2-4CA1-830F-4498191B023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advClick="0" advTm="2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46D7-91E4-42AC-8453-5FF14055134F}" type="datetimeFigureOut">
              <a:rPr lang="uk-UA" smtClean="0"/>
              <a:pPr/>
              <a:t>24.11.2012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3F46A-29D2-4CA1-830F-4498191B023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advClick="0" advTm="2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46D7-91E4-42AC-8453-5FF14055134F}" type="datetimeFigureOut">
              <a:rPr lang="uk-UA" smtClean="0"/>
              <a:pPr/>
              <a:t>24.11.2012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3F46A-29D2-4CA1-830F-4498191B023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advClick="0" advTm="2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46D7-91E4-42AC-8453-5FF14055134F}" type="datetimeFigureOut">
              <a:rPr lang="uk-UA" smtClean="0"/>
              <a:pPr/>
              <a:t>24.11.2012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3F46A-29D2-4CA1-830F-4498191B023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advClick="0" advTm="2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646D7-91E4-42AC-8453-5FF14055134F}" type="datetimeFigureOut">
              <a:rPr lang="uk-UA" smtClean="0"/>
              <a:pPr/>
              <a:t>24.11.2012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3F46A-29D2-4CA1-830F-4498191B0238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20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www.holodomor33.org.ua/img/articles/картинки%20со%20статичных%20разделов/Memo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</p:spPr>
      </p:pic>
      <p:pic>
        <p:nvPicPr>
          <p:cNvPr id="12292" name="Picture 4" descr="http://clipnews.info/img/top/sogodni-studenti-zakdu-vshanujut-zhertv-golodomoru_37466.jpg"/>
          <p:cNvPicPr>
            <a:picLocks noChangeAspect="1" noChangeArrowheads="1"/>
          </p:cNvPicPr>
          <p:nvPr/>
        </p:nvPicPr>
        <p:blipFill>
          <a:blip r:embed="rId3" cstate="print"/>
          <a:srcRect l="14000" t="16520" r="11335" b="7960"/>
          <a:stretch>
            <a:fillRect/>
          </a:stretch>
        </p:blipFill>
        <p:spPr bwMode="auto">
          <a:xfrm>
            <a:off x="6516216" y="4293096"/>
            <a:ext cx="2304256" cy="230425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zolochiv.net/wp-content/uploads/2011/11/svichka-golodomor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://i004.radikal.ru/1010/ca/aeb9d0fd60d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0" cy="3154363"/>
          </a:xfrm>
          <a:prstGeom prst="rect">
            <a:avLst/>
          </a:prstGeom>
          <a:noFill/>
        </p:spPr>
      </p:pic>
      <p:pic>
        <p:nvPicPr>
          <p:cNvPr id="15366" name="Picture 6" descr="http://www.sevastopol.su/images/img_upload/holodomor/g6-1.jpg"/>
          <p:cNvPicPr>
            <a:picLocks noChangeAspect="1" noChangeArrowheads="1"/>
          </p:cNvPicPr>
          <p:nvPr/>
        </p:nvPicPr>
        <p:blipFill>
          <a:blip r:embed="rId3" cstate="print"/>
          <a:srcRect l="13651" r="14195" b="34183"/>
          <a:stretch>
            <a:fillRect/>
          </a:stretch>
        </p:blipFill>
        <p:spPr bwMode="auto">
          <a:xfrm>
            <a:off x="6228184" y="1844824"/>
            <a:ext cx="2664296" cy="3829348"/>
          </a:xfrm>
          <a:prstGeom prst="rect">
            <a:avLst/>
          </a:prstGeom>
          <a:noFill/>
        </p:spPr>
      </p:pic>
      <p:pic>
        <p:nvPicPr>
          <p:cNvPr id="15368" name="Picture 8" descr="http://i032.radikal.ru/1110/1a/74fec85e8913.jpg"/>
          <p:cNvPicPr>
            <a:picLocks noChangeAspect="1" noChangeArrowheads="1"/>
          </p:cNvPicPr>
          <p:nvPr/>
        </p:nvPicPr>
        <p:blipFill>
          <a:blip r:embed="rId4" cstate="print"/>
          <a:srcRect l="16391" t="17560" r="5910" b="15096"/>
          <a:stretch>
            <a:fillRect/>
          </a:stretch>
        </p:blipFill>
        <p:spPr bwMode="auto">
          <a:xfrm>
            <a:off x="0" y="3401616"/>
            <a:ext cx="5328592" cy="345638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demotivators.org.ua/d/demotivators.org.ua-163447-3.jpg"/>
          <p:cNvPicPr>
            <a:picLocks noChangeAspect="1" noChangeArrowheads="1"/>
          </p:cNvPicPr>
          <p:nvPr/>
        </p:nvPicPr>
        <p:blipFill>
          <a:blip r:embed="rId2" cstate="print"/>
          <a:srcRect b="269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sc14212.edublogs.org/files/2010/11/Holodomor-newspaper-article-lkm4l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606925" cy="5818188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20000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Office PowerPoint</Application>
  <PresentationFormat>Экран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Pitrovich</dc:creator>
  <cp:lastModifiedBy>Pitrovich</cp:lastModifiedBy>
  <cp:revision>4</cp:revision>
  <dcterms:created xsi:type="dcterms:W3CDTF">2012-11-19T21:32:41Z</dcterms:created>
  <dcterms:modified xsi:type="dcterms:W3CDTF">2012-11-24T19:34:04Z</dcterms:modified>
</cp:coreProperties>
</file>