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2FD1-FD5F-4FB3-9517-82EC74ABA4A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1290-8C04-4262-8279-36865D2C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504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3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571899"/>
          </a:xfrm>
        </p:spPr>
        <p:txBody>
          <a:bodyPr>
            <a:noAutofit/>
          </a:bodyPr>
          <a:lstStyle/>
          <a:p>
            <a:r>
              <a:rPr lang="uk-UA" sz="8800" dirty="0" smtClean="0"/>
              <a:t>Подаруй радість </a:t>
            </a:r>
            <a:r>
              <a:rPr lang="uk-UA" sz="6600" dirty="0" smtClean="0"/>
              <a:t>навколишнім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6829444" cy="5768997"/>
          </a:xfrm>
        </p:spPr>
        <p:txBody>
          <a:bodyPr>
            <a:norm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uk-UA" b="1" dirty="0"/>
              <a:t>Якщо в тебе погано на душі, то </a:t>
            </a:r>
            <a:br>
              <a:rPr lang="uk-UA" b="1" dirty="0"/>
            </a:br>
            <a:r>
              <a:rPr lang="uk-UA" b="1" dirty="0"/>
              <a:t>це не причина, щоб завдавати</a:t>
            </a:r>
            <a:endParaRPr lang="ru-RU" dirty="0"/>
          </a:p>
          <a:p>
            <a:pPr algn="ctr">
              <a:buNone/>
            </a:pPr>
            <a:r>
              <a:rPr lang="ru-RU" b="1" dirty="0"/>
              <a:t>    </a:t>
            </a:r>
            <a:r>
              <a:rPr lang="uk-UA" b="1" dirty="0" smtClean="0"/>
              <a:t> </a:t>
            </a:r>
            <a:r>
              <a:rPr lang="uk-UA" b="1" dirty="0"/>
              <a:t>страждань іншому.</a:t>
            </a:r>
            <a:endParaRPr lang="ru-RU" dirty="0"/>
          </a:p>
          <a:p>
            <a:pPr lvl="0" algn="ctr">
              <a:buFont typeface="Wingdings" pitchFamily="2" charset="2"/>
              <a:buChar char="Ø"/>
            </a:pPr>
            <a:r>
              <a:rPr lang="uk-UA" b="1" dirty="0"/>
              <a:t>Перш ніж щось сказати погане</a:t>
            </a:r>
            <a:br>
              <a:rPr lang="uk-UA" b="1" dirty="0"/>
            </a:br>
            <a:r>
              <a:rPr lang="uk-UA" b="1" dirty="0"/>
              <a:t> іншій людині та спричинити їй </a:t>
            </a:r>
            <a:br>
              <a:rPr lang="uk-UA" b="1" dirty="0"/>
            </a:br>
            <a:r>
              <a:rPr lang="uk-UA" b="1" dirty="0"/>
              <a:t>біль, згадай, що найкраще слово</a:t>
            </a:r>
            <a:br>
              <a:rPr lang="uk-UA" b="1" dirty="0"/>
            </a:br>
            <a:r>
              <a:rPr lang="uk-UA" b="1" dirty="0"/>
              <a:t> те, яке ще не сказане</a:t>
            </a:r>
            <a:r>
              <a:rPr lang="uk-UA" b="1" dirty="0" smtClean="0"/>
              <a:t>.</a:t>
            </a:r>
          </a:p>
          <a:p>
            <a:pPr lvl="0" algn="ctr">
              <a:buFont typeface="Wingdings" pitchFamily="2" charset="2"/>
              <a:buChar char="Ø"/>
            </a:pPr>
            <a:r>
              <a:rPr lang="uk-UA" b="1" dirty="0" smtClean="0"/>
              <a:t> </a:t>
            </a:r>
            <a:r>
              <a:rPr lang="uk-UA" b="1" dirty="0"/>
              <a:t>Найкоротша відстань між</a:t>
            </a:r>
            <a:br>
              <a:rPr lang="uk-UA" b="1" dirty="0"/>
            </a:br>
            <a:r>
              <a:rPr lang="uk-UA" b="1" dirty="0"/>
              <a:t> людьми--усмішка. Частіше </a:t>
            </a:r>
            <a:br>
              <a:rPr lang="uk-UA" b="1" dirty="0"/>
            </a:br>
            <a:r>
              <a:rPr lang="uk-UA" b="1" dirty="0"/>
              <a:t>усміхайся!</a:t>
            </a:r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FFFF00"/>
                </a:solidFill>
              </a:rPr>
              <a:t>Даруйте людям завжди тільки радість!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E:\картинки\53157948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ки\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783" y="1600200"/>
            <a:ext cx="4782434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6421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Сонечко радості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656183"/>
          </a:xfrm>
        </p:spPr>
        <p:txBody>
          <a:bodyPr>
            <a:normAutofit/>
          </a:bodyPr>
          <a:lstStyle/>
          <a:p>
            <a:r>
              <a:rPr lang="uk-UA" sz="6000" i="1" dirty="0" smtClean="0"/>
              <a:t>Я радію, коли…</a:t>
            </a:r>
            <a:endParaRPr lang="ru-RU" sz="6000" i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259228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картинки\85998414969071744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2578100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7782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Закінчити речення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ки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4661710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357166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Крісло надії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r"/>
            <a:r>
              <a:rPr lang="ru-RU" sz="6600" dirty="0" smtClean="0"/>
              <a:t>Чтобы радость людям дарить,  надо добрым и вежливым быть.</a:t>
            </a:r>
            <a:br>
              <a:rPr lang="ru-RU" sz="6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Русская народная пословица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узьменко Л.М. презентації до уроків\птички зимой\40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571480"/>
            <a:ext cx="431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Добра справа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артинки\0_443d2_eb6b395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Квітка радості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00B050"/>
                </a:solidFill>
              </a:rPr>
              <a:t>Даруємо радість навколишнім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E:\картинки\2483854c6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32037"/>
            <a:ext cx="3467830" cy="4525963"/>
          </a:xfrm>
          <a:prstGeom prst="rect">
            <a:avLst/>
          </a:prstGeom>
          <a:noFill/>
        </p:spPr>
      </p:pic>
      <p:pic>
        <p:nvPicPr>
          <p:cNvPr id="7172" name="Picture 4" descr="E:\картинки\d5294f0bf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5555"/>
            <a:ext cx="3384376" cy="4362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772400" cy="1255735"/>
          </a:xfrm>
        </p:spPr>
        <p:txBody>
          <a:bodyPr/>
          <a:lstStyle/>
          <a:p>
            <a:r>
              <a:rPr lang="uk-UA" dirty="0" smtClean="0"/>
              <a:t>Поради </a:t>
            </a:r>
            <a:r>
              <a:rPr lang="uk-UA" dirty="0" err="1"/>
              <a:t>В</a:t>
            </a:r>
            <a:r>
              <a:rPr lang="uk-UA" dirty="0" err="1" smtClean="0"/>
              <a:t>еселунчика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Home\Рабочий стол\гноми\69415893_0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00174"/>
            <a:ext cx="344805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Подаруй радість навколишнім</vt:lpstr>
      <vt:lpstr>Слайд 2</vt:lpstr>
      <vt:lpstr>Я радію, коли…</vt:lpstr>
      <vt:lpstr>Слайд 4</vt:lpstr>
      <vt:lpstr>Чтобы радость людям дарить,  надо добрым и вежливым быть.  Русская народная пословица </vt:lpstr>
      <vt:lpstr>Слайд 6</vt:lpstr>
      <vt:lpstr>Квітка радості</vt:lpstr>
      <vt:lpstr>Даруємо радість навколишнім</vt:lpstr>
      <vt:lpstr>Поради Веселунчика</vt:lpstr>
      <vt:lpstr>Слайд 10</vt:lpstr>
      <vt:lpstr>Даруйте людям завжди тільки радість!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Подаруй радість навколишнім</dc:title>
  <dc:creator>Admin</dc:creator>
  <cp:lastModifiedBy>WiZaRd</cp:lastModifiedBy>
  <cp:revision>7</cp:revision>
  <dcterms:created xsi:type="dcterms:W3CDTF">2014-11-11T06:57:39Z</dcterms:created>
  <dcterms:modified xsi:type="dcterms:W3CDTF">2001-12-31T23:34:54Z</dcterms:modified>
</cp:coreProperties>
</file>