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E904-CEEC-4F13-A4CE-8C0B8950955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4A0B-92BD-48BF-B47A-991B2443C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E904-CEEC-4F13-A4CE-8C0B8950955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4A0B-92BD-48BF-B47A-991B2443C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E904-CEEC-4F13-A4CE-8C0B8950955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4A0B-92BD-48BF-B47A-991B2443C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E904-CEEC-4F13-A4CE-8C0B8950955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4A0B-92BD-48BF-B47A-991B2443C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E904-CEEC-4F13-A4CE-8C0B8950955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4A0B-92BD-48BF-B47A-991B2443C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E904-CEEC-4F13-A4CE-8C0B8950955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4A0B-92BD-48BF-B47A-991B2443C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E904-CEEC-4F13-A4CE-8C0B8950955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4A0B-92BD-48BF-B47A-991B2443C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E904-CEEC-4F13-A4CE-8C0B8950955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4A0B-92BD-48BF-B47A-991B2443C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E904-CEEC-4F13-A4CE-8C0B8950955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4A0B-92BD-48BF-B47A-991B2443C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E904-CEEC-4F13-A4CE-8C0B8950955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4A0B-92BD-48BF-B47A-991B2443C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E904-CEEC-4F13-A4CE-8C0B8950955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4A0B-92BD-48BF-B47A-991B2443C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AE904-CEEC-4F13-A4CE-8C0B8950955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44A0B-92BD-48BF-B47A-991B2443C3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b="1" dirty="0" smtClean="0"/>
              <a:t>Тема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200" b="1" dirty="0" err="1"/>
              <a:t>Вплив</a:t>
            </a:r>
            <a:r>
              <a:rPr lang="ru-RU" sz="5200" b="1" dirty="0"/>
              <a:t> </a:t>
            </a:r>
            <a:endParaRPr lang="ru-RU" sz="5200" b="1" dirty="0" smtClean="0"/>
          </a:p>
          <a:p>
            <a:pPr algn="ctr">
              <a:buNone/>
            </a:pPr>
            <a:r>
              <a:rPr lang="ru-RU" sz="5200" b="1" dirty="0" err="1" smtClean="0"/>
              <a:t>природно-географічних</a:t>
            </a:r>
            <a:r>
              <a:rPr lang="ru-RU" sz="5200" b="1" dirty="0" smtClean="0"/>
              <a:t> </a:t>
            </a:r>
            <a:r>
              <a:rPr lang="ru-RU" sz="5200" b="1" dirty="0"/>
              <a:t>умов </a:t>
            </a:r>
          </a:p>
          <a:p>
            <a:pPr algn="ctr">
              <a:buNone/>
            </a:pPr>
            <a:r>
              <a:rPr lang="ru-RU" sz="5200" b="1" dirty="0"/>
              <a:t>на </a:t>
            </a:r>
            <a:r>
              <a:rPr lang="ru-RU" sz="5200" b="1" dirty="0" err="1"/>
              <a:t>розвиток</a:t>
            </a:r>
            <a:r>
              <a:rPr lang="ru-RU" sz="5200" b="1" dirty="0"/>
              <a:t> </a:t>
            </a:r>
            <a:r>
              <a:rPr lang="ru-RU" sz="5200" b="1" dirty="0" err="1"/>
              <a:t>античної</a:t>
            </a:r>
            <a:r>
              <a:rPr lang="ru-RU" sz="5200" b="1" dirty="0"/>
              <a:t> </a:t>
            </a:r>
            <a:r>
              <a:rPr lang="ru-RU" sz="5200" b="1" dirty="0" err="1"/>
              <a:t>грецької</a:t>
            </a:r>
            <a:r>
              <a:rPr lang="ru-RU" sz="5200" b="1" dirty="0"/>
              <a:t> </a:t>
            </a:r>
            <a:r>
              <a:rPr lang="ru-RU" sz="5200" b="1" dirty="0" err="1"/>
              <a:t>цивілізації</a:t>
            </a:r>
            <a:r>
              <a:rPr lang="ru-RU" sz="5200" b="1" dirty="0"/>
              <a:t>. </a:t>
            </a:r>
            <a:endParaRPr lang="ru-RU" sz="5200" b="1" dirty="0" smtClean="0"/>
          </a:p>
          <a:p>
            <a:pPr algn="ctr">
              <a:buNone/>
            </a:pPr>
            <a:r>
              <a:rPr lang="ru-RU" sz="5200" b="1" dirty="0" err="1" smtClean="0"/>
              <a:t>Населення</a:t>
            </a:r>
            <a:r>
              <a:rPr lang="ru-RU" sz="5200" b="1" dirty="0" smtClean="0"/>
              <a:t> </a:t>
            </a:r>
            <a:r>
              <a:rPr lang="ru-RU" sz="5200" b="1" dirty="0" err="1"/>
              <a:t>Давньої</a:t>
            </a:r>
            <a:r>
              <a:rPr lang="ru-RU" sz="5200" b="1" dirty="0"/>
              <a:t> </a:t>
            </a:r>
            <a:r>
              <a:rPr lang="ru-RU" sz="5200" b="1" dirty="0" err="1"/>
              <a:t>Греції</a:t>
            </a:r>
            <a:r>
              <a:rPr lang="ru-RU" sz="5200" b="1" dirty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Історична куля ілюстрацій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tat17.privet.ru/lr/091f8ff8e8a781320cc81b6954ee75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  <p:pic>
        <p:nvPicPr>
          <p:cNvPr id="22530" name="Picture 2" descr="http://proxy10.media.online.ua/uol/r3-f80adfa50f/54a7413e38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68544" cy="7101408"/>
          </a:xfrm>
          <a:prstGeom prst="rect">
            <a:avLst/>
          </a:prstGeom>
          <a:noFill/>
        </p:spPr>
      </p:pic>
      <p:pic>
        <p:nvPicPr>
          <p:cNvPr id="22532" name="Picture 4" descr="http://tourfortuna.ru/images/countries/greece/ph84872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540044" cy="7173416"/>
          </a:xfrm>
          <a:prstGeom prst="rect">
            <a:avLst/>
          </a:prstGeom>
          <a:noFill/>
        </p:spPr>
      </p:pic>
      <p:pic>
        <p:nvPicPr>
          <p:cNvPr id="22534" name="Picture 6" descr="http://cdn1.wallpapersok.com/uploads/picture/928/273/273928/picture-273928.jpg?width=6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540552" cy="7317432"/>
          </a:xfrm>
          <a:prstGeom prst="rect">
            <a:avLst/>
          </a:prstGeom>
          <a:noFill/>
        </p:spPr>
      </p:pic>
      <p:pic>
        <p:nvPicPr>
          <p:cNvPr id="22536" name="Picture 8" descr="http://4.bp.blogspot.com/_pPjB0jmtOKs/TO7Qmez4nBI/AAAAAAAABfI/P4FKGJUbzwE/s1600/oliv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468544" cy="7691265"/>
          </a:xfrm>
          <a:prstGeom prst="rect">
            <a:avLst/>
          </a:prstGeom>
          <a:noFill/>
        </p:spPr>
      </p:pic>
      <p:pic>
        <p:nvPicPr>
          <p:cNvPr id="22538" name="Picture 10" descr="http://vignette4.wikia.nocookie.net/warriors/images/8/8b/%D0%A2%D1%80%D1%96%D1%94%D1%80%D0%B02.jpg/revision/latest?cb=20140812154345&amp;path-prefix=u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4664"/>
            <a:ext cx="9396536" cy="6912768"/>
          </a:xfrm>
          <a:prstGeom prst="rect">
            <a:avLst/>
          </a:prstGeom>
          <a:noFill/>
        </p:spPr>
      </p:pic>
      <p:pic>
        <p:nvPicPr>
          <p:cNvPr id="22540" name="Picture 12" descr="http://4detsad.ru/goncharova/wp-content/uploads/2014/10/23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8680"/>
            <a:ext cx="9396536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18 -0.01018 C -0.07517 -0.07724 -0.02517 -0.13506 0.04184 -0.13922 C 0.10591 -0.14408 0.1658 -0.09921 0.16979 -0.03423 C 0.17483 0.0259 0.13282 0.08187 0.07275 0.0858 C 0.01788 0.08881 -0.0342 0.0518 -0.03819 -0.00416 C -0.04218 -0.05527 -0.00712 -0.10315 0.04375 -0.10708 C 0.0908 -0.11008 0.1349 -0.07909 0.13785 -0.03215 C 0.1408 0.00971 0.11285 0.05088 0.07084 0.05273 C 0.03282 0.05574 -0.00312 0.03191 -0.00625 -0.00624 C -0.00816 -0.04024 0.01285 -0.07308 0.04584 -0.07516 C 0.07483 -0.07724 0.10382 -0.0592 0.10591 -0.03006 C 0.10782 -0.00509 0.09288 0.01873 0.06875 0.02081 C 0.04879 0.0229 0.02778 0.01179 0.02674 -0.00809 C 0.02483 -0.02428 0.03282 -0.04117 0.04775 -0.04325 C 0.0599 -0.04325 0.07188 -0.03908 0.07379 -0.02821 C 0.07483 -0.02128 0.07275 -0.01411 0.06684 -0.0111 C 0.06389 -0.01018 0.06181 -0.01018 0.05886 -0.0111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b="1" dirty="0"/>
              <a:t>Опрацюйте параграф 25</a:t>
            </a:r>
            <a:endParaRPr lang="ru-RU" b="1" dirty="0"/>
          </a:p>
          <a:p>
            <a:pPr lvl="0"/>
            <a:r>
              <a:rPr lang="uk-UA" b="1" dirty="0"/>
              <a:t>Виконати усно завдання 1 с.119</a:t>
            </a:r>
            <a:endParaRPr lang="ru-RU" b="1" dirty="0"/>
          </a:p>
          <a:p>
            <a:pPr lvl="0"/>
            <a:r>
              <a:rPr lang="uk-UA" b="1" dirty="0"/>
              <a:t>Завдання на контурній карті </a:t>
            </a:r>
            <a:endParaRPr lang="ru-RU" b="1" dirty="0"/>
          </a:p>
          <a:p>
            <a:r>
              <a:rPr lang="uk-UA" b="1" dirty="0"/>
              <a:t>2.	*Підготуйте повідомлення на тему «</a:t>
            </a:r>
            <a:r>
              <a:rPr lang="uk-UA" b="1"/>
              <a:t>Головні </a:t>
            </a:r>
            <a:r>
              <a:rPr lang="uk-UA" b="1" smtClean="0"/>
              <a:t>заняття </a:t>
            </a:r>
            <a:r>
              <a:rPr lang="uk-UA" b="1"/>
              <a:t>жителів </a:t>
            </a:r>
            <a:r>
              <a:rPr lang="uk-UA" b="1"/>
              <a:t>С</a:t>
            </a:r>
            <a:r>
              <a:rPr lang="uk-UA" b="1" smtClean="0"/>
              <a:t>тародавньої </a:t>
            </a:r>
            <a:r>
              <a:rPr lang="uk-UA" b="1" dirty="0"/>
              <a:t>Греції»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uk-UA" sz="4800" b="1" i="1" dirty="0" smtClean="0"/>
              <a:t/>
            </a:r>
            <a:br>
              <a:rPr lang="uk-UA" sz="4800" b="1" i="1" dirty="0" smtClean="0"/>
            </a:br>
            <a:r>
              <a:rPr lang="uk-UA" sz="4800" b="1" i="1" dirty="0" smtClean="0"/>
              <a:t>План</a:t>
            </a:r>
            <a:r>
              <a:rPr lang="ru-RU" sz="4800" b="1" i="1" dirty="0" smtClean="0"/>
              <a:t/>
            </a:r>
            <a:br>
              <a:rPr lang="ru-RU" sz="4800" b="1" i="1" dirty="0" smtClean="0"/>
            </a:b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1</a:t>
            </a:r>
            <a:r>
              <a:rPr lang="uk-UA" sz="3600" b="1" dirty="0" smtClean="0">
                <a:latin typeface="Arial Black" pitchFamily="34" charset="0"/>
              </a:rPr>
              <a:t>. Вплив </a:t>
            </a:r>
            <a:r>
              <a:rPr lang="uk-UA" sz="3600" b="1" dirty="0" err="1">
                <a:latin typeface="Arial Black" pitchFamily="34" charset="0"/>
              </a:rPr>
              <a:t>природно­географічних</a:t>
            </a:r>
            <a:r>
              <a:rPr lang="uk-UA" sz="3600" b="1" dirty="0">
                <a:latin typeface="Arial Black" pitchFamily="34" charset="0"/>
              </a:rPr>
              <a:t> умов на розвиток античної грецької цивілізації</a:t>
            </a:r>
            <a:r>
              <a:rPr lang="uk-UA" sz="3600" b="1" dirty="0" smtClean="0">
                <a:latin typeface="Arial Black" pitchFamily="34" charset="0"/>
              </a:rPr>
              <a:t>.</a:t>
            </a:r>
          </a:p>
          <a:p>
            <a:pPr>
              <a:buNone/>
            </a:pPr>
            <a:endParaRPr lang="uk-UA" sz="36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3600" b="1" dirty="0">
              <a:latin typeface="Arial Black" pitchFamily="34" charset="0"/>
            </a:endParaRPr>
          </a:p>
          <a:p>
            <a:r>
              <a:rPr lang="uk-UA" sz="3600" b="1" dirty="0">
                <a:latin typeface="Arial Black" pitchFamily="34" charset="0"/>
              </a:rPr>
              <a:t>2.	Заняття населення.</a:t>
            </a:r>
            <a:endParaRPr lang="ru-RU" sz="3600" b="1" dirty="0">
              <a:latin typeface="Arial Black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>
                <a:latin typeface="Arial Black" pitchFamily="34" charset="0"/>
              </a:rPr>
              <a:t>Мета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Сформувати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природно-географічні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кліматичні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Греції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повсякденне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стародавніх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греків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Зупинка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“Географічна”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8" name="Picture 4" descr="http://best.aviasovet.ru/wp-content/uploads/2010/04/plyazh-navagio-v-gre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Зупинка</a:t>
            </a:r>
            <a:r>
              <a:rPr lang="ru-RU" b="1" dirty="0"/>
              <a:t> «</a:t>
            </a:r>
            <a:r>
              <a:rPr lang="ru-RU" b="1" dirty="0" err="1"/>
              <a:t>Територіальна</a:t>
            </a:r>
            <a:r>
              <a:rPr lang="ru-RU" b="1" dirty="0"/>
              <a:t>»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186" t="46771" r="17186" b="34137"/>
          <a:stretch>
            <a:fillRect/>
          </a:stretch>
        </p:blipFill>
        <p:spPr bwMode="auto">
          <a:xfrm>
            <a:off x="179512" y="1484784"/>
            <a:ext cx="849694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15816" y="3501008"/>
            <a:ext cx="46805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4365104"/>
            <a:ext cx="46805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5373216"/>
            <a:ext cx="46805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cap="all" dirty="0"/>
              <a:t>Зупинка «Кліматична»</a:t>
            </a:r>
            <a:r>
              <a:rPr lang="ru-RU" cap="all" dirty="0"/>
              <a:t/>
            </a:r>
            <a:br>
              <a:rPr lang="ru-RU" cap="all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www.mukachevo.net/Content/img/news/20/p_20724_1_sliderto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56895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cap="all" dirty="0"/>
              <a:t>Зупинка «Річкова»</a:t>
            </a:r>
            <a:r>
              <a:rPr lang="ru-RU" cap="all" dirty="0"/>
              <a:t/>
            </a:r>
            <a:br>
              <a:rPr lang="ru-RU" cap="all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misterposter.ru/image/cache/data/prevyu/strani-kontinenti/greciya/gornaja%20reka%20v%20Grecii-764x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213204" cy="5496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Зупинка</a:t>
            </a:r>
            <a:r>
              <a:rPr lang="ru-RU" b="1" dirty="0"/>
              <a:t> «</a:t>
            </a:r>
            <a:r>
              <a:rPr lang="ru-RU" b="1" dirty="0" err="1"/>
              <a:t>Морська</a:t>
            </a:r>
            <a:r>
              <a:rPr lang="ru-RU" b="1" dirty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482" name="Picture 2" descr="http://best.aviasovet.ru/wp-content/uploads/2010/04/plyazh-navagio-v-grec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8092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95877" y="2967335"/>
            <a:ext cx="23522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Занняття</a:t>
            </a:r>
            <a:endParaRPr lang="ru-RU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аселення 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564904"/>
            <a:ext cx="41269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Занняття</a:t>
            </a:r>
            <a:endParaRPr lang="ru-RU" sz="5400" b="1" cap="none" spc="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uk-UA" sz="54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uk-UA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аселення </a:t>
            </a:r>
            <a:endParaRPr lang="ru-RU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1506" name="Picture 2" descr="http://agro-semena.com/wp-content/uploads/2014/07/20130612140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2769777" cy="2708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sort-vinograd.com/wp-content/uploads/2015/10/Vinogradnik-38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0"/>
            <a:ext cx="3042591" cy="2636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nkoapmp.org/wp-content/uploads/olivkovoe-dere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764704"/>
            <a:ext cx="2915816" cy="2611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://smfanton.ru/wp-content/uploads/2015/10/Byiki_i_medvedyi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24944"/>
            <a:ext cx="3213138" cy="2631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http://xvatit.com/upload/medialibrary/1a2/1a2994b1cf0caac368dc58e1232dc49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391025"/>
            <a:ext cx="3067050" cy="2466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6" name="Picture 12" descr="http://www.doctor.info.ro/images/pages/ANTICII_ERAU_MAI_IN__615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429000"/>
            <a:ext cx="3100990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88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Тема</vt:lpstr>
      <vt:lpstr> План </vt:lpstr>
      <vt:lpstr>Мета</vt:lpstr>
      <vt:lpstr>Зупинка “Географічна”</vt:lpstr>
      <vt:lpstr>Зупинка «Територіальна»</vt:lpstr>
      <vt:lpstr>Зупинка «Кліматична» </vt:lpstr>
      <vt:lpstr>Зупинка «Річкова» </vt:lpstr>
      <vt:lpstr>Зупинка «Морська»</vt:lpstr>
      <vt:lpstr>Слайд 9</vt:lpstr>
      <vt:lpstr>Історична куля ілюстрацій</vt:lpstr>
      <vt:lpstr>Домашнє завдання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Admin</dc:creator>
  <cp:lastModifiedBy>Admin</cp:lastModifiedBy>
  <cp:revision>6</cp:revision>
  <dcterms:created xsi:type="dcterms:W3CDTF">2017-01-12T16:38:45Z</dcterms:created>
  <dcterms:modified xsi:type="dcterms:W3CDTF">2017-01-12T17:28:42Z</dcterms:modified>
</cp:coreProperties>
</file>