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835746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Позакласний</a:t>
            </a:r>
            <a:r>
              <a:rPr lang="ru-RU" b="1" dirty="0"/>
              <a:t> </a:t>
            </a:r>
            <a:r>
              <a:rPr lang="ru-RU" b="1" dirty="0" err="1" smtClean="0"/>
              <a:t>захід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/>
              <a:t>з </a:t>
            </a:r>
            <a:r>
              <a:rPr lang="ru-RU" b="1" dirty="0" err="1"/>
              <a:t>астрономії</a:t>
            </a:r>
            <a:r>
              <a:rPr lang="ru-RU" b="1" dirty="0"/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 err="1"/>
              <a:t>Крок</a:t>
            </a:r>
            <a:r>
              <a:rPr lang="ru-RU" b="1" dirty="0"/>
              <a:t> до </a:t>
            </a:r>
            <a:r>
              <a:rPr lang="ru-RU" b="1" dirty="0" err="1"/>
              <a:t>зірок</a:t>
            </a:r>
            <a:r>
              <a:rPr lang="ru-RU" b="1" dirty="0"/>
              <a:t>»,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/>
              <a:t>присвячений</a:t>
            </a:r>
            <a:r>
              <a:rPr lang="ru-RU" b="1" dirty="0" smtClean="0"/>
              <a:t> </a:t>
            </a:r>
            <a:r>
              <a:rPr lang="ru-RU" b="1" dirty="0"/>
              <a:t>Дню Космонавтики </a:t>
            </a:r>
            <a:endParaRPr lang="uk-UA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b="1" dirty="0">
                <a:solidFill>
                  <a:schemeClr val="tx1"/>
                </a:solidFill>
              </a:rPr>
              <a:t>(для учнів початкових класів)</a:t>
            </a:r>
          </a:p>
        </p:txBody>
      </p:sp>
    </p:spTree>
    <p:extLst>
      <p:ext uri="{BB962C8B-B14F-4D97-AF65-F5344CB8AC3E}">
        <p14:creationId xmlns:p14="http://schemas.microsoft.com/office/powerpoint/2010/main" val="15846879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9600" b="1" dirty="0" smtClean="0"/>
              <a:t>Місяць</a:t>
            </a:r>
            <a:endParaRPr lang="uk-UA" sz="9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43359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8000" b="1" dirty="0" smtClean="0"/>
              <a:t>Комета</a:t>
            </a:r>
            <a:endParaRPr lang="uk-UA" sz="8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52" y="1556792"/>
            <a:ext cx="7139844" cy="4752528"/>
          </a:xfrm>
        </p:spPr>
      </p:pic>
    </p:spTree>
    <p:extLst>
      <p:ext uri="{BB962C8B-B14F-4D97-AF65-F5344CB8AC3E}">
        <p14:creationId xmlns:p14="http://schemas.microsoft.com/office/powerpoint/2010/main" val="1149846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Комета </a:t>
            </a:r>
            <a:r>
              <a:rPr lang="uk-UA" b="1" dirty="0" err="1"/>
              <a:t>Чурюмова-Герасименко</a:t>
            </a:r>
            <a:r>
              <a:rPr lang="uk-UA" b="1" dirty="0"/>
              <a:t>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26881"/>
            <a:ext cx="4038600" cy="227260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21527"/>
            <a:ext cx="4038600" cy="2483309"/>
          </a:xfrm>
        </p:spPr>
      </p:pic>
    </p:spTree>
    <p:extLst>
      <p:ext uri="{BB962C8B-B14F-4D97-AF65-F5344CB8AC3E}">
        <p14:creationId xmlns:p14="http://schemas.microsoft.com/office/powerpoint/2010/main" val="16687423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7200" b="1" dirty="0" smtClean="0"/>
              <a:t>Сонячна система</a:t>
            </a:r>
            <a:endParaRPr lang="uk-UA" sz="72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435734"/>
            <a:ext cx="6552728" cy="4908839"/>
          </a:xfrm>
        </p:spPr>
      </p:pic>
    </p:spTree>
    <p:extLst>
      <p:ext uri="{BB962C8B-B14F-4D97-AF65-F5344CB8AC3E}">
        <p14:creationId xmlns:p14="http://schemas.microsoft.com/office/powerpoint/2010/main" val="3995831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Місяць (цікаві факти)</a:t>
            </a:r>
            <a:endParaRPr lang="uk-UA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92" y="1484784"/>
            <a:ext cx="7913511" cy="4752528"/>
          </a:xfrm>
        </p:spPr>
      </p:pic>
    </p:spTree>
    <p:extLst>
      <p:ext uri="{BB962C8B-B14F-4D97-AF65-F5344CB8AC3E}">
        <p14:creationId xmlns:p14="http://schemas.microsoft.com/office/powerpoint/2010/main" val="1750027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9600" b="1" dirty="0" smtClean="0"/>
              <a:t>Нептун</a:t>
            </a:r>
            <a:endParaRPr lang="uk-UA" sz="9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2764400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8000" b="1" dirty="0"/>
              <a:t>Юрій Гагарін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116432"/>
            <a:ext cx="4014176" cy="3256784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575" y="1628800"/>
            <a:ext cx="4069960" cy="4464496"/>
          </a:xfrm>
        </p:spPr>
      </p:pic>
    </p:spTree>
    <p:extLst>
      <p:ext uri="{BB962C8B-B14F-4D97-AF65-F5344CB8AC3E}">
        <p14:creationId xmlns:p14="http://schemas.microsoft.com/office/powerpoint/2010/main" val="346693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vi-VN" sz="4000" b="1" dirty="0"/>
              <a:t>Леоні́д Костянти́нович Каденю́к </a:t>
            </a:r>
            <a:endParaRPr lang="uk-UA" sz="4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05100"/>
            <a:ext cx="4038600" cy="251616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421" y="2276872"/>
            <a:ext cx="4320480" cy="3240360"/>
          </a:xfrm>
        </p:spPr>
      </p:pic>
    </p:spTree>
    <p:extLst>
      <p:ext uri="{BB962C8B-B14F-4D97-AF65-F5344CB8AC3E}">
        <p14:creationId xmlns:p14="http://schemas.microsoft.com/office/powerpoint/2010/main" val="956131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19817125">
            <a:off x="769964" y="2828837"/>
            <a:ext cx="760406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ДЯКУЮ ЗА УВАГУ !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9055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8000" b="1" dirty="0"/>
              <a:t>12 сузір'їв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115" y="1772816"/>
            <a:ext cx="7578926" cy="4104456"/>
          </a:xfrm>
        </p:spPr>
      </p:pic>
    </p:spTree>
    <p:extLst>
      <p:ext uri="{BB962C8B-B14F-4D97-AF65-F5344CB8AC3E}">
        <p14:creationId xmlns:p14="http://schemas.microsoft.com/office/powerpoint/2010/main" val="2044322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8000" b="1" dirty="0" smtClean="0"/>
              <a:t>Телескоп</a:t>
            </a:r>
            <a:endParaRPr lang="uk-UA" sz="8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284" y="1600200"/>
            <a:ext cx="5887431" cy="4525963"/>
          </a:xfrm>
        </p:spPr>
      </p:pic>
    </p:spTree>
    <p:extLst>
      <p:ext uri="{BB962C8B-B14F-4D97-AF65-F5344CB8AC3E}">
        <p14:creationId xmlns:p14="http://schemas.microsoft.com/office/powerpoint/2010/main" val="2259398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9642633">
            <a:off x="285956" y="2767282"/>
            <a:ext cx="857209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КОНКУРС ЗАГАДОК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6943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8800" b="1" dirty="0" smtClean="0"/>
              <a:t>Метеорит</a:t>
            </a:r>
            <a:endParaRPr lang="uk-UA" sz="88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280" y="1535510"/>
            <a:ext cx="6446064" cy="4845818"/>
          </a:xfrm>
        </p:spPr>
      </p:pic>
    </p:spTree>
    <p:extLst>
      <p:ext uri="{BB962C8B-B14F-4D97-AF65-F5344CB8AC3E}">
        <p14:creationId xmlns:p14="http://schemas.microsoft.com/office/powerpoint/2010/main" val="3887090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8800" b="1" dirty="0" smtClean="0"/>
              <a:t>Небо</a:t>
            </a:r>
            <a:endParaRPr lang="uk-UA" sz="8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070411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600" b="1" dirty="0"/>
              <a:t>Велика Ведмедиця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00200"/>
            <a:ext cx="6788944" cy="4525963"/>
          </a:xfrm>
        </p:spPr>
      </p:pic>
    </p:spTree>
    <p:extLst>
      <p:ext uri="{BB962C8B-B14F-4D97-AF65-F5344CB8AC3E}">
        <p14:creationId xmlns:p14="http://schemas.microsoft.com/office/powerpoint/2010/main" val="1632470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600" b="1" dirty="0" smtClean="0"/>
              <a:t>Чумацький шлях</a:t>
            </a:r>
            <a:endParaRPr lang="uk-UA" sz="6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06"/>
            <a:ext cx="7913642" cy="4752606"/>
          </a:xfrm>
        </p:spPr>
      </p:pic>
    </p:spTree>
    <p:extLst>
      <p:ext uri="{BB962C8B-B14F-4D97-AF65-F5344CB8AC3E}">
        <p14:creationId xmlns:p14="http://schemas.microsoft.com/office/powerpoint/2010/main" val="1265379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9600" b="1" dirty="0" smtClean="0"/>
              <a:t>Сонце</a:t>
            </a:r>
            <a:endParaRPr lang="uk-UA" sz="9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558926"/>
            <a:ext cx="4824536" cy="4824536"/>
          </a:xfrm>
        </p:spPr>
      </p:pic>
    </p:spTree>
    <p:extLst>
      <p:ext uri="{BB962C8B-B14F-4D97-AF65-F5344CB8AC3E}">
        <p14:creationId xmlns:p14="http://schemas.microsoft.com/office/powerpoint/2010/main" val="35674275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41</Words>
  <Application>Microsoft Office PowerPoint</Application>
  <PresentationFormat>Экран (4:3)</PresentationFormat>
  <Paragraphs>19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Позакласний захід  з астрономії  «Крок до зірок»,  присвячений Дню Космонавтики </vt:lpstr>
      <vt:lpstr>12 сузір'їв</vt:lpstr>
      <vt:lpstr>Телескоп</vt:lpstr>
      <vt:lpstr>Презентация PowerPoint</vt:lpstr>
      <vt:lpstr>Метеорит</vt:lpstr>
      <vt:lpstr>Небо</vt:lpstr>
      <vt:lpstr>Велика Ведмедиця</vt:lpstr>
      <vt:lpstr>Чумацький шлях</vt:lpstr>
      <vt:lpstr>Сонце</vt:lpstr>
      <vt:lpstr>Місяць</vt:lpstr>
      <vt:lpstr>Комета</vt:lpstr>
      <vt:lpstr>Комета Чурюмова-Герасименко </vt:lpstr>
      <vt:lpstr>Сонячна система</vt:lpstr>
      <vt:lpstr>Місяць (цікаві факти)</vt:lpstr>
      <vt:lpstr>Нептун</vt:lpstr>
      <vt:lpstr>Юрій Гагарін </vt:lpstr>
      <vt:lpstr>Леоні́д Костянти́нович Каденю́к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Позакласний захід з астрономії «Крок до зірок», присвячений Дню Космонавтики </dc:title>
  <dc:creator>Кристина</dc:creator>
  <cp:lastModifiedBy>админ</cp:lastModifiedBy>
  <cp:revision>6</cp:revision>
  <dcterms:created xsi:type="dcterms:W3CDTF">2017-04-04T09:46:49Z</dcterms:created>
  <dcterms:modified xsi:type="dcterms:W3CDTF">2017-04-04T14:25:30Z</dcterms:modified>
</cp:coreProperties>
</file>