
<file path=[Content_Types].xml><?xml version="1.0" encoding="utf-8"?>
<Types xmlns="http://schemas.openxmlformats.org/package/2006/content-types">
  <Default Extension="png" ContentType="image/png"/>
  <Default Extension="wm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1" r:id="rId22"/>
    <p:sldId id="278" r:id="rId23"/>
    <p:sldId id="279" r:id="rId24"/>
    <p:sldId id="280" r:id="rId25"/>
    <p:sldId id="282" r:id="rId26"/>
    <p:sldId id="272" r:id="rId27"/>
    <p:sldId id="283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trovich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7C80"/>
    <a:srgbClr val="C04E00"/>
    <a:srgbClr val="FF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68" autoAdjust="0"/>
  </p:normalViewPr>
  <p:slideViewPr>
    <p:cSldViewPr>
      <p:cViewPr varScale="1">
        <p:scale>
          <a:sx n="67" d="100"/>
          <a:sy n="67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514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458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10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465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61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1583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360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8584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41894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622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3490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E19BA-61C4-4ECE-A50C-D90123574F53}" type="datetimeFigureOut">
              <a:rPr lang="uk-UA" smtClean="0"/>
              <a:t>26.04.2017</a:t>
            </a:fld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AF530-E798-4B0D-8C8E-FFCB5096FC05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4254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29.xml"/><Relationship Id="rId18" Type="http://schemas.openxmlformats.org/officeDocument/2006/relationships/slide" Target="slide13.xml"/><Relationship Id="rId26" Type="http://schemas.openxmlformats.org/officeDocument/2006/relationships/slide" Target="slide5.xml"/><Relationship Id="rId3" Type="http://schemas.openxmlformats.org/officeDocument/2006/relationships/slideLayout" Target="../slideLayouts/slideLayout7.xml"/><Relationship Id="rId21" Type="http://schemas.openxmlformats.org/officeDocument/2006/relationships/slide" Target="slide10.xml"/><Relationship Id="rId34" Type="http://schemas.openxmlformats.org/officeDocument/2006/relationships/image" Target="../media/image4.png"/><Relationship Id="rId7" Type="http://schemas.openxmlformats.org/officeDocument/2006/relationships/slide" Target="slide24.xml"/><Relationship Id="rId12" Type="http://schemas.openxmlformats.org/officeDocument/2006/relationships/slide" Target="slide27.xml"/><Relationship Id="rId17" Type="http://schemas.openxmlformats.org/officeDocument/2006/relationships/slide" Target="slide14.xml"/><Relationship Id="rId25" Type="http://schemas.openxmlformats.org/officeDocument/2006/relationships/slide" Target="slide6.xml"/><Relationship Id="rId33" Type="http://schemas.openxmlformats.org/officeDocument/2006/relationships/slide" Target="slide31.xml"/><Relationship Id="rId2" Type="http://schemas.openxmlformats.org/officeDocument/2006/relationships/audio" Target="../media/media2.wma"/><Relationship Id="rId16" Type="http://schemas.openxmlformats.org/officeDocument/2006/relationships/slide" Target="slide16.xml"/><Relationship Id="rId20" Type="http://schemas.openxmlformats.org/officeDocument/2006/relationships/slide" Target="slide11.xml"/><Relationship Id="rId29" Type="http://schemas.openxmlformats.org/officeDocument/2006/relationships/slide" Target="slide15.xml"/><Relationship Id="rId1" Type="http://schemas.microsoft.com/office/2007/relationships/media" Target="../media/media2.wma"/><Relationship Id="rId6" Type="http://schemas.openxmlformats.org/officeDocument/2006/relationships/slide" Target="slide19.xml"/><Relationship Id="rId11" Type="http://schemas.openxmlformats.org/officeDocument/2006/relationships/slide" Target="slide22.xml"/><Relationship Id="rId24" Type="http://schemas.openxmlformats.org/officeDocument/2006/relationships/slide" Target="slide7.xml"/><Relationship Id="rId32" Type="http://schemas.openxmlformats.org/officeDocument/2006/relationships/image" Target="../media/image1.png"/><Relationship Id="rId5" Type="http://schemas.openxmlformats.org/officeDocument/2006/relationships/slide" Target="slide20.xml"/><Relationship Id="rId15" Type="http://schemas.openxmlformats.org/officeDocument/2006/relationships/slide" Target="slide30.xml"/><Relationship Id="rId23" Type="http://schemas.openxmlformats.org/officeDocument/2006/relationships/image" Target="../media/image3.png"/><Relationship Id="rId28" Type="http://schemas.openxmlformats.org/officeDocument/2006/relationships/slide" Target="slide21.xml"/><Relationship Id="rId10" Type="http://schemas.openxmlformats.org/officeDocument/2006/relationships/slide" Target="slide23.xml"/><Relationship Id="rId19" Type="http://schemas.openxmlformats.org/officeDocument/2006/relationships/slide" Target="slide12.xml"/><Relationship Id="rId31" Type="http://schemas.openxmlformats.org/officeDocument/2006/relationships/slide" Target="slide3.xml"/><Relationship Id="rId4" Type="http://schemas.openxmlformats.org/officeDocument/2006/relationships/slide" Target="slide25.xml"/><Relationship Id="rId9" Type="http://schemas.openxmlformats.org/officeDocument/2006/relationships/slide" Target="slide17.xml"/><Relationship Id="rId14" Type="http://schemas.openxmlformats.org/officeDocument/2006/relationships/slide" Target="slide28.xml"/><Relationship Id="rId22" Type="http://schemas.openxmlformats.org/officeDocument/2006/relationships/slide" Target="slide8.xml"/><Relationship Id="rId27" Type="http://schemas.openxmlformats.org/officeDocument/2006/relationships/slide" Target="slide26.xml"/><Relationship Id="rId30" Type="http://schemas.openxmlformats.org/officeDocument/2006/relationships/slide" Target="slide9.xml"/><Relationship Id="rId8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Layout" Target="../slideLayouts/slideLayout7.xml"/><Relationship Id="rId7" Type="http://schemas.openxmlformats.org/officeDocument/2006/relationships/slide" Target="slide6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slide" Target="slide7.xml"/><Relationship Id="rId11" Type="http://schemas.openxmlformats.org/officeDocument/2006/relationships/image" Target="../media/image4.png"/><Relationship Id="rId5" Type="http://schemas.openxmlformats.org/officeDocument/2006/relationships/slide" Target="slide8.xml"/><Relationship Id="rId10" Type="http://schemas.openxmlformats.org/officeDocument/2006/relationships/slide" Target="slide4.xml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jpe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ставк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6" name="Picture 2" descr="http://rpp.nashaucheba.ru/pars_docs/refs/171/170976/img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" y="0"/>
            <a:ext cx="9144000" cy="68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091" y="4079392"/>
            <a:ext cx="370806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Позакласний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</a:t>
            </a:r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</a:t>
            </a:r>
          </a:p>
          <a:p>
            <a:pPr algn="ctr"/>
            <a:r>
              <a:rPr lang="ru-RU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Математики для 7 </a:t>
            </a:r>
            <a:r>
              <a:rPr lang="ru-RU" sz="2400" b="1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класу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230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7343" y="0"/>
            <a:ext cx="9144000" cy="6865659"/>
            <a:chOff x="0" y="-7659"/>
            <a:chExt cx="9144000" cy="68656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Анаграми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2994" y="2217686"/>
            <a:ext cx="4472699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АТЕТКМИМАА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2054" y="35421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7668344" y="3898752"/>
            <a:ext cx="826392" cy="754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151319" y="1278968"/>
            <a:ext cx="878497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математика</a:t>
            </a:r>
            <a:endParaRPr lang="ru-RU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343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0" y="361669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Анаграми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03289" y="2060848"/>
            <a:ext cx="228440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РІГУФА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069" y="389148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526776" y="3861048"/>
            <a:ext cx="861647" cy="754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291802" y="995062"/>
            <a:ext cx="842493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фігура</a:t>
            </a:r>
            <a:endParaRPr lang="uk-UA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9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254311" y="415857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Анаграми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60470" y="2162490"/>
            <a:ext cx="290836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ЛЬДУМО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4310" y="415857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498361" y="3936535"/>
            <a:ext cx="916027" cy="754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670586" y="1690460"/>
            <a:ext cx="7802828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модуль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9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1169" y="3301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Анаграми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56077" y="2002157"/>
            <a:ext cx="2917145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ЦУНЯФІК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9318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3735" y="4005064"/>
            <a:ext cx="717631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87360" y="1405817"/>
            <a:ext cx="803382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ФУНКЦІЯ</a:t>
            </a:r>
            <a:endParaRPr lang="uk-U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9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Анаграми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9130" y="2162490"/>
            <a:ext cx="376333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ПРЯРОЦІОП</a:t>
            </a:r>
            <a:endParaRPr lang="uk-UA" sz="5400" b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070" y="365197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668344" y="3933056"/>
            <a:ext cx="808765" cy="754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39553" y="1616187"/>
            <a:ext cx="7937556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2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пропорція</a:t>
            </a:r>
            <a:endParaRPr lang="uk-UA" sz="12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2193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3304868" y="315045"/>
            <a:ext cx="791808" cy="6030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Управляющая кнопка: далее 15">
            <a:hlinkClick r:id="rId5" action="ppaction://hlinksldjump" highlightClick="1"/>
          </p:cNvPr>
          <p:cNvSpPr/>
          <p:nvPr/>
        </p:nvSpPr>
        <p:spPr>
          <a:xfrm>
            <a:off x="4411307" y="355986"/>
            <a:ext cx="796673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Управляющая кнопка: далее 16">
            <a:hlinkClick r:id="rId6" action="ppaction://hlinksldjump" highlightClick="1"/>
          </p:cNvPr>
          <p:cNvSpPr/>
          <p:nvPr/>
        </p:nvSpPr>
        <p:spPr>
          <a:xfrm>
            <a:off x="5583424" y="354454"/>
            <a:ext cx="795312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Управляющая кнопка: далее 17">
            <a:hlinkClick r:id="rId7" action="ppaction://hlinksldjump" highlightClick="1"/>
          </p:cNvPr>
          <p:cNvSpPr/>
          <p:nvPr/>
        </p:nvSpPr>
        <p:spPr>
          <a:xfrm>
            <a:off x="6754182" y="364769"/>
            <a:ext cx="754384" cy="51503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Управляющая кнопка: далее 18">
            <a:hlinkClick r:id="rId8" action="ppaction://hlinksldjump" highlightClick="1"/>
          </p:cNvPr>
          <p:cNvSpPr/>
          <p:nvPr/>
        </p:nvSpPr>
        <p:spPr>
          <a:xfrm>
            <a:off x="7842085" y="373897"/>
            <a:ext cx="792593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2855397" cy="905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33" y="331500"/>
            <a:ext cx="268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Ребуси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6466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07234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5697" y="188640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4929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7937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5653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2645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03413" y="24134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4182" y="24978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4950" y="249781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1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09500" y="7730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606373" y="3987912"/>
            <a:ext cx="844019" cy="754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410" name="Picture 2" descr="http://www.playcast.ru/uploads/2016/04/29/1845796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006" y="1759186"/>
            <a:ext cx="2067988" cy="2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66799" y="1134771"/>
            <a:ext cx="8130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,,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66559" y="2263326"/>
            <a:ext cx="10825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ookman Old Style" panose="02050604050505020204" pitchFamily="18" charset="0"/>
              </a:rPr>
              <a:t>я</a:t>
            </a:r>
            <a:endParaRPr lang="ru-RU" sz="72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803969" y="1072434"/>
            <a:ext cx="54006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куля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344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79512" y="412843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http://imageglobe.ru/images/977264_sumka-masha-i-medv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 b="8732"/>
          <a:stretch/>
        </p:blipFill>
        <p:spPr bwMode="auto">
          <a:xfrm>
            <a:off x="2175398" y="1543706"/>
            <a:ext cx="2403946" cy="2749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982879" y="1629862"/>
            <a:ext cx="15121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5" action="ppaction://hlinksldjump" highlightClick="1"/>
          </p:cNvPr>
          <p:cNvSpPr/>
          <p:nvPr/>
        </p:nvSpPr>
        <p:spPr>
          <a:xfrm>
            <a:off x="7550074" y="3915904"/>
            <a:ext cx="844019" cy="754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4990728" y="2033664"/>
            <a:ext cx="1512168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004048" y="2060848"/>
            <a:ext cx="1512168" cy="4320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79512" y="412843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52074" y="1138386"/>
            <a:ext cx="785454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сума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3498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788706" y="3933056"/>
            <a:ext cx="754384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309" y="1628800"/>
            <a:ext cx="46672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8762" y="2297613"/>
            <a:ext cx="24482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2,3,4    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и=і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7294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1628800"/>
            <a:ext cx="777686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лінійка</a:t>
            </a:r>
            <a:endParaRPr lang="uk-UA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8772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212042" y="364551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802095" y="3861048"/>
            <a:ext cx="789639" cy="75438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338" name="Picture 2" descr="http://img-fotki.yandex.ru/get/6103/47407354.1050/0_1721a3_b9d528cb_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16832"/>
            <a:ext cx="2980277" cy="2622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6164" y="1350524"/>
            <a:ext cx="40267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57555" y="1424286"/>
            <a:ext cx="62068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,,</a:t>
            </a:r>
            <a:endParaRPr lang="ru-RU" sz="66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2041" y="360767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09957" y="881165"/>
            <a:ext cx="7524086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Управляющая кнопка: далее 87">
            <a:hlinkClick r:id="rId4" action="ppaction://hlinksldjump" highlightClick="1"/>
          </p:cNvPr>
          <p:cNvSpPr/>
          <p:nvPr/>
        </p:nvSpPr>
        <p:spPr>
          <a:xfrm>
            <a:off x="7795683" y="3175899"/>
            <a:ext cx="890686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Управляющая кнопка: далее 82">
            <a:hlinkClick r:id="rId5" action="ppaction://hlinksldjump" highlightClick="1"/>
          </p:cNvPr>
          <p:cNvSpPr/>
          <p:nvPr/>
        </p:nvSpPr>
        <p:spPr>
          <a:xfrm>
            <a:off x="7831870" y="2264477"/>
            <a:ext cx="910011" cy="6547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2" name="Управляющая кнопка: далее 81">
            <a:hlinkClick r:id="rId6" action="ppaction://hlinksldjump" highlightClick="1"/>
          </p:cNvPr>
          <p:cNvSpPr/>
          <p:nvPr/>
        </p:nvSpPr>
        <p:spPr>
          <a:xfrm>
            <a:off x="6609792" y="2238626"/>
            <a:ext cx="1001591" cy="6571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Управляющая кнопка: далее 86">
            <a:hlinkClick r:id="rId4" action="ppaction://hlinksldjump" highlightClick="1"/>
          </p:cNvPr>
          <p:cNvSpPr/>
          <p:nvPr/>
        </p:nvSpPr>
        <p:spPr>
          <a:xfrm>
            <a:off x="6636259" y="3152059"/>
            <a:ext cx="975567" cy="56888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Управляющая кнопка: далее 85">
            <a:hlinkClick r:id="rId7" action="ppaction://hlinksldjump" highlightClick="1"/>
          </p:cNvPr>
          <p:cNvSpPr/>
          <p:nvPr/>
        </p:nvSpPr>
        <p:spPr>
          <a:xfrm>
            <a:off x="5437320" y="3152059"/>
            <a:ext cx="1051771" cy="5338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Управляющая кнопка: далее 80">
            <a:hlinkClick r:id="rId8" action="ppaction://hlinksldjump" highlightClick="1"/>
          </p:cNvPr>
          <p:cNvSpPr/>
          <p:nvPr/>
        </p:nvSpPr>
        <p:spPr>
          <a:xfrm>
            <a:off x="5453029" y="2239166"/>
            <a:ext cx="1024956" cy="6334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Управляющая кнопка: далее 79">
            <a:hlinkClick r:id="rId9" action="ppaction://hlinksldjump" highlightClick="1"/>
          </p:cNvPr>
          <p:cNvSpPr/>
          <p:nvPr/>
        </p:nvSpPr>
        <p:spPr>
          <a:xfrm>
            <a:off x="4297275" y="2197646"/>
            <a:ext cx="995511" cy="67012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5" name="Управляющая кнопка: далее 84">
            <a:hlinkClick r:id="rId10" action="ppaction://hlinksldjump" highlightClick="1"/>
          </p:cNvPr>
          <p:cNvSpPr/>
          <p:nvPr/>
        </p:nvSpPr>
        <p:spPr>
          <a:xfrm>
            <a:off x="4383410" y="3152059"/>
            <a:ext cx="995511" cy="5217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Управляющая кнопка: далее 83">
            <a:hlinkClick r:id="rId11" action="ppaction://hlinksldjump" highlightClick="1"/>
          </p:cNvPr>
          <p:cNvSpPr/>
          <p:nvPr/>
        </p:nvSpPr>
        <p:spPr>
          <a:xfrm>
            <a:off x="3199904" y="3152059"/>
            <a:ext cx="951256" cy="52176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Управляющая кнопка: далее 88">
            <a:hlinkClick r:id="rId12" action="ppaction://hlinksldjump" highlightClick="1"/>
          </p:cNvPr>
          <p:cNvSpPr/>
          <p:nvPr/>
        </p:nvSpPr>
        <p:spPr>
          <a:xfrm>
            <a:off x="3177698" y="4018554"/>
            <a:ext cx="1042416" cy="536279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Управляющая кнопка: далее 89">
            <a:hlinkClick r:id="rId13" action="ppaction://hlinksldjump" highlightClick="1"/>
          </p:cNvPr>
          <p:cNvSpPr/>
          <p:nvPr/>
        </p:nvSpPr>
        <p:spPr>
          <a:xfrm>
            <a:off x="4280477" y="3992455"/>
            <a:ext cx="1042416" cy="56237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Управляющая кнопка: далее 90">
            <a:hlinkClick r:id="rId14" action="ppaction://hlinksldjump" highlightClick="1"/>
          </p:cNvPr>
          <p:cNvSpPr/>
          <p:nvPr/>
        </p:nvSpPr>
        <p:spPr>
          <a:xfrm>
            <a:off x="5464137" y="4011178"/>
            <a:ext cx="102495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2" name="Управляющая кнопка: далее 91">
            <a:hlinkClick r:id="rId13" action="ppaction://hlinksldjump" highlightClick="1"/>
          </p:cNvPr>
          <p:cNvSpPr/>
          <p:nvPr/>
        </p:nvSpPr>
        <p:spPr>
          <a:xfrm>
            <a:off x="6609792" y="4033249"/>
            <a:ext cx="1042416" cy="4807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Управляющая кнопка: далее 92">
            <a:hlinkClick r:id="rId15" action="ppaction://hlinksldjump" highlightClick="1"/>
          </p:cNvPr>
          <p:cNvSpPr/>
          <p:nvPr/>
        </p:nvSpPr>
        <p:spPr>
          <a:xfrm>
            <a:off x="7818433" y="3999372"/>
            <a:ext cx="1020589" cy="51466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Управляющая кнопка: далее 78">
            <a:hlinkClick r:id="rId16" action="ppaction://hlinksldjump" highlightClick="1"/>
          </p:cNvPr>
          <p:cNvSpPr/>
          <p:nvPr/>
        </p:nvSpPr>
        <p:spPr>
          <a:xfrm>
            <a:off x="3268196" y="2192469"/>
            <a:ext cx="814672" cy="72679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Управляющая кнопка: далее 77">
            <a:hlinkClick r:id="rId17" action="ppaction://hlinksldjump" highlightClick="1"/>
          </p:cNvPr>
          <p:cNvSpPr/>
          <p:nvPr/>
        </p:nvSpPr>
        <p:spPr>
          <a:xfrm>
            <a:off x="7711589" y="1316082"/>
            <a:ext cx="1042416" cy="62520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Управляющая кнопка: далее 76">
            <a:hlinkClick r:id="rId18" action="ppaction://hlinksldjump" highlightClick="1"/>
          </p:cNvPr>
          <p:cNvSpPr/>
          <p:nvPr/>
        </p:nvSpPr>
        <p:spPr>
          <a:xfrm>
            <a:off x="6602122" y="1337789"/>
            <a:ext cx="1042416" cy="7201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Управляющая кнопка: далее 75">
            <a:hlinkClick r:id="rId19" action="ppaction://hlinksldjump" highlightClick="1"/>
          </p:cNvPr>
          <p:cNvSpPr/>
          <p:nvPr/>
        </p:nvSpPr>
        <p:spPr>
          <a:xfrm>
            <a:off x="5428188" y="1279119"/>
            <a:ext cx="1042416" cy="763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Управляющая кнопка: далее 74">
            <a:hlinkClick r:id="rId20" action="ppaction://hlinksldjump" highlightClick="1"/>
          </p:cNvPr>
          <p:cNvSpPr/>
          <p:nvPr/>
        </p:nvSpPr>
        <p:spPr>
          <a:xfrm>
            <a:off x="4273823" y="1388200"/>
            <a:ext cx="1011146" cy="6260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Управляющая кнопка: далее 73">
            <a:hlinkClick r:id="rId21" action="ppaction://hlinksldjump" highlightClick="1"/>
          </p:cNvPr>
          <p:cNvSpPr/>
          <p:nvPr/>
        </p:nvSpPr>
        <p:spPr>
          <a:xfrm>
            <a:off x="3179818" y="1355233"/>
            <a:ext cx="951256" cy="65967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Управляющая кнопка: далее 72">
            <a:hlinkClick r:id="rId22" action="ppaction://hlinksldjump" highlightClick="1"/>
          </p:cNvPr>
          <p:cNvSpPr/>
          <p:nvPr/>
        </p:nvSpPr>
        <p:spPr>
          <a:xfrm>
            <a:off x="7752890" y="510302"/>
            <a:ext cx="1042416" cy="652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-7659"/>
            <a:ext cx="9133834" cy="68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Управляющая кнопка: далее 71">
            <a:hlinkClick r:id="rId24" action="ppaction://hlinksldjump" highlightClick="1"/>
          </p:cNvPr>
          <p:cNvSpPr/>
          <p:nvPr/>
        </p:nvSpPr>
        <p:spPr>
          <a:xfrm>
            <a:off x="6628146" y="502856"/>
            <a:ext cx="1042416" cy="65236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Управляющая кнопка: далее 70">
            <a:hlinkClick r:id="rId25" action="ppaction://hlinksldjump" highlightClick="1"/>
          </p:cNvPr>
          <p:cNvSpPr/>
          <p:nvPr/>
        </p:nvSpPr>
        <p:spPr>
          <a:xfrm>
            <a:off x="5459458" y="487458"/>
            <a:ext cx="1042416" cy="64830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Управляющая кнопка: далее 69">
            <a:hlinkClick r:id="rId26" action="ppaction://hlinksldjump" highlightClick="1"/>
          </p:cNvPr>
          <p:cNvSpPr/>
          <p:nvPr/>
        </p:nvSpPr>
        <p:spPr>
          <a:xfrm>
            <a:off x="4273823" y="545226"/>
            <a:ext cx="1042416" cy="5743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Управляющая кнопка: далее 68">
            <a:hlinkClick r:id="rId27" action="ppaction://hlinksldjump" highlightClick="1"/>
          </p:cNvPr>
          <p:cNvSpPr/>
          <p:nvPr/>
        </p:nvSpPr>
        <p:spPr>
          <a:xfrm>
            <a:off x="683568" y="4022670"/>
            <a:ext cx="170764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Управляющая кнопка: далее 40">
            <a:hlinkClick r:id="rId28" action="ppaction://hlinksldjump" highlightClick="1"/>
          </p:cNvPr>
          <p:cNvSpPr/>
          <p:nvPr/>
        </p:nvSpPr>
        <p:spPr>
          <a:xfrm>
            <a:off x="850478" y="2992055"/>
            <a:ext cx="1563624" cy="7240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Управляющая кнопка: далее 3">
            <a:hlinkClick r:id="rId29" action="ppaction://hlinksldjump" highlightClick="1"/>
          </p:cNvPr>
          <p:cNvSpPr/>
          <p:nvPr/>
        </p:nvSpPr>
        <p:spPr>
          <a:xfrm>
            <a:off x="827584" y="2137559"/>
            <a:ext cx="1717099" cy="77755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Управляющая кнопка: далее 2">
            <a:hlinkClick r:id="rId30" action="ppaction://hlinksldjump" highlightClick="1"/>
          </p:cNvPr>
          <p:cNvSpPr/>
          <p:nvPr/>
        </p:nvSpPr>
        <p:spPr>
          <a:xfrm>
            <a:off x="833298" y="1280282"/>
            <a:ext cx="1711386" cy="8178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Управляющая кнопка: далее 67">
            <a:hlinkClick r:id="rId30" action="ppaction://hlinksldjump" highlightClick="1"/>
          </p:cNvPr>
          <p:cNvSpPr/>
          <p:nvPr/>
        </p:nvSpPr>
        <p:spPr>
          <a:xfrm>
            <a:off x="976313" y="1353894"/>
            <a:ext cx="1042416" cy="59377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Управляющая кнопка: далее 66">
            <a:hlinkClick r:id="rId30" action="ppaction://hlinksldjump" highlightClick="1"/>
          </p:cNvPr>
          <p:cNvSpPr/>
          <p:nvPr/>
        </p:nvSpPr>
        <p:spPr>
          <a:xfrm>
            <a:off x="911408" y="1268589"/>
            <a:ext cx="1042416" cy="72019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Управляющая кнопка: далее 41">
            <a:hlinkClick r:id="rId31" action="ppaction://hlinksldjump" highlightClick="1"/>
          </p:cNvPr>
          <p:cNvSpPr/>
          <p:nvPr/>
        </p:nvSpPr>
        <p:spPr>
          <a:xfrm>
            <a:off x="827584" y="431337"/>
            <a:ext cx="1042416" cy="77729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538591" y="355915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89359" y="355915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87822" y="346329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37054" y="355915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80062" y="355915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059989" y="1235151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39355" y="1222259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90123" y="1212673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38591" y="1222654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89359" y="1222654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0147" y="2116435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46409" y="2122503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0123" y="2116435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40892" y="2122503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689359" y="2116435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95640" y="2982779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46409" y="2979770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7177" y="2988847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547946" y="2988847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100148" y="3855191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688683" y="2988847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98714" y="3846114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47946" y="3841796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05282" y="3841796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50917" y="3855191"/>
            <a:ext cx="1150769" cy="86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4592" y="361226"/>
            <a:ext cx="2855397" cy="8514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88070" y="1212673"/>
            <a:ext cx="2855397" cy="8854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88070" y="2116435"/>
            <a:ext cx="2855397" cy="8564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04591" y="2977866"/>
            <a:ext cx="2855397" cy="877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19682" y="3822030"/>
            <a:ext cx="2855397" cy="899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454679" y="473288"/>
            <a:ext cx="15600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Цифри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18611" y="1337789"/>
            <a:ext cx="2487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Анаграми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8611" y="2163015"/>
            <a:ext cx="21260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Ребуси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8611" y="3019007"/>
            <a:ext cx="2353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Вгадай-ка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20549" y="3685955"/>
            <a:ext cx="22241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7" action="ppaction://hlinksldjump"/>
              </a:rPr>
              <a:t>Великі</a:t>
            </a:r>
          </a:p>
          <a:p>
            <a:r>
              <a:rPr lang="ru-RU" sz="30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7" action="ppaction://hlinksldjump"/>
              </a:rPr>
              <a:t>математики</a:t>
            </a:r>
            <a:endParaRPr lang="ru-RU" sz="3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52732" y="451763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246509" y="1337789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304150" y="210146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37669" y="294870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37668" y="3800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417364" y="426889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437112" y="1266063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37112" y="2101459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403501" y="294870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437111" y="377443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554269" y="42096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714393" y="44431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71729" y="124396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554267" y="212284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71729" y="2968324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54268" y="379170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714393" y="127828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704838" y="2171148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714393" y="294870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96" name="категории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40878" y="5037916"/>
            <a:ext cx="609600" cy="60960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6707339" y="378331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855130" y="420967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09209" y="1266063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909210" y="2122843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931034" y="2968323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31035" y="378539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4" name="Скругленный прямоугольник 93"/>
          <p:cNvSpPr/>
          <p:nvPr/>
        </p:nvSpPr>
        <p:spPr>
          <a:xfrm>
            <a:off x="240243" y="4748011"/>
            <a:ext cx="2855397" cy="8995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57902" y="4874597"/>
            <a:ext cx="13532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3" action="ppaction://hlinksldjump"/>
              </a:rPr>
              <a:t>Фінал</a:t>
            </a:r>
            <a:endParaRPr lang="ru-RU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 bwMode="auto">
          <a:xfrm>
            <a:off x="6066559" y="4874597"/>
            <a:ext cx="2933700" cy="179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3920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7100" y="620687"/>
            <a:ext cx="3115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Ребуси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Управляющая кнопка: возврат 3">
            <a:hlinkClick r:id="rId4" action="ppaction://hlinksldjump" highlightClick="1"/>
          </p:cNvPr>
          <p:cNvSpPr/>
          <p:nvPr/>
        </p:nvSpPr>
        <p:spPr>
          <a:xfrm>
            <a:off x="7668344" y="4005064"/>
            <a:ext cx="844019" cy="68031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/>
          <p:cNvSpPr/>
          <p:nvPr/>
        </p:nvSpPr>
        <p:spPr>
          <a:xfrm>
            <a:off x="399814" y="1390128"/>
            <a:ext cx="8208913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uk-UA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 знаєте ви, що у числа </a:t>
            </a:r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𝜋</a:t>
            </a:r>
            <a:r>
              <a:rPr lang="uk-UA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є два неофіційних свята. Перше — 14 березня, тому що цей день в Америці записується як 3,14. Друге — 22 липня, яке в європейському форматі записується 22/7, а значення такого дробу є досить популярним наближеним значенням числа </a:t>
            </a:r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𝜋</a:t>
            </a:r>
            <a:endParaRPr lang="uk-UA" sz="40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77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16799"/>
            <a:ext cx="9144000" cy="6865659"/>
            <a:chOff x="0" y="-7659"/>
            <a:chExt cx="9144000" cy="686565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2855397" cy="905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33" y="331500"/>
            <a:ext cx="268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Вгадай-ка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6466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07234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5697" y="188640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4929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>
            <a:hlinkClick r:id="rId4" action="ppaction://hlinksldjump"/>
          </p:cNvPr>
          <p:cNvSpPr/>
          <p:nvPr/>
        </p:nvSpPr>
        <p:spPr>
          <a:xfrm>
            <a:off x="3097937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5653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2645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03413" y="24134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4182" y="24978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4950" y="249781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1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2945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208643" y="286665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80689" y="671090"/>
            <a:ext cx="268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Вгадай-ка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56792"/>
            <a:ext cx="777686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36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сто букв зупиняють рух транспорту?</a:t>
            </a:r>
            <a:endParaRPr lang="uk-UA" sz="36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8641" y="286665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15412" y="954315"/>
            <a:ext cx="6913175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п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7812768" y="3833432"/>
            <a:ext cx="717631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343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190" y="676532"/>
            <a:ext cx="268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Вгадай-ка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944674"/>
            <a:ext cx="7488832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uk-UA" sz="36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Як називається пристрій для вимірювання кутів?</a:t>
            </a:r>
            <a:endParaRPr lang="uk-UA" sz="36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489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7829987" y="3933056"/>
            <a:ext cx="682376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539250" y="1760541"/>
            <a:ext cx="7920880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транспортир</a:t>
            </a:r>
            <a:endParaRPr lang="ru-RU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190" y="676532"/>
            <a:ext cx="268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Вгадай-ка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1742" y="1383400"/>
            <a:ext cx="7524087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uk-UA" sz="36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 давнину такого терміну не було. Його ввів у 17 столітті французький математик Франсуа </a:t>
            </a:r>
            <a:r>
              <a:rPr lang="uk-UA" sz="36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Вієт</a:t>
            </a:r>
            <a:r>
              <a:rPr lang="uk-UA" sz="36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 У перекладі з латинської означає «спиця колеса». Що це?</a:t>
            </a:r>
            <a:endParaRPr lang="uk-UA" sz="36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7584" y="392246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448" y="1300716"/>
            <a:ext cx="764467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радіус</a:t>
            </a:r>
            <a:endParaRPr lang="uk-UA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7668344" y="4077072"/>
            <a:ext cx="808765" cy="6103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190" y="676532"/>
            <a:ext cx="268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Вгадай-ка</a:t>
            </a:r>
            <a:endParaRPr lang="uk-UA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4920" y="1434109"/>
            <a:ext cx="5605512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36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</a:t>
            </a:r>
            <a:r>
              <a:rPr lang="uk-UA" sz="3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Батька Васі звати Іван Миколайович, а дідуся - Семен Петрович. Яке по-батькові у </a:t>
            </a:r>
            <a:r>
              <a:rPr lang="uk-UA" sz="3200" b="1" i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Васиної</a:t>
            </a:r>
            <a:r>
              <a:rPr lang="uk-UA" sz="32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мами?</a:t>
            </a:r>
            <a:endParaRPr lang="uk-UA" sz="32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7733375" y="4050210"/>
            <a:ext cx="776595" cy="63723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42" y="1015186"/>
            <a:ext cx="26384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2238" y="2495938"/>
            <a:ext cx="7389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тато</a:t>
            </a:r>
            <a:endParaRPr lang="uk-U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85908" y="2488806"/>
            <a:ext cx="749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дід</a:t>
            </a:r>
            <a:endParaRPr lang="uk-UA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39678" y="2534972"/>
            <a:ext cx="875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мама</a:t>
            </a:r>
            <a:endParaRPr lang="uk-UA" sz="2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1303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2022" y="1565476"/>
            <a:ext cx="789841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Семенівна</a:t>
            </a:r>
            <a:endParaRPr lang="uk-UA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0" y="-7660"/>
            <a:ext cx="9144000" cy="6865659"/>
            <a:chOff x="0" y="-7659"/>
            <a:chExt cx="9144000" cy="686565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2855397" cy="905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33" y="188640"/>
            <a:ext cx="26883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 математики</a:t>
            </a:r>
            <a:endParaRPr lang="uk-UA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6466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07234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5697" y="188640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4929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7937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5653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2645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03413" y="24134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4182" y="24978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4950" y="249781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18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7659"/>
            <a:ext cx="9144000" cy="6865659"/>
            <a:chOff x="0" y="-7659"/>
            <a:chExt cx="9144000" cy="68656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884" y="732646"/>
            <a:ext cx="38396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 математики</a:t>
            </a:r>
            <a:endParaRPr lang="uk-UA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1380704"/>
            <a:ext cx="6480720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математик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давнини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вивчав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числа,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розділивши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парні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непарні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Часто брав участь в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атлетичних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змаганнях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Перемагав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кулачних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боях на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Олімпійських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000" b="1" i="1" dirty="0" err="1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іграх</a:t>
            </a:r>
            <a:r>
              <a:rPr lang="ru-RU" sz="3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 рази.</a:t>
            </a:r>
            <a:endParaRPr lang="uk-UA" sz="30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s://arhivurokov.ru/multiurok/2/1/1/211d75da62c39f221d56e3c6d6231ebd5bf5f250/phpShUuNx_svoya-igra-7-klassy_1_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55866"/>
            <a:ext cx="1224136" cy="166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0" name="Скругленный прямоугольник 9"/>
          <p:cNvSpPr/>
          <p:nvPr/>
        </p:nvSpPr>
        <p:spPr>
          <a:xfrm>
            <a:off x="200616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7814808" y="3890869"/>
            <a:ext cx="717631" cy="70431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817176" y="633714"/>
            <a:ext cx="770485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5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Піфагор </a:t>
            </a:r>
            <a:r>
              <a:rPr lang="uk-UA" sz="115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Самоський</a:t>
            </a:r>
            <a:endParaRPr lang="uk-UA" sz="115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884" y="732646"/>
            <a:ext cx="38396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 математики</a:t>
            </a:r>
            <a:endParaRPr lang="uk-UA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679300"/>
            <a:ext cx="610242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uk-UA" sz="32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Перша у світі жінка - професор математики, яка народилася в Москві в 1850 році. Софія ...</a:t>
            </a:r>
            <a:endParaRPr lang="uk-UA" sz="32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s://arhivurokov.ru/multiurok/2/1/1/211d75da62c39f221d56e3c6d6231ebd5bf5f250/phpShUuNx_svoya-igra-7-klassy_1_1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0614"/>
            <a:ext cx="1224136" cy="1463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0" name="Скругленный прямоугольник 9"/>
          <p:cNvSpPr/>
          <p:nvPr/>
        </p:nvSpPr>
        <p:spPr>
          <a:xfrm>
            <a:off x="188070" y="392246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7938475" y="3994867"/>
            <a:ext cx="538360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 10"/>
          <p:cNvSpPr/>
          <p:nvPr/>
        </p:nvSpPr>
        <p:spPr>
          <a:xfrm>
            <a:off x="399814" y="1685693"/>
            <a:ext cx="8208912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11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Ковалевська</a:t>
            </a:r>
            <a:endParaRPr lang="uk-UA" sz="11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9341"/>
            <a:ext cx="9144000" cy="6865659"/>
            <a:chOff x="0" y="-7659"/>
            <a:chExt cx="9144000" cy="68656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2320" y="60953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884" y="732646"/>
            <a:ext cx="38396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 математики</a:t>
            </a:r>
            <a:endParaRPr lang="uk-UA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https://arhivurokov.ru/multiurok/2/1/1/211d75da62c39f221d56e3c6d6231ebd5bf5f250/phpShUuNx_svoya-igra-7-klassy_1_11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88" y="1124744"/>
            <a:ext cx="1035675" cy="12559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711306" y="1433164"/>
            <a:ext cx="676875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Французький філософ і математик. Його ім'ям названа прямокутна система координат</a:t>
            </a:r>
            <a:endParaRPr kumimoji="0" lang="uk-UA" sz="5400" b="1" i="1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88070" y="322116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81965" y="397296"/>
            <a:ext cx="7380070" cy="43396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3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Рене Декарт</a:t>
            </a:r>
            <a:endParaRPr lang="ru-RU" sz="1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5" action="ppaction://hlinksldjump" highlightClick="1"/>
          </p:cNvPr>
          <p:cNvSpPr/>
          <p:nvPr/>
        </p:nvSpPr>
        <p:spPr>
          <a:xfrm>
            <a:off x="7620019" y="4005064"/>
            <a:ext cx="880773" cy="6424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30 секунд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5" action="ppaction://hlinksldjump" highlightClick="1"/>
          </p:cNvPr>
          <p:cNvSpPr/>
          <p:nvPr/>
        </p:nvSpPr>
        <p:spPr>
          <a:xfrm>
            <a:off x="7761409" y="291421"/>
            <a:ext cx="1042416" cy="7131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Управляющая кнопка: далее 10">
            <a:hlinkClick r:id="rId6" action="ppaction://hlinksldjump" highlightClick="1"/>
          </p:cNvPr>
          <p:cNvSpPr/>
          <p:nvPr/>
        </p:nvSpPr>
        <p:spPr>
          <a:xfrm>
            <a:off x="6609753" y="273076"/>
            <a:ext cx="1042416" cy="71059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Управляющая кнопка: далее 4">
            <a:hlinkClick r:id="rId7" action="ppaction://hlinksldjump" highlightClick="1"/>
          </p:cNvPr>
          <p:cNvSpPr/>
          <p:nvPr/>
        </p:nvSpPr>
        <p:spPr>
          <a:xfrm>
            <a:off x="5547420" y="263195"/>
            <a:ext cx="867321" cy="77146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Управляющая кнопка: далее 1">
            <a:hlinkClick r:id="rId8" action="ppaction://hlinksldjump" highlightClick="1"/>
          </p:cNvPr>
          <p:cNvSpPr/>
          <p:nvPr/>
        </p:nvSpPr>
        <p:spPr>
          <a:xfrm>
            <a:off x="4309104" y="291421"/>
            <a:ext cx="1042416" cy="6893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6" y="-7659"/>
            <a:ext cx="9133834" cy="686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88640"/>
            <a:ext cx="2855397" cy="905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8610" y="318150"/>
            <a:ext cx="228118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Цифры</a:t>
            </a:r>
            <a:endParaRPr lang="ru-RU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6466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07232" y="213364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5697" y="188640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4929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7937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295653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10" action="ppaction://hlinksldjump"/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52645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603413" y="24134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754182" y="24978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904950" y="249781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 bwMode="auto">
          <a:xfrm>
            <a:off x="6066559" y="4874597"/>
            <a:ext cx="2933700" cy="179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17537" y="392941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50884" y="609536"/>
            <a:ext cx="383968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Великі математики</a:t>
            </a:r>
            <a:endParaRPr lang="uk-UA" sz="28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7" y="1162382"/>
            <a:ext cx="6840760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uk-UA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Відомий український математик, професор Львівського університету, дійсний член Наукового товариства ім. Т. Шевченка (НТШ), член іноземних математичних товариств, поет математичних формул. Його прізвище </a:t>
            </a:r>
            <a:r>
              <a:rPr lang="uk-UA" sz="28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Зарицький</a:t>
            </a:r>
            <a:r>
              <a:rPr lang="uk-UA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Назвіть ім'я...</a:t>
            </a:r>
            <a:endParaRPr lang="uk-UA" sz="28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 descr="http://esu.com.ua/images/article_images/Z/Zaricykiy%20Miron%20Onufriyovich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90662"/>
            <a:ext cx="1440160" cy="1733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10" name="Скругленный прямоугольник 9"/>
          <p:cNvSpPr/>
          <p:nvPr/>
        </p:nvSpPr>
        <p:spPr>
          <a:xfrm>
            <a:off x="188070" y="392941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5839" y="1300716"/>
            <a:ext cx="7776864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Мирон</a:t>
            </a:r>
            <a:endParaRPr lang="ru-RU" sz="1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озврат 4">
            <a:hlinkClick r:id="rId5" action="ppaction://hlinksldjump" highlightClick="1"/>
          </p:cNvPr>
          <p:cNvSpPr/>
          <p:nvPr/>
        </p:nvSpPr>
        <p:spPr>
          <a:xfrm>
            <a:off x="7462830" y="4163452"/>
            <a:ext cx="664748" cy="70570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60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2945"/>
            <a:ext cx="9144000" cy="6865659"/>
            <a:chOff x="0" y="-7659"/>
            <a:chExt cx="9144000" cy="6865659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205005" y="108898"/>
            <a:ext cx="8606483" cy="4815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8931" y="332656"/>
            <a:ext cx="15680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Фінал</a:t>
            </a:r>
            <a:endParaRPr lang="uk-UA" sz="4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ђРЅматематический каприз·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6" name="Рисунок 15" descr="https://arhivurokov.ru/multiurok/2/1/1/211d75da62c39f221d56e3c6d6231ebd5bf5f250/phpShUuNx_svoya-igra-7-klassy_1_13.jpe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317" y="2409119"/>
            <a:ext cx="2542193" cy="248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1943137" y="2717490"/>
            <a:ext cx="4968552" cy="9361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583668" y="3653594"/>
            <a:ext cx="5472608" cy="10558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273100" y="1102097"/>
            <a:ext cx="858490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uk-UA" sz="28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Розділіть циферблат годинника двома прямими лініями на три частини так, щоб, склавши числа, в кожній частині отримати однакові суми</a:t>
            </a:r>
            <a:endParaRPr lang="uk-UA" sz="2800" b="1" i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415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945"/>
            <a:ext cx="9144000" cy="6865659"/>
            <a:chOff x="0" y="-7659"/>
            <a:chExt cx="9144000" cy="6865659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477"/>
            <a:ext cx="9144000" cy="68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 descr="http://img0.liveinternet.ru/images/attach/c/11/116/933/116933948_smaylmk_raduetsya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7225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451320"/>
            <a:ext cx="727280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13800" b="1" dirty="0" smtClean="0">
                <a:ln w="11430">
                  <a:solidFill>
                    <a:srgbClr val="FFFF00"/>
                  </a:solidFill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</a:rPr>
              <a:t>Молодці!</a:t>
            </a:r>
            <a:endParaRPr lang="uk-UA" sz="13800" b="1" dirty="0" smtClean="0">
              <a:ln w="11430">
                <a:solidFill>
                  <a:srgbClr val="FFFF00"/>
                </a:solidFill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nastasiaScript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509120"/>
            <a:ext cx="86391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</a:rPr>
              <a:t>Добре </a:t>
            </a:r>
            <a:r>
              <a:rPr lang="uk-UA" sz="9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</a:rPr>
              <a:t>попрацювали</a:t>
            </a:r>
            <a:r>
              <a:rPr lang="ru-RU" sz="9000" b="1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nastasiaScript" pitchFamily="2" charset="0"/>
              </a:rPr>
              <a:t>!</a:t>
            </a:r>
            <a:endParaRPr lang="ru-RU" sz="9000" b="1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nastasiaScript" pitchFamily="2" charset="0"/>
            </a:endParaRPr>
          </a:p>
        </p:txBody>
      </p:sp>
      <p:pic>
        <p:nvPicPr>
          <p:cNvPr id="31748" name="Picture 4" descr="http://3.bp.blogspot.com/-cNDrX8144uI/U6c9L-na4bI/AAAAAAAAAhA/1zoslCRxQX4/s1600/499bc46304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58258"/>
            <a:ext cx="8424936" cy="18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-7659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219795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100" y="620687"/>
            <a:ext cx="2644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2068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746992"/>
            <a:ext cx="79561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000" b="1" i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цифра в перекладі з латинської означає «ніяка»</a:t>
            </a:r>
            <a:endParaRPr lang="uk-UA" sz="4000" b="1" i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794" y="375314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76332" y="1005406"/>
            <a:ext cx="288032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7668344" y="3681918"/>
            <a:ext cx="644672" cy="74326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343" y="0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100" y="620687"/>
            <a:ext cx="2644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2068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1764" y="1916832"/>
            <a:ext cx="69092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7 братів по одній сестрі.</a:t>
            </a:r>
          </a:p>
          <a:p>
            <a:pPr algn="ctr"/>
            <a:r>
              <a:rPr lang="uk-UA" sz="4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Скільки дітей в сім’ї?</a:t>
            </a:r>
            <a:endParaRPr lang="uk-UA" sz="4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3263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56236" y="1005406"/>
            <a:ext cx="288032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7705034" y="3879900"/>
            <a:ext cx="772011" cy="82639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-21138"/>
            <a:ext cx="9144000" cy="6865659"/>
            <a:chOff x="0" y="-7659"/>
            <a:chExt cx="9144000" cy="6865659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3792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100" y="620687"/>
            <a:ext cx="2644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2068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1746992"/>
            <a:ext cx="74888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uk-UA" sz="4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Скільки днів було в лютому 2016 року?</a:t>
            </a:r>
            <a:endParaRPr lang="uk-UA" sz="4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569" y="34997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994370"/>
            <a:ext cx="288032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Управляющая кнопка: возврат 8">
            <a:hlinkClick r:id="rId4" action="ppaction://hlinksldjump" highlightClick="1"/>
          </p:cNvPr>
          <p:cNvSpPr/>
          <p:nvPr/>
        </p:nvSpPr>
        <p:spPr>
          <a:xfrm>
            <a:off x="7668344" y="3807892"/>
            <a:ext cx="898400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7343" y="-7659"/>
            <a:ext cx="9144000" cy="6865659"/>
            <a:chOff x="0" y="-7659"/>
            <a:chExt cx="9144000" cy="68656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8071" y="379150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100" y="620687"/>
            <a:ext cx="2644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2068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52095"/>
            <a:ext cx="842493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uk-UA" sz="44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Найменше чотиризначне число, в запису якого всі цифри різні</a:t>
            </a:r>
            <a:endParaRPr lang="uk-UA" sz="44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59230" y="392246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7614914" y="3861048"/>
            <a:ext cx="808765" cy="786738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1739126" y="996439"/>
            <a:ext cx="5472608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99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1023</a:t>
            </a:r>
            <a:endParaRPr lang="ru-RU" sz="199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183791" y="422394"/>
            <a:ext cx="8632401" cy="44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7100" y="620687"/>
            <a:ext cx="2644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Цифри</a:t>
            </a:r>
            <a:endParaRPr lang="uk-UA" sz="44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620686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390127"/>
            <a:ext cx="8352928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знаєте ви, що саме велике число, яке має</a:t>
            </a:r>
            <a:r>
              <a:rPr lang="ru-RU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назву </a:t>
            </a:r>
            <a:r>
              <a:rPr lang="ru-RU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uk-UA" sz="40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центіллі</a:t>
            </a:r>
            <a:r>
              <a:rPr lang="ru-RU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</a:t>
            </a:r>
            <a:r>
              <a:rPr lang="ru-RU" sz="4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</a:t>
            </a:r>
            <a:r>
              <a:rPr lang="uk-UA" sz="4000" b="1" i="1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</a:t>
            </a:r>
            <a:r>
              <a:rPr lang="ru-RU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з </a:t>
            </a:r>
            <a:r>
              <a:rPr lang="ru-RU" sz="4000" b="1" i="1" dirty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 нулями. </a:t>
            </a:r>
            <a:r>
              <a:rPr lang="uk-UA" sz="4000" b="1" i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був записаний  у 1852 році.</a:t>
            </a:r>
            <a:endParaRPr lang="uk-UA" sz="4000" b="1" i="1" dirty="0">
              <a:ln w="50800"/>
              <a:solidFill>
                <a:schemeClr val="bg1">
                  <a:shade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7558396" y="4154821"/>
            <a:ext cx="791137" cy="68237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0" y="0"/>
            <a:ext cx="9144000" cy="6865659"/>
            <a:chOff x="0" y="-7659"/>
            <a:chExt cx="9144000" cy="68656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7659"/>
              <a:ext cx="9144000" cy="6865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46"/>
            <a:stretch/>
          </p:blipFill>
          <p:spPr bwMode="auto">
            <a:xfrm>
              <a:off x="6066559" y="4874597"/>
              <a:ext cx="2933700" cy="1796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Управляющая кнопка: далее 15">
            <a:hlinkClick r:id="rId4" action="ppaction://hlinksldjump" highlightClick="1"/>
          </p:cNvPr>
          <p:cNvSpPr/>
          <p:nvPr/>
        </p:nvSpPr>
        <p:spPr>
          <a:xfrm>
            <a:off x="3328823" y="380712"/>
            <a:ext cx="754384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Управляющая кнопка: далее 16">
            <a:hlinkClick r:id="rId5" action="ppaction://hlinksldjump" highlightClick="1"/>
          </p:cNvPr>
          <p:cNvSpPr/>
          <p:nvPr/>
        </p:nvSpPr>
        <p:spPr>
          <a:xfrm>
            <a:off x="4395972" y="380713"/>
            <a:ext cx="812008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Управляющая кнопка: далее 17">
            <a:hlinkClick r:id="rId6" action="ppaction://hlinksldjump" highlightClick="1"/>
          </p:cNvPr>
          <p:cNvSpPr/>
          <p:nvPr/>
        </p:nvSpPr>
        <p:spPr>
          <a:xfrm>
            <a:off x="5580323" y="334269"/>
            <a:ext cx="767836" cy="56765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Управляющая кнопка: далее 18">
            <a:hlinkClick r:id="rId7" action="ppaction://hlinksldjump" highlightClick="1"/>
          </p:cNvPr>
          <p:cNvSpPr/>
          <p:nvPr/>
        </p:nvSpPr>
        <p:spPr>
          <a:xfrm>
            <a:off x="6711247" y="365456"/>
            <a:ext cx="841203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Управляющая кнопка: далее 19">
            <a:hlinkClick r:id="rId8" action="ppaction://hlinksldjump" highlightClick="1"/>
          </p:cNvPr>
          <p:cNvSpPr/>
          <p:nvPr/>
        </p:nvSpPr>
        <p:spPr>
          <a:xfrm>
            <a:off x="7833418" y="373898"/>
            <a:ext cx="898400" cy="5212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88640"/>
            <a:ext cx="2855397" cy="905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0833" y="331500"/>
            <a:ext cx="26883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Анаграммы</a:t>
            </a:r>
            <a:endParaRPr lang="ru-RU" sz="36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56466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707234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05697" y="188640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4929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97937" y="198111"/>
            <a:ext cx="1150769" cy="855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5653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action="ppaction://hlinksldjump"/>
              </a:rPr>
              <a:t>10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52645" y="256595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action="ppaction://hlinksldjump"/>
              </a:rPr>
              <a:t>20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03413" y="241340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action="ppaction://hlinksldjump"/>
              </a:rPr>
              <a:t>30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54182" y="249782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7" action="ppaction://hlinksldjump"/>
              </a:rPr>
              <a:t>40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04950" y="249781"/>
            <a:ext cx="75533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8" action="ppaction://hlinksldjump"/>
              </a:rPr>
              <a:t>50</a:t>
            </a:r>
            <a:endParaRPr lang="ru-RU" sz="4400" b="1" u="sng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54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470</Words>
  <Application>Microsoft Office PowerPoint</Application>
  <PresentationFormat>Экран (4:3)</PresentationFormat>
  <Paragraphs>165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ksena</dc:creator>
  <cp:lastModifiedBy>Pitrovich</cp:lastModifiedBy>
  <cp:revision>47</cp:revision>
  <dcterms:created xsi:type="dcterms:W3CDTF">2017-04-05T10:26:39Z</dcterms:created>
  <dcterms:modified xsi:type="dcterms:W3CDTF">2017-04-26T20:22:54Z</dcterms:modified>
</cp:coreProperties>
</file>