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99079-AAFD-4937-AFC5-305473C0AF7C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C74C9-7A58-4E5D-8368-A98325C5EF4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C74C9-7A58-4E5D-8368-A98325C5EF41}" type="slidenum">
              <a:rPr lang="uk-UA" smtClean="0"/>
              <a:t>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F4BAA-D9A0-4ADC-BFF8-E434A185B7DA}" type="datetimeFigureOut">
              <a:rPr lang="uk-UA" smtClean="0"/>
              <a:t>02.10.2016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1F141-2788-4E93-947C-7853406DD047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43042" y="2643182"/>
            <a:ext cx="5929354" cy="35719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Picture 5" descr="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468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73371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uk-UA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42976" y="428604"/>
            <a:ext cx="7772400" cy="147002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8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Урок - казка</a:t>
            </a:r>
            <a:endParaRPr lang="uk-UA" sz="8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img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071810"/>
            <a:ext cx="2219048" cy="27333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357166"/>
            <a:ext cx="49965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Робота в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зошиті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&amp;Kcy;&amp;acy;&amp;rcy;&amp;tcy;&amp;icy;&amp;ncy;&amp;kcy;&amp;acy; 27 &amp;icy;&amp;zcy; 4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500438"/>
            <a:ext cx="185738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9124" y="785794"/>
            <a:ext cx="43576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 typeface="Arial" pitchFamily="34" charset="0"/>
              <a:buChar char="•"/>
            </a:pP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Порахувати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 в</a:t>
            </a:r>
            <a:r>
              <a:rPr lang="uk-UA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ід</a:t>
            </a: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 1 до 5</a:t>
            </a:r>
          </a:p>
          <a:p>
            <a:pPr algn="r">
              <a:buFont typeface="Arial" pitchFamily="34" charset="0"/>
              <a:buChar char="•"/>
            </a:pP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Порахувати від 5 до </a:t>
            </a:r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1</a:t>
            </a:r>
            <a:endParaRPr lang="uk-U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haroni" pitchFamily="2" charset="-79"/>
            </a:endParaRPr>
          </a:p>
          <a:p>
            <a:pPr algn="r">
              <a:buFont typeface="Arial" pitchFamily="34" charset="0"/>
              <a:buChar char="•"/>
            </a:pP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Порахувати від 2 до 5</a:t>
            </a:r>
          </a:p>
          <a:p>
            <a:pPr algn="r">
              <a:buFont typeface="Arial" pitchFamily="34" charset="0"/>
              <a:buChar char="•"/>
            </a:pP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Порахувати від 5 до 3</a:t>
            </a:r>
            <a:endParaRPr lang="uk-UA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2714620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Гра </a:t>
            </a:r>
            <a:r>
              <a:rPr lang="uk-UA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“Злови</a:t>
            </a:r>
            <a:r>
              <a:rPr lang="uk-U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uk-UA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м’яч</a:t>
            </a:r>
            <a:r>
              <a:rPr lang="uk-UA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”</a:t>
            </a:r>
            <a:endParaRPr lang="uk-UA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Рисунок 2" descr="img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3357562"/>
            <a:ext cx="2219048" cy="2733334"/>
          </a:xfrm>
          <a:prstGeom prst="rect">
            <a:avLst/>
          </a:prstGeom>
        </p:spPr>
      </p:pic>
      <p:pic>
        <p:nvPicPr>
          <p:cNvPr id="4" name="Picture 4" descr="D:\Малюнки\Казкові герої\Рисунок37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910" b="99393" l="9912" r="100000">
                        <a14:backgroundMark x1="14867" y1="56449" x2="29558" y2="80273"/>
                        <a14:backgroundMark x1="39292" y1="57511" x2="30442" y2="85281"/>
                        <a14:backgroundMark x1="12743" y1="74810" x2="50265" y2="95751"/>
                        <a14:backgroundMark x1="42655" y1="58877" x2="43894" y2="75569"/>
                        <a14:backgroundMark x1="27080" y1="62215" x2="42301" y2="81335"/>
                        <a14:backgroundMark x1="46549" y1="69803" x2="48142" y2="80577"/>
                        <a14:backgroundMark x1="54513" y1="93627" x2="62478" y2="96206"/>
                        <a14:backgroundMark x1="90265" y1="90440" x2="75575" y2="96510"/>
                        <a14:backgroundMark x1="17876" y1="56753" x2="22478" y2="65402"/>
                        <a14:backgroundMark x1="35575" y1="57511" x2="33805" y2="61457"/>
                        <a14:backgroundMark x1="25841" y1="60395" x2="31327" y2="61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928802"/>
            <a:ext cx="3443287" cy="401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3357563" y="1857375"/>
            <a:ext cx="2643187" cy="4500563"/>
          </a:xfrm>
          <a:prstGeom prst="rect">
            <a:avLst/>
          </a:prstGeom>
          <a:solidFill>
            <a:srgbClr val="99CCFF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15063" y="1857375"/>
            <a:ext cx="2643187" cy="4500563"/>
          </a:xfrm>
          <a:prstGeom prst="rect">
            <a:avLst/>
          </a:prstGeom>
          <a:solidFill>
            <a:srgbClr val="99FF99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8625" y="1857375"/>
            <a:ext cx="2643188" cy="4500563"/>
          </a:xfrm>
          <a:prstGeom prst="rect">
            <a:avLst/>
          </a:prstGeom>
          <a:solidFill>
            <a:srgbClr val="FFCCFF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285750" y="214313"/>
            <a:ext cx="2857500" cy="1500187"/>
          </a:xfrm>
          <a:prstGeom prst="triangle">
            <a:avLst/>
          </a:prstGeom>
          <a:solidFill>
            <a:srgbClr val="FFC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214688" y="214313"/>
            <a:ext cx="2857500" cy="150018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6143625" y="214313"/>
            <a:ext cx="2857500" cy="1500187"/>
          </a:xfrm>
          <a:prstGeom prst="triangle">
            <a:avLst/>
          </a:prstGeom>
          <a:solidFill>
            <a:srgbClr val="FFFF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57250" y="2357438"/>
            <a:ext cx="714375" cy="642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5813" y="3643313"/>
            <a:ext cx="714375" cy="642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000250" y="2357438"/>
            <a:ext cx="714375" cy="642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000250" y="3643313"/>
            <a:ext cx="714375" cy="642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3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000250" y="4929188"/>
            <a:ext cx="714375" cy="642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85813" y="4929188"/>
            <a:ext cx="714375" cy="642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00625" y="4286250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0625" y="2857500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643313" y="4286250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643313" y="2857500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786688" y="3571875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500813" y="3571875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357313" y="642938"/>
            <a:ext cx="500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000099"/>
                </a:solidFill>
                <a:latin typeface="Arial Black" pitchFamily="34" charset="0"/>
              </a:rPr>
              <a:t>4</a:t>
            </a:r>
            <a:endParaRPr lang="ru-RU" sz="540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429125" y="642938"/>
            <a:ext cx="500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000099"/>
                </a:solidFill>
                <a:latin typeface="Arial Black" pitchFamily="34" charset="0"/>
              </a:rPr>
              <a:t>2</a:t>
            </a:r>
            <a:endParaRPr lang="ru-RU" sz="540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358063" y="642938"/>
            <a:ext cx="571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000099"/>
                </a:solidFill>
                <a:latin typeface="Arial Black" pitchFamily="34" charset="0"/>
              </a:rPr>
              <a:t>3</a:t>
            </a:r>
            <a:endParaRPr lang="ru-RU" sz="540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786688" y="3571875"/>
            <a:ext cx="714375" cy="642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000" dirty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Рисунок 2" descr="img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544" y="1785926"/>
            <a:ext cx="3633456" cy="3938265"/>
          </a:xfrm>
          <a:prstGeom prst="rect">
            <a:avLst/>
          </a:prstGeom>
        </p:spPr>
      </p:pic>
      <p:pic>
        <p:nvPicPr>
          <p:cNvPr id="1026" name="Picture 2" descr="&amp;Kcy;&amp;acy;&amp;rcy;&amp;tcy;&amp;icy;&amp;ncy;&amp;kcy;&amp;icy; &amp;pcy;&amp;ocy; &amp;zcy;&amp;acy;&amp;pcy;&amp;rcy;&amp;ocy;&amp;scy;&amp;ucy; &amp;iecy;&amp;zhcy;&amp;icy;&amp;kcy; &amp;mcy;&amp;ucy;&amp;lcy;&amp;softcy;&amp;tcy;&amp;yacy;&amp;shcy;&amp;ncy;&amp;ycy;&amp;j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000240"/>
            <a:ext cx="2638425" cy="3743325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642918"/>
            <a:ext cx="4214615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Порівняти числа</a:t>
            </a:r>
            <a:endParaRPr lang="uk-UA" sz="4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2875" y="857250"/>
            <a:ext cx="642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dirty="0">
                <a:solidFill>
                  <a:srgbClr val="7030A0"/>
                </a:solidFill>
                <a:latin typeface="Arial Black" pitchFamily="34" charset="0"/>
              </a:rPr>
              <a:t>4</a:t>
            </a: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71604" y="785794"/>
            <a:ext cx="857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dirty="0">
                <a:solidFill>
                  <a:srgbClr val="7030A0"/>
                </a:solidFill>
                <a:latin typeface="Arial Black" pitchFamily="34" charset="0"/>
              </a:rPr>
              <a:t>1</a:t>
            </a: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75" y="857250"/>
            <a:ext cx="642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14875" y="857250"/>
            <a:ext cx="1000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43313" y="3357563"/>
            <a:ext cx="500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929188" y="3357563"/>
            <a:ext cx="571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2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572250" y="928688"/>
            <a:ext cx="1000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2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01000" y="928688"/>
            <a:ext cx="857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2875" y="3286125"/>
            <a:ext cx="642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1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929188" y="5572125"/>
            <a:ext cx="714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75" y="5572125"/>
            <a:ext cx="642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28750" y="3286125"/>
            <a:ext cx="642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643688" y="3500438"/>
            <a:ext cx="9286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2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143875" y="3500438"/>
            <a:ext cx="642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rgbClr val="7030A0"/>
                </a:solidFill>
                <a:latin typeface="Arial Black" pitchFamily="34" charset="0"/>
              </a:rPr>
              <a:t>1</a:t>
            </a:r>
            <a:endParaRPr lang="ru-RU" sz="480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14813" y="5643563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14813" y="92868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4813" y="3429000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29500" y="350043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29500" y="92868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14375" y="3286125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5813" y="92868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5813" y="92868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&gt;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14813" y="92868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=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429500" y="92868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&lt;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4375" y="3286125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&lt;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3" y="3429000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&gt;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429500" y="3500438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&gt;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14813" y="5643563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&lt;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785786" y="928670"/>
            <a:ext cx="714375" cy="7143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 Black" pitchFamily="34" charset="0"/>
              </a:rPr>
              <a:t>&gt;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авильный пятиугольник 5"/>
          <p:cNvSpPr/>
          <p:nvPr/>
        </p:nvSpPr>
        <p:spPr>
          <a:xfrm>
            <a:off x="5072066" y="1000108"/>
            <a:ext cx="2357454" cy="307183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Kcy;&amp;acy;&amp;rcy;&amp;tcy;&amp;icy;&amp;ncy;&amp;kcy;&amp;icy; &amp;pcy;&amp;ocy; &amp;zcy;&amp;acy;&amp;pcy;&amp;rcy;&amp;ocy;&amp;scy;&amp;ucy; &amp;scy;&amp;lcy;&amp;acy;&amp;jcy;&amp;dcy; &amp;rcy;&amp;ocy;&amp;bcy;&amp;ocy;&amp;tcy;&amp;acy; &amp;zcy; &amp;pcy;&amp;iukcy;&amp;dcy;&amp;rcy;&amp;ucy;&amp;chcy;&amp;ncy;&amp;icy;&amp;kcy;&amp;ocy;&amp;m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wol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785926"/>
            <a:ext cx="2714644" cy="4000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15272" y="785794"/>
            <a:ext cx="1159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Ст. 22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Kcy;&amp;acy;&amp;rcy;&amp;tcy;&amp;icy;&amp;ncy;&amp;kcy;&amp;icy; &amp;pcy;&amp;ocy; &amp;zcy;&amp;acy;&amp;pcy;&amp;rcy;&amp;ocy;&amp;scy;&amp;ucy; &amp;scy;&amp;lcy;&amp;acy;&amp;jcy;&amp;dcy; &amp;fcy;&amp;iukcy;&amp;zcy;&amp;kcy;&amp;ucy;&amp;lcy;&amp;softcy;&amp;tcy;&amp;khcy;&amp;vcy;&amp;icy;&amp;lcy;&amp;icy;&amp;ncy;&amp;kcy;&amp;acy; &amp;kcy;&amp;ocy;&amp;lcy;&amp;ocy;&amp;bcy;&amp;ocy;&amp;k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70</Words>
  <Application>Microsoft Office PowerPoint</Application>
  <PresentationFormat>Экран (4:3)</PresentationFormat>
  <Paragraphs>42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- казка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казка</dc:title>
  <dc:creator>User</dc:creator>
  <cp:lastModifiedBy>User</cp:lastModifiedBy>
  <cp:revision>33</cp:revision>
  <dcterms:created xsi:type="dcterms:W3CDTF">2016-10-02T14:11:05Z</dcterms:created>
  <dcterms:modified xsi:type="dcterms:W3CDTF">2016-10-02T19:36:51Z</dcterms:modified>
</cp:coreProperties>
</file>